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8" r:id="rId4"/>
    <p:sldId id="269" r:id="rId5"/>
    <p:sldId id="271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53. </a:t>
            </a:r>
            <a:endParaRPr lang="en-US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mettre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voir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partir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7" name="Picture 3" descr="C:\Users\depor\OneDrive\Υπολογιστής\23379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734481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8244408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C:\Users\depor\OneDrive\Υπολογιστής\conjugaison-verbe-part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226726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voir au présent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professeur ……tout!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……les vaches dans le pré.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……la vie en rose.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……des gens lire 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 vos amis qui arrivent. </a:t>
            </a:r>
          </a:p>
          <a:p>
            <a:pPr marL="742950" indent="-742950" algn="l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partir au présent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……en vacances ce soir.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……au Mexique demain.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……dans une heure.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……en voiture avec Pablo.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……à Paris dans deux jours. </a:t>
            </a:r>
          </a:p>
          <a:p>
            <a:pPr marL="742950" indent="-742950" algn="l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κλίνεις τα τρία ρήματα</a:t>
            </a:r>
            <a:endParaRPr lang="fr-F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σε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Présent, </a:t>
            </a:r>
          </a:p>
          <a:p>
            <a:r>
              <a:rPr lang="fr-FR" sz="4800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Futur </a:t>
            </a:r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Proche</a:t>
            </a:r>
            <a:r>
              <a:rPr lang="fr-FR" sz="4800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</a:p>
          <a:p>
            <a:r>
              <a:rPr lang="fr-FR" sz="4800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Impératif </a:t>
            </a:r>
            <a:endParaRPr lang="fr-FR" sz="48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(f)</a:t>
            </a:r>
            <a:endParaRPr lang="en-US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67</TotalTime>
  <Words>105</Words>
  <Application>Microsoft Office PowerPoint</Application>
  <PresentationFormat>Προβολή στην οθόνη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18</cp:revision>
  <dcterms:created xsi:type="dcterms:W3CDTF">2024-06-05T15:41:21Z</dcterms:created>
  <dcterms:modified xsi:type="dcterms:W3CDTF">2024-07-16T15:54:09Z</dcterms:modified>
</cp:coreProperties>
</file>