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8" r:id="rId4"/>
    <p:sldId id="269" r:id="rId5"/>
    <p:sldId id="271" r:id="rId6"/>
    <p:sldId id="270" r:id="rId7"/>
    <p:sldId id="27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 dir="in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53. </a:t>
            </a:r>
            <a:endParaRPr lang="en-US" sz="8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Verbe mettre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Verbe voir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Verbe partir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7" name="Picture 3" descr="C:\Users\depor\OneDrive\Υπολογιστής\23379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0"/>
            <a:ext cx="7344816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2050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0648"/>
            <a:ext cx="8244408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 descr="C:\Users\depor\OneDrive\Υπολογιστής\conjugaison-verbe-parti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8226726" cy="64087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8172400" cy="6192688"/>
          </a:xfrm>
        </p:spPr>
        <p:txBody>
          <a:bodyPr/>
          <a:lstStyle/>
          <a:p>
            <a:r>
              <a:rPr lang="en-US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le verbe voir au présent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professeur ……tout!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……les vaches dans le pré. 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……la vie en rose. 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……des gens lire . 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…… vos amis qui arrivent. </a:t>
            </a:r>
          </a:p>
          <a:p>
            <a:pPr marL="742950" indent="-742950" algn="l">
              <a:buAutoNum type="arabicPeriod"/>
            </a:pP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8172400" cy="6192688"/>
          </a:xfrm>
        </p:spPr>
        <p:txBody>
          <a:bodyPr/>
          <a:lstStyle/>
          <a:p>
            <a:r>
              <a:rPr lang="en-US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le verbe partir au présent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……en vacances ce soir.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……au Mexique demain. 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……dans une heure. 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……en voiture avec Pablo. </a:t>
            </a:r>
          </a:p>
          <a:p>
            <a:pPr marL="742950" indent="-742950" algn="l">
              <a:buAutoNum type="arabicPeriod"/>
            </a:pP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……à Paris dans deux jours. </a:t>
            </a:r>
          </a:p>
          <a:p>
            <a:pPr marL="742950" indent="-742950" algn="l">
              <a:buAutoNum type="arabicPeriod"/>
            </a:pP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8172400" cy="6192688"/>
          </a:xfrm>
        </p:spPr>
        <p:txBody>
          <a:bodyPr/>
          <a:lstStyle/>
          <a:p>
            <a:r>
              <a:rPr lang="el-G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Να κλίνεις τα τρία ρήματα</a:t>
            </a:r>
            <a:endParaRPr lang="fr-FR" sz="48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σε </a:t>
            </a:r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Présent, </a:t>
            </a:r>
          </a:p>
          <a:p>
            <a:r>
              <a:rPr lang="fr-FR" sz="4800" u="sng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Futur </a:t>
            </a:r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Proche</a:t>
            </a:r>
            <a:r>
              <a:rPr lang="fr-FR" sz="4800" u="sng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</a:t>
            </a:r>
          </a:p>
          <a:p>
            <a:r>
              <a:rPr lang="fr-FR" sz="4800" u="sng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Impératif </a:t>
            </a:r>
            <a:endParaRPr lang="fr-FR" sz="48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(f)</a:t>
            </a:r>
            <a:endParaRPr lang="en-US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zoom dir="in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67</TotalTime>
  <Words>105</Words>
  <Application>Microsoft Office PowerPoint</Application>
  <PresentationFormat>Προβολή στην οθόνη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18</cp:revision>
  <dcterms:created xsi:type="dcterms:W3CDTF">2024-06-05T15:41:21Z</dcterms:created>
  <dcterms:modified xsi:type="dcterms:W3CDTF">2024-07-16T15:54:09Z</dcterms:modified>
</cp:coreProperties>
</file>