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66" r:id="rId4"/>
    <p:sldId id="258" r:id="rId5"/>
    <p:sldId id="267" r:id="rId6"/>
    <p:sldId id="268" r:id="rId7"/>
    <p:sldId id="285" r:id="rId8"/>
    <p:sldId id="271" r:id="rId9"/>
    <p:sldId id="278" r:id="rId10"/>
    <p:sldId id="279" r:id="rId11"/>
    <p:sldId id="280" r:id="rId12"/>
    <p:sldId id="281" r:id="rId13"/>
    <p:sldId id="282" r:id="rId14"/>
    <p:sldId id="286" r:id="rId15"/>
    <p:sldId id="283" r:id="rId16"/>
    <p:sldId id="284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3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548680"/>
            <a:ext cx="806489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54. </a:t>
            </a:r>
          </a:p>
          <a:p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Pourquoi - Parce que et autres mots interrogatifs </a:t>
            </a:r>
            <a:endParaRPr lang="en-US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Que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tu veux?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 veux-tu?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veux quoi?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tu fais?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Quand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Quand pars-tu?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Quand est-ce qu’il rentre de Paris?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Où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habites-tu?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 –ce que tu a mis mes cahiers?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Combien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 gagnes-tu?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 d’argent gagnes-tu?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 est-ce que tu pèses?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Comment 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Comment vas-tu à l’école?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Comment allez-vous?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Comment s’appelle-t-il?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la question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12 ans.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Très bien, merci. Et vous?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ma casquette.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français.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Marina Sati.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Un croissant. </a:t>
            </a:r>
          </a:p>
          <a:p>
            <a:pPr marL="742950" indent="-742950" algn="just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Demain matin.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Reliez questions et </a:t>
            </a:r>
            <a:r>
              <a:rPr lang="en-US" sz="4400" u="sng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réponses</a:t>
            </a:r>
            <a:r>
              <a:rPr lang="en-US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endParaRPr lang="en-US" sz="4400" u="sng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944880"/>
          <a:ext cx="8064896" cy="59131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28392"/>
                <a:gridCol w="453650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Qui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est  cette fille?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En sixième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Qu’est-ce qu’il regarde?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Dans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son bureau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Quelle est sa nationalité?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Antoinette.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En quelle classe est-il?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film science-fiction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Pourquoi vient-il? </a:t>
                      </a:r>
                      <a:endParaRPr lang="el-GR" sz="3200" b="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fr-FR" sz="3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 est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chypriote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Où est papa?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Parce qu’il veut jouer avec nous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8532440" y="1886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heel spokes="3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200017" cy="64087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4664"/>
            <a:ext cx="8146387" cy="59046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332656"/>
            <a:ext cx="8286313" cy="60486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POURQUO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976664" cy="688201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208912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epor\OneDrive\Υπολογιστής\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8064896" cy="66775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Dis moi André, pourquoi tu n’aimes pas la voile? </a:t>
            </a:r>
          </a:p>
          <a:p>
            <a:pPr algn="just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Parce qu’on est toujours mouillé!</a:t>
            </a:r>
          </a:p>
          <a:p>
            <a:pPr algn="just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Et pourquoi tu détestes les promenades à pied?</a:t>
            </a:r>
          </a:p>
          <a:p>
            <a:pPr algn="just">
              <a:buFontTx/>
              <a:buChar char="-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Parce que c’est fatigant!</a:t>
            </a:r>
          </a:p>
        </p:txBody>
      </p:sp>
    </p:spTree>
  </p:cSld>
  <p:clrMapOvr>
    <a:masterClrMapping/>
  </p:clrMapOvr>
  <p:transition spd="slow"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Pose des questions avec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pourquoi               (f)</a:t>
            </a:r>
            <a:endParaRPr lang="fr-F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habites à Berlin.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aime les chats.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font le ménage.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ne mangez pas le fromage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sont en retard. 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Trouve la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question </a:t>
            </a:r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fr-FR" sz="4800" u="sng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Parce qu’elle est jolie.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Parce que j’ai soif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Parce qu’il a de la fièvre.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Parce qu’elles ont sommeil.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Parce qu’il y a un bon film.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60648"/>
            <a:ext cx="8136904" cy="6192688"/>
          </a:xfrm>
        </p:spPr>
        <p:txBody>
          <a:bodyPr/>
          <a:lstStyle/>
          <a:p>
            <a:r>
              <a:rPr lang="fr-FR" sz="48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Écris la question avec pourquoi, puis la réponse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veux une aspirine.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n’allons pas au cinéma.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n’aiment pas ce jupe.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ne veux pas la purée. </a:t>
            </a:r>
          </a:p>
          <a:p>
            <a:pPr marL="914400" indent="-91440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n’achète pas de bonbons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92696"/>
            <a:ext cx="7704856" cy="5760640"/>
          </a:xfrm>
        </p:spPr>
        <p:txBody>
          <a:bodyPr/>
          <a:lstStyle/>
          <a:p>
            <a:r>
              <a:rPr lang="fr-FR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Autres mots interrogatifs </a:t>
            </a:r>
            <a:endParaRPr lang="en-US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MOTS INTERROGATIFS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89248"/>
            <a:ext cx="6768752" cy="67687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Qui</a:t>
            </a:r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parle?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Qui a mangé tout le gâteau? </a:t>
            </a:r>
          </a:p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À qui est-ce que je dois donner de l’argent?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heel spokes="3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84</TotalTime>
  <Words>333</Words>
  <Application>Microsoft Office PowerPoint</Application>
  <PresentationFormat>Προβολή στην οθόνη (4:3)</PresentationFormat>
  <Paragraphs>70</Paragraphs>
  <Slides>21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2024-07-16T15:55:28Z</dcterms:modified>
</cp:coreProperties>
</file>