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4" r:id="rId4"/>
    <p:sldId id="271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1CDE9-C1D2-4AE3-B756-34CC1696425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55.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Adjectifs possessifs 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(plusieurs possesseurs)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aimez ……ville?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ne prends pas ……voiture.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sont ……amis, mais je n’ai pas ……adresse.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enfants jouent avec ……père, et ……grands-parents.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Kevin va au cinéma avec ……ami et ……amie.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passons ……vacances dans une île grecque. </a:t>
            </a:r>
          </a:p>
          <a:p>
            <a:pPr marL="742950" indent="-742950" algn="l"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8236243" cy="68580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8316416" y="260648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260648"/>
            <a:ext cx="8064897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nous préparons pour l’école. Nous prenons </a:t>
            </a:r>
            <a:r>
              <a:rPr lang="fr-FR" sz="4400" b="1" dirty="0" smtClean="0">
                <a:solidFill>
                  <a:srgbClr val="FF0000"/>
                </a:solidFill>
                <a:latin typeface="+mj-lt"/>
              </a:rPr>
              <a:t>notre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petit-déjeuner, nous prenons </a:t>
            </a:r>
            <a:r>
              <a:rPr lang="fr-FR" sz="4400" b="1" dirty="0" smtClean="0">
                <a:solidFill>
                  <a:srgbClr val="FF0000"/>
                </a:solidFill>
                <a:latin typeface="+mj-lt"/>
              </a:rPr>
              <a:t>notre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sac et nous accompagnons </a:t>
            </a:r>
            <a:r>
              <a:rPr lang="fr-FR" sz="4400" b="1" dirty="0" smtClean="0">
                <a:solidFill>
                  <a:srgbClr val="FF0000"/>
                </a:solidFill>
                <a:latin typeface="+mj-lt"/>
              </a:rPr>
              <a:t>nos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frères et </a:t>
            </a:r>
            <a:r>
              <a:rPr lang="fr-FR" sz="4400" b="1" dirty="0" smtClean="0">
                <a:solidFill>
                  <a:srgbClr val="FF0000"/>
                </a:solidFill>
                <a:latin typeface="+mj-lt"/>
              </a:rPr>
              <a:t>nos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sœurs. Et vous? Vous allez a l’école avec </a:t>
            </a:r>
            <a:r>
              <a:rPr lang="fr-FR" sz="4400" b="1" dirty="0" smtClean="0">
                <a:solidFill>
                  <a:srgbClr val="FF0000"/>
                </a:solidFill>
                <a:latin typeface="+mj-lt"/>
              </a:rPr>
              <a:t>vos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frères? Eux, ils vont avec </a:t>
            </a:r>
            <a:r>
              <a:rPr lang="fr-FR" sz="4400" b="1" dirty="0" smtClean="0">
                <a:solidFill>
                  <a:srgbClr val="FF0000"/>
                </a:solidFill>
                <a:latin typeface="+mj-lt"/>
              </a:rPr>
              <a:t>leurs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parents.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971600" y="404664"/>
          <a:ext cx="7848871" cy="600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748"/>
                <a:gridCol w="2867857"/>
                <a:gridCol w="3094266"/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</a:t>
                      </a:r>
                      <a:r>
                        <a:rPr lang="fr-FR" sz="3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plusieurs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Μας 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Notre</a:t>
                      </a:r>
                      <a:endParaRPr lang="el-GR" sz="36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Notre père</a:t>
                      </a:r>
                    </a:p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Notre mère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Nos </a:t>
                      </a:r>
                    </a:p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Nos</a:t>
                      </a:r>
                      <a:r>
                        <a:rPr lang="fr-FR" sz="3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parents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Σας 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Votre</a:t>
                      </a:r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</a:p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Votre</a:t>
                      </a:r>
                      <a:r>
                        <a:rPr lang="fr-FR" sz="3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père </a:t>
                      </a:r>
                    </a:p>
                    <a:p>
                      <a:r>
                        <a:rPr lang="fr-FR" sz="3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Votre mère 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Vos </a:t>
                      </a:r>
                    </a:p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Vos parents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Τους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Leur </a:t>
                      </a:r>
                    </a:p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Leur père </a:t>
                      </a:r>
                    </a:p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Leur</a:t>
                      </a:r>
                      <a:r>
                        <a:rPr lang="fr-FR" sz="3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mère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Leurs </a:t>
                      </a:r>
                    </a:p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Leurs parents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7"/>
            <a:ext cx="8460432" cy="525658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 est le correct?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élèves font (son, leur, leurs) exercices.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Rangez (tes, vos, notre) affaires.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Dans (notre, mon, nos) collège, nous jouons au foot.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Où est (vos, votre, nos) chambre, les garçons?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(notre, nos, leur) parents ne sont pas ici.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un adjectif possessif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prend ……raquette et ……balles de tennis.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prennent ……casque et ……. protections pour faire du skate.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mettons ……baskets et ……t-shirt pour nous entraîner.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avez ……skis et ……carte? </a:t>
            </a:r>
          </a:p>
          <a:p>
            <a:pPr marL="742950" indent="-742950" algn="l"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92888" cy="6192688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Transforme les phrases</a:t>
            </a:r>
          </a:p>
          <a:p>
            <a:pPr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0.  Nous avons un grand collège:  Notre collège est grand.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avez une belle maison.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ont un bon prof.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avons des copains sympas.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 un repas délicieux. </a:t>
            </a: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899592" y="332654"/>
          <a:ext cx="7776864" cy="62834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80120"/>
                <a:gridCol w="6696744"/>
              </a:tblGrid>
              <a:tr h="1008112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Je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Ce sont …….ballon,</a:t>
                      </a:r>
                      <a:r>
                        <a:rPr lang="fr-F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…….raquette, …….baskets.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Tu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Ce sont</a:t>
                      </a:r>
                      <a:r>
                        <a:rPr lang="fr-F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……gomme, ……agenda, et ……feutres.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il</a:t>
                      </a:r>
                      <a:r>
                        <a:rPr lang="fr-F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Ce sont ……cahiers,</a:t>
                      </a:r>
                      <a:r>
                        <a:rPr lang="fr-F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…….livre de maths et ……trousse.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Nous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Ce sont ……lits</a:t>
                      </a:r>
                      <a:r>
                        <a:rPr lang="fr-F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et ……ordinateur.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Vous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Ce</a:t>
                      </a:r>
                      <a:r>
                        <a:rPr lang="fr-F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sont ……casque et ……protections.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Ils</a:t>
                      </a:r>
                      <a:r>
                        <a:rPr lang="fr-F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Ce sont …….cousins,</a:t>
                      </a:r>
                      <a:r>
                        <a:rPr lang="fr-F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……oncle et …….tante.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fr-F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un adjectif possessif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vont venir avec ……cousin.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……pull rose, il est joli!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enfants, vous avez toutes ……affaires?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ne peuvent pas faire ……exercices de chimie.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jouons avec ……..cousins et ……..cousines.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étudient ……leçon. </a:t>
            </a:r>
          </a:p>
          <a:p>
            <a:pPr marL="742950" indent="-742950" algn="l"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373</TotalTime>
  <Words>416</Words>
  <Application>Microsoft Office PowerPoint</Application>
  <PresentationFormat>Προβολή στην οθόνη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21</cp:revision>
  <dcterms:created xsi:type="dcterms:W3CDTF">2024-06-05T15:41:21Z</dcterms:created>
  <dcterms:modified xsi:type="dcterms:W3CDTF">2024-07-16T15:56:00Z</dcterms:modified>
</cp:coreProperties>
</file>