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64" r:id="rId4"/>
    <p:sldId id="269" r:id="rId5"/>
    <p:sldId id="265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8/4/2024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448872" cy="6048672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57.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envoyer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recevoir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lire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Envoyer 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J’envoie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envoies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envoie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envoyons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envoyez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 envoient</a:t>
            </a:r>
            <a:endParaRPr lang="el-GR" sz="5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Recevoir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re</a:t>
            </a:r>
            <a:r>
              <a:rPr lang="fr-FR" sz="5000" dirty="0" smtClean="0">
                <a:solidFill>
                  <a:srgbClr val="C00000"/>
                </a:solidFill>
                <a:latin typeface="+mj-lt"/>
              </a:rPr>
              <a:t>ç</a:t>
            </a:r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ois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re</a:t>
            </a:r>
            <a:r>
              <a:rPr lang="fr-FR" sz="5000" dirty="0" smtClean="0">
                <a:solidFill>
                  <a:srgbClr val="C00000"/>
                </a:solidFill>
                <a:latin typeface="+mj-lt"/>
              </a:rPr>
              <a:t>ç</a:t>
            </a:r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ois 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re</a:t>
            </a:r>
            <a:r>
              <a:rPr lang="fr-FR" sz="5000" dirty="0" smtClean="0">
                <a:solidFill>
                  <a:srgbClr val="C00000"/>
                </a:solidFill>
                <a:latin typeface="+mj-lt"/>
              </a:rPr>
              <a:t>ç</a:t>
            </a:r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oit 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recevons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recevez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 re</a:t>
            </a:r>
            <a:r>
              <a:rPr lang="fr-FR" sz="5000" dirty="0" smtClean="0">
                <a:solidFill>
                  <a:srgbClr val="C00000"/>
                </a:solidFill>
                <a:latin typeface="+mj-lt"/>
              </a:rPr>
              <a:t>ç</a:t>
            </a:r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oivent</a:t>
            </a:r>
            <a:endParaRPr lang="el-GR" sz="5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Lire 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lis 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lis 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lit 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lisons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lisez</a:t>
            </a:r>
          </a:p>
          <a:p>
            <a:r>
              <a:rPr lang="fr-FR" sz="5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lisent</a:t>
            </a:r>
            <a:endParaRPr lang="el-GR" sz="5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le verbe envoyer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joueur ………le ballon au but.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………les enfants à l’école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J’……….une lettre à ma mère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………la facture à ton client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………de l’argent à qui?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le verbe recevoir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L’élève ………son bulletin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………des cadeaux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………le premier prix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………des nouvelles lunettes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………des nouvelles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le verbe lire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En vacances je …….2 livres par semaine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ne ………pas assez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Ils……les journaux quotidiens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ne …..pas autant qu’avant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…….un roman policier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…….. 5 livres par an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κλίνεις τα τρία ρήματα σε </a:t>
            </a:r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Présent,  </a:t>
            </a:r>
          </a:p>
          <a:p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Futur Proche, </a:t>
            </a:r>
          </a:p>
          <a:p>
            <a:r>
              <a:rPr lang="fr-FR" sz="5400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Impératif,</a:t>
            </a:r>
          </a:p>
          <a:p>
            <a:r>
              <a:rPr lang="fr-FR" sz="5400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Passé Composé</a:t>
            </a:r>
          </a:p>
          <a:p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(f)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96</TotalTime>
  <Words>172</Words>
  <Application>Microsoft Office PowerPoint</Application>
  <PresentationFormat>Προβολή στην οθόνη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21</cp:revision>
  <dcterms:created xsi:type="dcterms:W3CDTF">2024-06-05T15:41:21Z</dcterms:created>
  <dcterms:modified xsi:type="dcterms:W3CDTF">2024-08-04T16:06:27Z</dcterms:modified>
</cp:coreProperties>
</file>