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64" r:id="rId4"/>
    <p:sldId id="283" r:id="rId5"/>
    <p:sldId id="265" r:id="rId6"/>
    <p:sldId id="266" r:id="rId7"/>
    <p:sldId id="267" r:id="rId8"/>
    <p:sldId id="268" r:id="rId9"/>
    <p:sldId id="269" r:id="rId10"/>
    <p:sldId id="278" r:id="rId11"/>
    <p:sldId id="279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 dir="ru"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59.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Magasins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et  prix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pull dir="r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depor\OneDrive\Υπολογιστής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0"/>
            <a:ext cx="8316416" cy="6858000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8460432" y="0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dirty="0"/>
          </a:p>
        </p:txBody>
      </p:sp>
    </p:spTree>
  </p:cSld>
  <p:clrMapOvr>
    <a:masterClrMapping/>
  </p:clrMapOvr>
  <p:transition spd="slow">
    <p:pull dir="r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depor\OneDrive\Υπολογιστής\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8460432" cy="687735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1026" name="Picture 2" descr="C:\Users\depor\OneDrive\Υπολογιστής\Καταγραφή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0649"/>
            <a:ext cx="8136904" cy="63367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Quel vêtement veut essayer la dame?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fait du combien?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Qu’est-ce qu’elle va acheter?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Combien est-ce que ça coûte?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Où est-ce qu’est va payer? 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8532440" y="0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dirty="0"/>
          </a:p>
        </p:txBody>
      </p:sp>
    </p:spTree>
  </p:cSld>
  <p:clrMapOvr>
    <a:masterClrMapping/>
  </p:clrMapOvr>
  <p:transition spd="slow">
    <p:pull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depor\OneDrive\Υπολογιστής\SHOPPIN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0"/>
            <a:ext cx="7560840" cy="682845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marL="742950" indent="-742950"/>
            <a:r>
              <a:rPr lang="fr-FR" sz="5400" dirty="0" smtClean="0">
                <a:solidFill>
                  <a:srgbClr val="C00000"/>
                </a:solidFill>
                <a:latin typeface="+mj-lt"/>
              </a:rPr>
              <a:t>  Le prix</a:t>
            </a:r>
          </a:p>
          <a:p>
            <a:pPr marL="742950" indent="-742950" algn="l"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Combien est-ce que ça coûte?</a:t>
            </a:r>
          </a:p>
          <a:p>
            <a:pPr marL="742950" indent="-742950" algn="l"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Ça fait combien?</a:t>
            </a:r>
          </a:p>
          <a:p>
            <a:pPr marL="742950" indent="-742950" algn="l"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Quel est le prix? </a:t>
            </a:r>
          </a:p>
          <a:p>
            <a:pPr marL="742950" indent="-742950" algn="l"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Ça coûte / ça fait</a:t>
            </a:r>
          </a:p>
          <a:p>
            <a:pPr marL="742950" indent="-742950" algn="l"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n’est pas cher</a:t>
            </a:r>
          </a:p>
          <a:p>
            <a:pPr marL="742950" indent="-742950" algn="l"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trop cher!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ull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marL="742950" indent="-742950"/>
            <a:r>
              <a:rPr lang="fr-FR" sz="5400" dirty="0" smtClean="0">
                <a:solidFill>
                  <a:srgbClr val="C00000"/>
                </a:solidFill>
                <a:latin typeface="+mj-lt"/>
              </a:rPr>
              <a:t>Apprécier un vêtement</a:t>
            </a:r>
          </a:p>
          <a:p>
            <a:pPr marL="742950" indent="-742950" algn="l"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Ça te va bien!</a:t>
            </a:r>
          </a:p>
          <a:p>
            <a:pPr marL="742950" indent="-742950" algn="l"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trop large / serré</a:t>
            </a:r>
          </a:p>
          <a:p>
            <a:pPr marL="742950" indent="-742950" algn="l"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trop long / court</a:t>
            </a:r>
          </a:p>
          <a:p>
            <a:pPr marL="742950" indent="-742950" algn="l"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n’est pas à la mode!</a:t>
            </a:r>
          </a:p>
          <a:p>
            <a:pPr marL="742950" indent="-742950" algn="l"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Ça te mincit / ça te grossit</a:t>
            </a:r>
          </a:p>
          <a:p>
            <a:pPr marL="742950" indent="-742950" algn="l">
              <a:buFontTx/>
              <a:buChar char="-"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ull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8172400" cy="6192688"/>
          </a:xfrm>
        </p:spPr>
        <p:txBody>
          <a:bodyPr/>
          <a:lstStyle/>
          <a:p>
            <a:pPr marL="742950" indent="-742950"/>
            <a:r>
              <a:rPr lang="fr-FR" sz="4800" dirty="0" smtClean="0">
                <a:solidFill>
                  <a:srgbClr val="C00000"/>
                </a:solidFill>
                <a:latin typeface="+mj-lt"/>
              </a:rPr>
              <a:t>Quelques vêtements et accessoires…</a:t>
            </a:r>
          </a:p>
          <a:p>
            <a:pPr marL="742950" indent="-742950"/>
            <a:endParaRPr lang="fr-FR" sz="4800" dirty="0" smtClean="0">
              <a:solidFill>
                <a:srgbClr val="C00000"/>
              </a:solidFill>
              <a:latin typeface="+mj-lt"/>
            </a:endParaRPr>
          </a:p>
          <a:p>
            <a:pPr marL="742950" indent="-742950"/>
            <a:endParaRPr lang="fr-FR" sz="4800" dirty="0" smtClean="0">
              <a:solidFill>
                <a:srgbClr val="C00000"/>
              </a:solidFill>
              <a:latin typeface="+mj-lt"/>
            </a:endParaRPr>
          </a:p>
          <a:p>
            <a:pPr marL="742950" indent="-742950"/>
            <a:endParaRPr lang="fr-FR" sz="5400" dirty="0" smtClean="0">
              <a:solidFill>
                <a:srgbClr val="C00000"/>
              </a:solidFill>
              <a:latin typeface="+mj-lt"/>
            </a:endParaRPr>
          </a:p>
          <a:p>
            <a:pPr marL="742950" indent="-742950"/>
            <a:endParaRPr lang="fr-FR" sz="5400" dirty="0" smtClean="0">
              <a:solidFill>
                <a:srgbClr val="C00000"/>
              </a:solidFill>
              <a:latin typeface="+mj-lt"/>
            </a:endParaRPr>
          </a:p>
          <a:p>
            <a:pPr marL="742950" indent="-742950"/>
            <a:r>
              <a:rPr lang="fr-FR" dirty="0" smtClean="0">
                <a:solidFill>
                  <a:srgbClr val="C00000"/>
                </a:solidFill>
                <a:latin typeface="+mj-lt"/>
              </a:rPr>
              <a:t>Tu connais la différence entre chemise et chemisier? </a:t>
            </a:r>
          </a:p>
          <a:p>
            <a:pPr marL="742950" indent="-742950" algn="l"/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971600" y="1916832"/>
          <a:ext cx="7632848" cy="329184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816424"/>
                <a:gridCol w="3816424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3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Une</a:t>
                      </a:r>
                      <a:r>
                        <a:rPr lang="fr-FR" sz="30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veste</a:t>
                      </a:r>
                      <a:endParaRPr lang="el-GR" sz="30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 chemisier</a:t>
                      </a:r>
                      <a:endParaRPr lang="el-GR" sz="30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 soutien-gorge</a:t>
                      </a:r>
                      <a:endParaRPr lang="el-GR" sz="30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 slip</a:t>
                      </a:r>
                      <a:endParaRPr lang="el-GR" sz="30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 foulard</a:t>
                      </a:r>
                      <a:endParaRPr lang="el-GR" sz="30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Une bague</a:t>
                      </a:r>
                      <a:endParaRPr lang="el-GR" sz="30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 bracelet</a:t>
                      </a:r>
                      <a:endParaRPr lang="el-GR" sz="30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Des boucles d’oreilles</a:t>
                      </a:r>
                      <a:endParaRPr lang="el-GR" sz="30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 sweat</a:t>
                      </a:r>
                      <a:r>
                        <a:rPr lang="fr-FR" sz="30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à capuche</a:t>
                      </a:r>
                      <a:endParaRPr lang="el-GR" sz="30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 short</a:t>
                      </a:r>
                      <a:endParaRPr lang="el-GR" sz="30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 boxer</a:t>
                      </a:r>
                      <a:endParaRPr lang="el-GR" sz="30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0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Une montre</a:t>
                      </a:r>
                      <a:endParaRPr lang="el-GR" sz="30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pull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marL="742950" indent="-742950"/>
            <a:r>
              <a:rPr lang="fr-FR" sz="5400" dirty="0" smtClean="0">
                <a:solidFill>
                  <a:srgbClr val="C00000"/>
                </a:solidFill>
                <a:latin typeface="+mj-lt"/>
              </a:rPr>
              <a:t>La taille et la pointure</a:t>
            </a:r>
          </a:p>
          <a:p>
            <a:pPr marL="742950" indent="-742950"/>
            <a:endParaRPr lang="fr-FR" sz="5400" dirty="0" smtClean="0">
              <a:solidFill>
                <a:srgbClr val="C00000"/>
              </a:solidFill>
              <a:latin typeface="+mj-lt"/>
            </a:endParaRPr>
          </a:p>
          <a:p>
            <a:pPr marL="742950" indent="-742950" algn="l"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Quelle est votre pointure? </a:t>
            </a:r>
          </a:p>
          <a:p>
            <a:pPr marL="742950" indent="-742950" algn="l"/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    je fais du 37. </a:t>
            </a:r>
          </a:p>
          <a:p>
            <a:pPr marL="742950" indent="-742950" algn="l">
              <a:buFontTx/>
              <a:buChar char="-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Quelle est votre taille? </a:t>
            </a:r>
          </a:p>
          <a:p>
            <a:pPr marL="742950" indent="-742950" algn="l"/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      Medium. </a:t>
            </a:r>
          </a:p>
          <a:p>
            <a:pPr marL="742950" indent="-742950" algn="l">
              <a:buFontTx/>
              <a:buChar char="-"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ull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pPr marL="742950" indent="-742950"/>
            <a:r>
              <a:rPr lang="fr-FR" sz="5400" dirty="0" smtClean="0">
                <a:solidFill>
                  <a:srgbClr val="C00000"/>
                </a:solidFill>
                <a:latin typeface="+mj-lt"/>
              </a:rPr>
              <a:t>Demander le prix</a:t>
            </a:r>
          </a:p>
          <a:p>
            <a:pPr marL="742950" indent="-742950" algn="l"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Ça coûte 30 euros. </a:t>
            </a:r>
          </a:p>
          <a:p>
            <a:pPr marL="742950" indent="-742950" algn="l"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Ça fait 37 euros. </a:t>
            </a:r>
          </a:p>
          <a:p>
            <a:pPr marL="742950" indent="-742950" algn="l"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Ce bracelet? Il fait 20 euros.</a:t>
            </a:r>
          </a:p>
          <a:p>
            <a:pPr marL="742950" indent="-742950" algn="l"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C’est 80 euros.</a:t>
            </a:r>
          </a:p>
          <a:p>
            <a:pPr marL="742950" indent="-742950" algn="l"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coûte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100 euros. 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ull dir="ru"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133</TotalTime>
  <Words>198</Words>
  <Application>Microsoft Office PowerPoint</Application>
  <PresentationFormat>Προβολή στην οθόνη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25</cp:revision>
  <dcterms:created xsi:type="dcterms:W3CDTF">2024-06-05T15:41:21Z</dcterms:created>
  <dcterms:modified xsi:type="dcterms:W3CDTF">2024-07-16T16:04:37Z</dcterms:modified>
</cp:coreProperties>
</file>