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83" r:id="rId5"/>
    <p:sldId id="265" r:id="rId6"/>
    <p:sldId id="266" r:id="rId7"/>
    <p:sldId id="267" r:id="rId8"/>
    <p:sldId id="268" r:id="rId9"/>
    <p:sldId id="269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59.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Magasins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et  prix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8316416" cy="685800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8460432" y="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8460432" cy="68773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9"/>
            <a:ext cx="8136904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vêtement veut essayer la dame?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fait du combien?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qu’elle va acheter?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Combien est-ce que ça coûte?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Où est-ce qu’est va payer?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8532440" y="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epor\OneDrive\Υπολογιστής\SHOPP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560840" cy="68284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/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  Le prix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Combien est-ce que ça coûte?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 fait combien?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 est le prix? 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 coûte / ça fait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n’est pas cher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trop cher!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/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Apprécier un vêtement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 te va bien!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trop large / serré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trop long / court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n’est pas à la mode!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 te mincit / ça te grossit</a:t>
            </a:r>
          </a:p>
          <a:p>
            <a:pPr marL="742950" indent="-742950" algn="l">
              <a:buFontTx/>
              <a:buChar char="-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pPr marL="742950" indent="-742950"/>
            <a:r>
              <a:rPr lang="fr-FR" sz="4800" dirty="0" smtClean="0">
                <a:solidFill>
                  <a:srgbClr val="C00000"/>
                </a:solidFill>
                <a:latin typeface="+mj-lt"/>
              </a:rPr>
              <a:t>Quelques vêtements et accessoires…</a:t>
            </a:r>
          </a:p>
          <a:p>
            <a:pPr marL="742950" indent="-742950"/>
            <a:endParaRPr lang="fr-FR" sz="4800" dirty="0" smtClean="0">
              <a:solidFill>
                <a:srgbClr val="C00000"/>
              </a:solidFill>
              <a:latin typeface="+mj-lt"/>
            </a:endParaRPr>
          </a:p>
          <a:p>
            <a:pPr marL="742950" indent="-742950"/>
            <a:endParaRPr lang="fr-FR" sz="4800" dirty="0" smtClean="0">
              <a:solidFill>
                <a:srgbClr val="C00000"/>
              </a:solidFill>
              <a:latin typeface="+mj-lt"/>
            </a:endParaRPr>
          </a:p>
          <a:p>
            <a:pPr marL="742950" indent="-742950"/>
            <a:endParaRPr lang="fr-FR" sz="5400" dirty="0" smtClean="0">
              <a:solidFill>
                <a:srgbClr val="C00000"/>
              </a:solidFill>
              <a:latin typeface="+mj-lt"/>
            </a:endParaRPr>
          </a:p>
          <a:p>
            <a:pPr marL="742950" indent="-742950"/>
            <a:endParaRPr lang="fr-FR" sz="5400" dirty="0" smtClean="0">
              <a:solidFill>
                <a:srgbClr val="C00000"/>
              </a:solidFill>
              <a:latin typeface="+mj-lt"/>
            </a:endParaRPr>
          </a:p>
          <a:p>
            <a:pPr marL="742950" indent="-742950"/>
            <a:r>
              <a:rPr lang="fr-FR" dirty="0" smtClean="0">
                <a:solidFill>
                  <a:srgbClr val="C00000"/>
                </a:solidFill>
                <a:latin typeface="+mj-lt"/>
              </a:rPr>
              <a:t>Tu connais la différence entre chemise et chemisier? </a:t>
            </a:r>
          </a:p>
          <a:p>
            <a:pPr marL="742950" indent="-742950" algn="l"/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971600" y="1916832"/>
          <a:ext cx="7632848" cy="3291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16424"/>
                <a:gridCol w="381642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Une</a:t>
                      </a:r>
                      <a:r>
                        <a:rPr lang="fr-FR" sz="3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veste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chemisier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soutien-gorge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slip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foulard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Une bague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bracelet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Des boucles d’oreilles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sweat</a:t>
                      </a:r>
                      <a:r>
                        <a:rPr lang="fr-FR" sz="30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à capuche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short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boxer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Une montre</a:t>
                      </a:r>
                      <a:endParaRPr lang="el-GR" sz="3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/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La taille et la pointure</a:t>
            </a:r>
          </a:p>
          <a:p>
            <a:pPr marL="742950" indent="-742950"/>
            <a:endParaRPr lang="fr-FR" sz="5400" dirty="0" smtClean="0">
              <a:solidFill>
                <a:srgbClr val="C00000"/>
              </a:solidFill>
              <a:latin typeface="+mj-lt"/>
            </a:endParaRP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Quelle est votre pointure? </a:t>
            </a:r>
          </a:p>
          <a:p>
            <a:pPr marL="742950" indent="-742950"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je fais du 37. </a:t>
            </a:r>
          </a:p>
          <a:p>
            <a:pPr marL="742950" indent="-742950" algn="l"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Quelle est votre taille? </a:t>
            </a:r>
          </a:p>
          <a:p>
            <a:pPr marL="742950" indent="-742950" algn="l"/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Medium. </a:t>
            </a:r>
          </a:p>
          <a:p>
            <a:pPr marL="742950" indent="-742950" algn="l">
              <a:buFontTx/>
              <a:buChar char="-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/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Demander le prix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 coûte 30 euros. 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 fait 37 euros. 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bracelet? Il fait 20 euros.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80 euros.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coûte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100 euros.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ru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133</TotalTime>
  <Words>198</Words>
  <Application>Microsoft Office PowerPoint</Application>
  <PresentationFormat>Προβολή στην οθόνη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25</cp:revision>
  <dcterms:created xsi:type="dcterms:W3CDTF">2024-06-05T15:41:21Z</dcterms:created>
  <dcterms:modified xsi:type="dcterms:W3CDTF">2024-07-16T16:04:37Z</dcterms:modified>
</cp:coreProperties>
</file>