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6" r:id="rId11"/>
    <p:sldId id="274" r:id="rId12"/>
    <p:sldId id="275" r:id="rId13"/>
    <p:sldId id="278" r:id="rId14"/>
    <p:sldId id="27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1CDE9-C1D2-4AE3-B756-34CC1696425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3FBA1AFB-E825-41E7-9816-E9D5437230CA}" type="datetime1">
              <a:rPr lang="en-US"/>
              <a:pPr/>
              <a:t>7/13/2024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0F6C46D2-EAA6-4420-A921-CB001D1906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ACF2F-F01B-4A42-BDDD-665991A853FA}" type="datetime1">
              <a:rPr lang="en-US"/>
              <a:pPr/>
              <a:t>7/13/2024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C817B-AF5B-4258-A168-674B1598A30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9F73E-6EC1-4BF4-A56B-768CAD9AA6F1}" type="datetime1">
              <a:rPr lang="en-US"/>
              <a:pPr/>
              <a:t>7/13/2024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F9C3-4E0B-4A3F-ADC0-DE6723110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777B4-21B3-402F-A5D9-B938B3F35E6C}" type="datetime1">
              <a:rPr lang="en-US"/>
              <a:pPr/>
              <a:t>7/13/2024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8CBB1-3DD1-4384-8B77-2280D3E1EA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50E71D-06C8-4638-9863-3F2CDDC615D9}" type="datetime1">
              <a:rPr lang="en-US"/>
              <a:pPr/>
              <a:t>7/13/2024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8B30-65FE-402B-BE7B-466BE9F4A5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2327D-0733-4876-95AA-25A0A2AA341C}" type="datetime1">
              <a:rPr lang="en-US"/>
              <a:pPr/>
              <a:t>7/13/2024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8EF49-978D-436F-B7C1-8F0D78733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771D2-15D3-47D8-AA72-927FB9C16B10}" type="datetime1">
              <a:rPr lang="en-US"/>
              <a:pPr/>
              <a:t>7/13/2024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E1877-0268-477A-A78E-EF89BB963F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D25A6-9107-41F8-8CE3-9616A1EE1C16}" type="datetime1">
              <a:rPr lang="en-US"/>
              <a:pPr/>
              <a:t>7/13/2024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B344F-1FBC-4029-9821-575EFFCD70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66B06-9146-46E0-8C91-B60FB7907220}" type="datetime1">
              <a:rPr lang="en-US"/>
              <a:pPr/>
              <a:t>7/13/2024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A9D40-9489-4FB8-92B5-BCD3D50869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C64C1-36D7-46E4-A654-C55C409E3C04}" type="datetime1">
              <a:rPr lang="en-US"/>
              <a:pPr/>
              <a:t>7/13/2024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F8D8-AB57-42F3-A37A-FABB978286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F344E-D141-47D2-BBFB-D1DE6912CEC6}" type="datetime1">
              <a:rPr lang="en-US"/>
              <a:pPr/>
              <a:t>7/13/2024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56FF9-C4F6-440B-AEEE-C428BC6662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1951F00-B3DC-40C6-A375-F8FA7C38F041}" type="datetime1">
              <a:rPr lang="en-US"/>
              <a:pPr/>
              <a:t>7/13/2024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1440633-1D41-42B0-AF0A-28E2F173D96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80"/>
            <a:ext cx="7304856" cy="5090120"/>
          </a:xfrm>
        </p:spPr>
        <p:txBody>
          <a:bodyPr/>
          <a:lstStyle/>
          <a:p>
            <a:r>
              <a:rPr lang="en-US" sz="8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</a:t>
            </a:r>
            <a:endParaRPr lang="en-US" sz="8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 SYMBOLES DE LA    FRANCE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por\OneDrive\Υπολογιστής\Καταγραφ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8050213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epor\OneDrive\Υπολογιστή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8816440" cy="2016224"/>
          </a:xfrm>
          <a:prstGeom prst="rect">
            <a:avLst/>
          </a:prstGeom>
          <a:noFill/>
        </p:spPr>
      </p:pic>
      <p:pic>
        <p:nvPicPr>
          <p:cNvPr id="1029" name="Picture 5" descr="C:\Users\depor\OneDrive\Υπολογιστής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9147050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por\OneDrive\Υπολογιστής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488832" cy="3137523"/>
          </a:xfrm>
          <a:prstGeom prst="rect">
            <a:avLst/>
          </a:prstGeom>
          <a:noFill/>
        </p:spPr>
      </p:pic>
      <p:pic>
        <p:nvPicPr>
          <p:cNvPr id="1027" name="Picture 3" descr="C:\Users\depor\OneDrive\Υπολογιστής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56992"/>
            <a:ext cx="7560840" cy="25912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por\OneDrive\Υπολογιστής\Καταγραφή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2713"/>
            <a:ext cx="8220075" cy="65566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por\OneDrive\Υπολογιστής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8266338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b="1" dirty="0" smtClean="0">
                <a:solidFill>
                  <a:schemeClr val="accent2">
                    <a:lumMod val="50000"/>
                  </a:schemeClr>
                </a:solidFill>
              </a:rPr>
              <a:t>Le drapeau français</a:t>
            </a:r>
            <a:endParaRPr lang="el-G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depor\OneDrive\Υπολογιστής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544616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b="1" dirty="0" smtClean="0">
                <a:solidFill>
                  <a:schemeClr val="accent2">
                    <a:lumMod val="50000"/>
                  </a:schemeClr>
                </a:solidFill>
              </a:rPr>
              <a:t>L’hexagone</a:t>
            </a:r>
            <a:endParaRPr lang="el-G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depor\OneDrive\Υπολογιστής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19250"/>
            <a:ext cx="5391150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fr-FR" sz="6000" b="1" dirty="0" smtClean="0">
                <a:solidFill>
                  <a:schemeClr val="accent2">
                    <a:lumMod val="50000"/>
                  </a:schemeClr>
                </a:solidFill>
              </a:rPr>
              <a:t>Les valeurs de la République Française</a:t>
            </a:r>
            <a:endParaRPr lang="el-G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5 - Θέση περιεχομένου" descr="LES VALEURS DE LA REPUBLIQUE FRANCAI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132856"/>
            <a:ext cx="687197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b="1" dirty="0" smtClean="0">
                <a:solidFill>
                  <a:schemeClr val="accent2">
                    <a:lumMod val="50000"/>
                  </a:schemeClr>
                </a:solidFill>
              </a:rPr>
              <a:t>La Marianne</a:t>
            </a:r>
            <a:endParaRPr lang="el-G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depor\OneDrive\Υπολογιστής\360_F_4883257_N16MPSxbqPxdX0XgCpWNiGnhLoxTfs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1844824"/>
            <a:ext cx="7024173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b="1" dirty="0" smtClean="0">
                <a:solidFill>
                  <a:schemeClr val="accent2">
                    <a:lumMod val="50000"/>
                  </a:schemeClr>
                </a:solidFill>
              </a:rPr>
              <a:t>La Marseillaise</a:t>
            </a:r>
            <a:endParaRPr lang="el-G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depor\OneDrive\Υπολογιστής\la-marseilla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888634" cy="454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fr-FR" sz="6000" b="1" dirty="0" smtClean="0">
                <a:solidFill>
                  <a:schemeClr val="accent2">
                    <a:lumMod val="50000"/>
                  </a:schemeClr>
                </a:solidFill>
              </a:rPr>
              <a:t>La fête nationale</a:t>
            </a:r>
            <a:br>
              <a:rPr lang="fr-FR" sz="6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6000" b="1" dirty="0" smtClean="0">
                <a:solidFill>
                  <a:schemeClr val="accent2">
                    <a:lumMod val="50000"/>
                  </a:schemeClr>
                </a:solidFill>
              </a:rPr>
              <a:t>14 juillet</a:t>
            </a:r>
            <a:endParaRPr lang="el-G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depor\OneDrive\Υπολογιστής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6480720" cy="431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b="1" dirty="0" smtClean="0">
                <a:solidFill>
                  <a:schemeClr val="accent2">
                    <a:lumMod val="50000"/>
                  </a:schemeClr>
                </a:solidFill>
              </a:rPr>
              <a:t>La Tour Eiffel</a:t>
            </a:r>
            <a:endParaRPr lang="el-G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depor\OneDrive\Υπολογιστής\societe-d-exploitation-de-la-tour-eiffel-accue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488832" cy="49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b="1" dirty="0" smtClean="0">
                <a:solidFill>
                  <a:schemeClr val="accent2">
                    <a:lumMod val="50000"/>
                  </a:schemeClr>
                </a:solidFill>
              </a:rPr>
              <a:t>L’hexagone</a:t>
            </a:r>
            <a:endParaRPr lang="el-G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6 - Θέση περιεχομένου" descr="SYMBOLES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8489512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Notebook7">
  <a:themeElements>
    <a:clrScheme name="Θέμα του Offic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Notebook7</Template>
  <TotalTime>64</TotalTime>
  <Words>28</Words>
  <Application>Microsoft Office PowerPoint</Application>
  <PresentationFormat>Προβολή στην οθόνη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Notebook7</vt:lpstr>
      <vt:lpstr>Διαφάνεια 1</vt:lpstr>
      <vt:lpstr>Le drapeau français</vt:lpstr>
      <vt:lpstr>L’hexagone</vt:lpstr>
      <vt:lpstr>Les valeurs de la République Française</vt:lpstr>
      <vt:lpstr>La Marianne</vt:lpstr>
      <vt:lpstr>La Marseillaise</vt:lpstr>
      <vt:lpstr>La fête nationale 14 juillet</vt:lpstr>
      <vt:lpstr>La Tour Eiffel</vt:lpstr>
      <vt:lpstr>L’hexagone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DE KERATEA</dc:title>
  <dc:creator>Δέσποινα Ορφανίδου</dc:creator>
  <cp:lastModifiedBy>Δέσποινα Ορφανίδου</cp:lastModifiedBy>
  <cp:revision>20</cp:revision>
  <dcterms:created xsi:type="dcterms:W3CDTF">2024-06-05T15:41:21Z</dcterms:created>
  <dcterms:modified xsi:type="dcterms:W3CDTF">2024-07-13T09:41:43Z</dcterms:modified>
</cp:coreProperties>
</file>