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3" r:id="rId10"/>
    <p:sldId id="270" r:id="rId11"/>
    <p:sldId id="274" r:id="rId12"/>
    <p:sldId id="271" r:id="rId13"/>
    <p:sldId id="272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61.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pronoms personnels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COD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Réponds sans répéter les mots soulignés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écoutes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disques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aimez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glaces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achète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journal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aime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cette musique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attendez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train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apporte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son appareil de photo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Fais comme le modèle</a:t>
            </a:r>
            <a:endParaRPr lang="en-US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0.  j’adore ce chanteur : je l’adore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j’écoute ces chansons :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essayons ces bagues: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vois cette fille: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prenez vos crayons :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regarde les affiches: </a:t>
            </a:r>
          </a:p>
          <a:p>
            <a:pPr algn="l"/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un pronom COD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prends mes livres et je ….mets dans mon sac.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prends l’autobus. Je ….attends près de la place.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Lilie est dans la même classe. Je ….vois tous les jours.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 adore le chocolat, je ….mange tous les jours. 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un pronom COD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exercices sont faciles, je ….fais en 10 minutes.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vélo de papa, je ….prends pour aller à l’école.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 chambre est petite, alors je ….range tous les jours.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petit chien, je ….promène tous les jours. 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532440" y="1886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un pronom COD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journal, je ….reçois tous les jours.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garçon, je ne ….aime pas.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CDs, tu …..achètes.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Cette langue, tu ….comprends?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Ses parents, tu ….connais?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Cet ordinateur, je ….utilise souvent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741326" y="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8211100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980728"/>
            <a:ext cx="7704856" cy="547260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Παρατήρησε τις λέξεις με κόκκινο χρώμα.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Τι αντικαθιστά κάθε μια από αυτές τις λέξεις;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60648"/>
            <a:ext cx="8136904" cy="6336704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 </a:t>
            </a:r>
            <a:r>
              <a:rPr lang="fr-FR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le, la, l’, les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είναι αντωνυμίες και αντικαθιστούν πρόσωπα, ή ουσιαστικά που έχουν μπροστά τους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οριστικό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άρθρο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(le - la- l’- les)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δεικτικό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άρθρο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(ce - cet –cette - ces)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ή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κτητικό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επίθετο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(mon – ma -mes …)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692696"/>
            <a:ext cx="8136904" cy="5904656"/>
          </a:xfrm>
        </p:spPr>
        <p:txBody>
          <a:bodyPr/>
          <a:lstStyle/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regarde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Paul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je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regarde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aimes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viande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Tu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’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aimes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adore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ces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gâteaux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il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adore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bois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mon lait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je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bois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692696"/>
            <a:ext cx="8136904" cy="5904656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Μπαίνουν μπροστά από το κλινόμενο μέρος του ρήματος: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vois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vois pas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l’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ai vu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</a:t>
            </a:r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l’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ai pas vu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692696"/>
            <a:ext cx="8136904" cy="5904656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Ωστόσο στην Προστακτική μπαίνουν με παύλα μετά το ρήμα: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Regarde-le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Bois-la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Remplace les mots 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soulignés 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fr-F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apprends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tes leçons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écoute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radio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prends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parapluie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mangez c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 gâteaux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prenons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notre voiture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portez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vos valises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attend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son ami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 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336704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Remplace les mots 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soulignés  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prends pas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parapluie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n’écoute pas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prof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n’attendez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pas la musique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ne mange pas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crème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n’achète pas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livres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n’aide pas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son petit frère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106</TotalTime>
  <Words>474</Words>
  <Application>Microsoft Office PowerPoint</Application>
  <PresentationFormat>Προβολή στην οθόνη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22</cp:revision>
  <dcterms:created xsi:type="dcterms:W3CDTF">2024-06-05T15:41:21Z</dcterms:created>
  <dcterms:modified xsi:type="dcterms:W3CDTF">2024-07-16T16:07:40Z</dcterms:modified>
</cp:coreProperties>
</file>