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4" r:id="rId4"/>
    <p:sldId id="26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7" r:id="rId13"/>
    <p:sldId id="268" r:id="rId14"/>
    <p:sldId id="269" r:id="rId15"/>
    <p:sldId id="273" r:id="rId16"/>
    <p:sldId id="270" r:id="rId17"/>
    <p:sldId id="271" r:id="rId18"/>
    <p:sldId id="283" r:id="rId19"/>
    <p:sldId id="282" r:id="rId20"/>
    <p:sldId id="272" r:id="rId21"/>
    <p:sldId id="274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8/6/2024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04664"/>
            <a:ext cx="7992888" cy="5234136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l-GR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en-US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QUARTIER</a:t>
            </a:r>
          </a:p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MAGASINS</a:t>
            </a:r>
          </a:p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MOYENS DE TRANSPORT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VILL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20880" cy="3044588"/>
          </a:xfrm>
          <a:prstGeom prst="rect">
            <a:avLst/>
          </a:prstGeom>
          <a:noFill/>
        </p:spPr>
      </p:pic>
      <p:pic>
        <p:nvPicPr>
          <p:cNvPr id="6147" name="Picture 3" descr="C:\Users\depor\OneDrive\Υπολογιστής\VILLE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501008"/>
            <a:ext cx="8141405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VILLED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8039141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Où vas-tu pour acheter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 paquet de pâtes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Des gâteaux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Du pain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 la viande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Des livres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Des médicaments </a:t>
            </a:r>
          </a:p>
          <a:p>
            <a:pPr marL="742950" indent="-742950" algn="l">
              <a:buAutoNum type="arabicPeriod"/>
            </a:pPr>
            <a:endParaRPr lang="fr-F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8460432" y="2606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Demander des indications 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Excusez-moi, vous pouvez m’aider?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Pardon, je suis perdu…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pouvez me dire où se trouve….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Pardon, je cherche…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0"/>
            <a:ext cx="7704856" cy="6453336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Donner des indications 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Allez tout droit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Tournez à droite / à gauche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Prenez la première rue à droite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Tournez à gauche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Traversez le parc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Continuez jusqu’à la place</a:t>
            </a:r>
          </a:p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Descendez à la station …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064896" cy="6192688"/>
          </a:xfrm>
        </p:spPr>
        <p:txBody>
          <a:bodyPr/>
          <a:lstStyle/>
          <a:p>
            <a:pPr algn="just"/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Pour venir chez moi, c’est facile. Prenez le bus 102 et descendez à la station Merlin. Allez jusqu’à la place Benaki. Traversez la place. Prenez la première rue à gauche, puis tournez dans la deuxième rue à droite. C’est la rue Alamanas. J’habite au numéro 13. En face, il y a une pâtisserie. </a:t>
            </a:r>
            <a:endParaRPr lang="en-US" sz="4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moyens de transport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397000"/>
          <a:ext cx="7992888" cy="3505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96444"/>
                <a:gridCol w="3996444"/>
              </a:tblGrid>
              <a:tr h="670899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voiture 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L’auto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train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métro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bus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L’avion</a:t>
                      </a: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vélo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la moto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bateau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L’hélicoptère</a:t>
                      </a:r>
                      <a:endParaRPr lang="el-GR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0"/>
            <a:ext cx="7848872" cy="6453336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On dit: </a:t>
            </a:r>
          </a:p>
          <a:p>
            <a:pPr algn="just"/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voyage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en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voiture,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en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avion,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en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bateau,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en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train,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en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bus…</a:t>
            </a:r>
          </a:p>
          <a:p>
            <a:pPr algn="just"/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Mais :</a:t>
            </a:r>
          </a:p>
          <a:p>
            <a:pPr algn="just"/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À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pied,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à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vélo,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à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moto, </a:t>
            </a:r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à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cheval…</a:t>
            </a:r>
            <a:endParaRPr lang="fr-F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PRETS A UTILISER\moyens de transpo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1206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PRETS A UTILISER\MOYENS DE 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8136904" cy="6864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8640"/>
            <a:ext cx="8177085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0"/>
            <a:ext cx="8208912" cy="6453336"/>
          </a:xfrm>
        </p:spPr>
        <p:txBody>
          <a:bodyPr/>
          <a:lstStyle/>
          <a:p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moyen de transport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? </a:t>
            </a:r>
            <a:r>
              <a:rPr lang="fr-FR" sz="4800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va à Hydra ………seulement. 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J’habite en face du collège, donc je vais à l’école ……..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pouvez allez à Crète …… ou ……..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peut aller à Salonique ……, ……, …….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n’avez pas de voiture? Dans Athènes vous voyagez ……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20880" cy="6192688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Pour décrire mon quartier</a:t>
            </a:r>
          </a:p>
          <a:p>
            <a:pPr marL="742950" indent="-742950" algn="just"/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J’habite un grand/petit quartier.</a:t>
            </a:r>
          </a:p>
          <a:p>
            <a:pPr marL="742950" indent="-742950" algn="just"/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C’est un quartier agréable/ vivant/ tranquille/ bruyant/ joli….</a:t>
            </a:r>
          </a:p>
          <a:p>
            <a:pPr marL="742950" indent="-742950" algn="just"/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Dans mon quartier il y a une place, un supermarché…  mais il n’y a pas de métro, de cinéma ….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15889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27375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12204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637738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142059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418434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por\OneDrive\Υπολογιστής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7" y="333375"/>
            <a:ext cx="8072963" cy="59759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or\OneDrive\Υπολογιστής\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8288993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quartier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397000"/>
          <a:ext cx="7992888" cy="509219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96444"/>
                <a:gridCol w="3996444"/>
              </a:tblGrid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gare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L’école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cinéma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mairie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théâtre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musée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L’hôpital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L’hôtel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gymnase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bibliothèque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le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commissariat 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arrêt de bus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rue 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boulevard /</a:t>
                      </a:r>
                      <a:r>
                        <a:rPr lang="fr-FR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l’avenue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por\OneDrive\Υπολογιστής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136061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or\OneDrive\Υπολογιστής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8204920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por\OneDrive\Υπολογιστής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32656"/>
            <a:ext cx="8310627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por\OneDrive\Υπολογιστής\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282574"/>
            <a:ext cx="8129966" cy="6170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por\OneDrive\Υπολογιστής\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405591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Le quartier</a:t>
            </a: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27584" y="1766704"/>
          <a:ext cx="7992888" cy="42545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44416"/>
                <a:gridCol w="4248472"/>
              </a:tblGrid>
              <a:tr h="545671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L’épicerie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Le kiosque à journaux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45671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boucherie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librairie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45671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boulangerie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La pharmacie</a:t>
                      </a:r>
                      <a:endParaRPr lang="el-GR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10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Le supermarché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Le restaurant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La pâtisserie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Le parc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Le salon de coiffure 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Le fleuriste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La parfumerie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La boutique</a:t>
                      </a:r>
                      <a:endParaRPr lang="el-GR" sz="3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/>
            <a:r>
              <a:rPr lang="fr-FR" sz="5400" dirty="0" smtClean="0">
                <a:solidFill>
                  <a:srgbClr val="C00000"/>
                </a:solidFill>
                <a:latin typeface="+mj-lt"/>
              </a:rPr>
              <a:t>Rappelons-nous quelques lieu de ville</a:t>
            </a:r>
          </a:p>
        </p:txBody>
      </p:sp>
      <p:pic>
        <p:nvPicPr>
          <p:cNvPr id="1026" name="Picture 2" descr="C:\Users\depor\OneDrive\Υπολογιστής\VIL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132856"/>
            <a:ext cx="8212543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por\OneDrive\Υπολογιστής\VILL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632848" cy="3202672"/>
          </a:xfrm>
          <a:prstGeom prst="rect">
            <a:avLst/>
          </a:prstGeom>
          <a:noFill/>
        </p:spPr>
      </p:pic>
      <p:pic>
        <p:nvPicPr>
          <p:cNvPr id="2052" name="Picture 4" descr="C:\Users\depor\OneDrive\Υπολογιστής\VILL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501008"/>
            <a:ext cx="7571127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VILL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8050730" cy="2232248"/>
          </a:xfrm>
          <a:prstGeom prst="rect">
            <a:avLst/>
          </a:prstGeom>
          <a:noFill/>
        </p:spPr>
      </p:pic>
      <p:pic>
        <p:nvPicPr>
          <p:cNvPr id="3075" name="Picture 3" descr="C:\Users\depor\OneDrive\Υπολογιστής\VILL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3"/>
            <a:ext cx="7920880" cy="2928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VILLE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7632848" cy="2089813"/>
          </a:xfrm>
          <a:prstGeom prst="rect">
            <a:avLst/>
          </a:prstGeom>
          <a:noFill/>
        </p:spPr>
      </p:pic>
      <p:pic>
        <p:nvPicPr>
          <p:cNvPr id="4099" name="Picture 3" descr="C:\Users\depor\OneDrive\Υπολογιστής\VILLE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632848" cy="3691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VILLE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128792" cy="3564396"/>
          </a:xfrm>
          <a:prstGeom prst="rect">
            <a:avLst/>
          </a:prstGeom>
          <a:noFill/>
        </p:spPr>
      </p:pic>
      <p:pic>
        <p:nvPicPr>
          <p:cNvPr id="5123" name="Picture 3" descr="C:\Users\depor\OneDrive\Υπολογιστής\VILLE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35107"/>
            <a:ext cx="7200800" cy="3222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115</TotalTime>
  <Words>382</Words>
  <Application>Microsoft Office PowerPoint</Application>
  <PresentationFormat>Προβολή στην οθόνη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25</cp:revision>
  <dcterms:created xsi:type="dcterms:W3CDTF">2024-06-05T15:41:21Z</dcterms:created>
  <dcterms:modified xsi:type="dcterms:W3CDTF">2024-08-06T09:33:36Z</dcterms:modified>
</cp:coreProperties>
</file>