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4" r:id="rId4"/>
    <p:sldId id="275" r:id="rId5"/>
    <p:sldId id="265" r:id="rId6"/>
    <p:sldId id="266" r:id="rId7"/>
    <p:sldId id="267" r:id="rId8"/>
    <p:sldId id="269" r:id="rId9"/>
    <p:sldId id="268" r:id="rId10"/>
    <p:sldId id="270" r:id="rId11"/>
    <p:sldId id="271" r:id="rId12"/>
    <p:sldId id="277" r:id="rId13"/>
    <p:sldId id="276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1CDE9-C1D2-4AE3-B756-34CC1696425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3FBA1AFB-E825-41E7-9816-E9D5437230CA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0F6C46D2-EAA6-4420-A921-CB001D1906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ACF2F-F01B-4A42-BDDD-665991A853FA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C817B-AF5B-4258-A168-674B1598A3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9F73E-6EC1-4BF4-A56B-768CAD9AA6F1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F9C3-4E0B-4A3F-ADC0-DE6723110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777B4-21B3-402F-A5D9-B938B3F35E6C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CBB1-3DD1-4384-8B77-2280D3E1EA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0E71D-06C8-4638-9863-3F2CDDC615D9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8B30-65FE-402B-BE7B-466BE9F4A5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2327D-0733-4876-95AA-25A0A2AA341C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8EF49-978D-436F-B7C1-8F0D78733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771D2-15D3-47D8-AA72-927FB9C16B10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1877-0268-477A-A78E-EF89BB963F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D25A6-9107-41F8-8CE3-9616A1EE1C16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B344F-1FBC-4029-9821-575EFFCD70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66B06-9146-46E0-8C91-B60FB7907220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9D40-9489-4FB8-92B5-BCD3D50869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C64C1-36D7-46E4-A654-C55C409E3C04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F8D8-AB57-42F3-A37A-FABB978286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F344E-D141-47D2-BBFB-D1DE6912CEC6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6FF9-C4F6-440B-AEEE-C428BC6662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1951F00-B3DC-40C6-A375-F8FA7C38F041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440633-1D41-42B0-AF0A-28E2F173D96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80"/>
            <a:ext cx="7304856" cy="509012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63.</a:t>
            </a:r>
          </a:p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Passé composé avec être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Mets au Passé </a:t>
            </a:r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Composé  </a:t>
            </a:r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fr-FR" sz="4400" u="sng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742950" indent="-74295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Elles (aller) ……voir un film. </a:t>
            </a:r>
          </a:p>
          <a:p>
            <a:pPr marL="742950" indent="-74295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Ma chatte (mourir)….ce matin. </a:t>
            </a:r>
          </a:p>
          <a:p>
            <a:pPr marL="742950" indent="-74295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Mes cousines (naître) ……hier soir. </a:t>
            </a:r>
          </a:p>
          <a:p>
            <a:pPr marL="742950" indent="-74295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Marine (tomber) ……de son vélo. </a:t>
            </a:r>
          </a:p>
          <a:p>
            <a:pPr marL="742950" indent="-74295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Ils (venir) ……pour la première fois.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Être ou avoir? </a:t>
            </a:r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</a:t>
            </a:r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</a:rPr>
              <a:t>f)</a:t>
            </a:r>
            <a:endParaRPr lang="fr-FR" sz="4400" u="sng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742950" indent="-74295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Elles ……aimé ce film. </a:t>
            </a:r>
          </a:p>
          <a:p>
            <a:pPr marL="742950" indent="-74295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Le grand acteur ……mort. </a:t>
            </a:r>
          </a:p>
          <a:p>
            <a:pPr marL="742950" indent="-74295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André  ……venu à Paris. </a:t>
            </a:r>
          </a:p>
          <a:p>
            <a:pPr marL="742950" indent="-74295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Tu …..pris le train. </a:t>
            </a:r>
          </a:p>
          <a:p>
            <a:pPr marL="742950" indent="-74295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Elles ……parties à 3heures. </a:t>
            </a:r>
          </a:p>
          <a:p>
            <a:pPr marL="742950" indent="-74295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Ils ……bu tout le jus. </a:t>
            </a:r>
          </a:p>
          <a:p>
            <a:pPr marL="742950" indent="-74295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Vous …….entrés dans l’avion.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por\OneDrive\Υπολογιστής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838842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por\OneDrive\Υπολογιστής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8350308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8460432" y="18864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el-GR" dirty="0"/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0648"/>
            <a:ext cx="7920880" cy="6192688"/>
          </a:xfrm>
        </p:spPr>
        <p:txBody>
          <a:bodyPr/>
          <a:lstStyle/>
          <a:p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Mets au Passé </a:t>
            </a:r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Composé  </a:t>
            </a:r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fr-FR" sz="4400" u="sng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fr-F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 (arriver) …..le matin. Elle (entrer)…. Elle (sortir) …… Elle ….monté au 3</a:t>
            </a:r>
            <a:r>
              <a:rPr lang="fr-FR" sz="4200" baseline="30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</a:t>
            </a:r>
            <a:r>
              <a:rPr lang="fr-FR" sz="4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étage. Elle (descendre)…..en bas. Elle (passer) ……par le salon. Elle (sortir) ……..dans le jardin. Elle (aller) ……dans la rue. Elle (rester) …..5 minutes et elle (partir)……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0648"/>
            <a:ext cx="7920880" cy="6192688"/>
          </a:xfrm>
        </p:spPr>
        <p:txBody>
          <a:bodyPr/>
          <a:lstStyle/>
          <a:p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Mets au Passé </a:t>
            </a:r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Composé   </a:t>
            </a:r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fr-FR" sz="4400" u="sng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742950" indent="-74295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Elles (ne pas naître) …..en juin. </a:t>
            </a:r>
          </a:p>
          <a:p>
            <a:pPr marL="742950" indent="-74295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Ils (prendre) …… leur déjeuner. </a:t>
            </a:r>
          </a:p>
          <a:p>
            <a:pPr marL="742950" indent="-74295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Ma tante (passer) ……me voir. </a:t>
            </a:r>
          </a:p>
          <a:p>
            <a:pPr marL="742950" indent="-74295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Cette actrice (mourir) …….</a:t>
            </a:r>
          </a:p>
          <a:p>
            <a:pPr marL="742950" indent="-74295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Nous (ne pas partir) ……ce </a:t>
            </a:r>
            <a:r>
              <a:rPr lang="fr-FR" sz="3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matin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</a:p>
          <a:p>
            <a:pPr marL="742950" indent="-74295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 (choisir) ……des cadeaux. </a:t>
            </a:r>
          </a:p>
          <a:p>
            <a:pPr marL="742950" indent="-742950" algn="just">
              <a:buAutoNum type="arabicPeriod"/>
            </a:pPr>
            <a:r>
              <a:rPr lang="fr-FR" sz="3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Vous (ne pas faire) …..vos devoirs!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0648"/>
            <a:ext cx="7920880" cy="6192688"/>
          </a:xfrm>
        </p:spPr>
        <p:txBody>
          <a:bodyPr/>
          <a:lstStyle/>
          <a:p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Écris une histoire au Passé Composé. Commence par Elle et utilise les verbes</a:t>
            </a: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: </a:t>
            </a:r>
          </a:p>
          <a:p>
            <a:pPr algn="just"/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Prendre son petit déjeuner – sortir – courir – rentrer à la maison – prendre un douche – faire ses devoirs – aller au terrain de tennis – jouer – partir – prendre son diner – lire – se coucher 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8532440" y="33265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el-GR" dirty="0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Κάποια ρήματα δεν σχηματίζουν το 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Passé Composé</a:t>
            </a:r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με το βοηθητικό 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avoir</a:t>
            </a:r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αλλά με το  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être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Τα ρήματα αυτά είναι: 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0648"/>
            <a:ext cx="8208912" cy="6192688"/>
          </a:xfrm>
        </p:spPr>
        <p:txBody>
          <a:bodyPr/>
          <a:lstStyle/>
          <a:p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1. </a:t>
            </a:r>
          </a:p>
          <a:p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Aller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– </a:t>
            </a:r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Venir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(allé – venu)</a:t>
            </a:r>
          </a:p>
          <a:p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Entrer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– </a:t>
            </a:r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Sortir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(entré – sorti)</a:t>
            </a:r>
          </a:p>
          <a:p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Rester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– </a:t>
            </a:r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Partir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(resté – parti)</a:t>
            </a:r>
          </a:p>
          <a:p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Monter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– </a:t>
            </a:r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Descendre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(monté – descendu)</a:t>
            </a:r>
          </a:p>
          <a:p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Arriver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– </a:t>
            </a:r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Passer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 arrivé – passé)</a:t>
            </a:r>
          </a:p>
          <a:p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Tomber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– </a:t>
            </a:r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Retourner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(tombé – retourné)</a:t>
            </a:r>
          </a:p>
          <a:p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Naître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– </a:t>
            </a:r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Mourir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(né – mort)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por\OneDrive\Υπολογιστής\PASSE COMPOSE ET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84297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2. </a:t>
            </a:r>
          </a:p>
          <a:p>
            <a:r>
              <a:rPr lang="el-G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Τα ρήματα μέσης φωνής 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Verbes pronominaux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Se réveiller : je me suis réveillé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Se laver : je me suis lavé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Se baigner ….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el-G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ΠΡΟΣΟΧΗ</a:t>
            </a:r>
          </a:p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Όταν ένα ρήμα κλίνεται στο 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Passé Composé</a:t>
            </a:r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με το 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être</a:t>
            </a:r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l-GR" sz="5400" dirty="0" smtClean="0">
                <a:solidFill>
                  <a:srgbClr val="C00000"/>
                </a:solidFill>
                <a:latin typeface="+mj-lt"/>
              </a:rPr>
              <a:t>η μετοχή αορίστου συμφωνεί με το υποκείμενο στο γένος και τον αριθμό</a:t>
            </a:r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!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suis allé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Tu es allé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est allé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 est allé</a:t>
            </a:r>
            <a:r>
              <a:rPr lang="fr-FR" sz="4400" b="1" dirty="0" smtClean="0">
                <a:solidFill>
                  <a:srgbClr val="C00000"/>
                </a:solidFill>
                <a:latin typeface="+mj-lt"/>
              </a:rPr>
              <a:t>e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Nous sommes allé</a:t>
            </a:r>
            <a:r>
              <a:rPr lang="fr-FR" sz="4400" b="1" dirty="0" smtClean="0">
                <a:solidFill>
                  <a:srgbClr val="C00000"/>
                </a:solidFill>
                <a:latin typeface="+mj-lt"/>
              </a:rPr>
              <a:t>s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Vous êtes allé</a:t>
            </a:r>
            <a:r>
              <a:rPr lang="fr-FR" sz="4400" b="1" dirty="0" smtClean="0">
                <a:solidFill>
                  <a:srgbClr val="C00000"/>
                </a:solidFill>
                <a:latin typeface="+mj-lt"/>
              </a:rPr>
              <a:t>s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Ils sont allé</a:t>
            </a:r>
            <a:r>
              <a:rPr lang="fr-FR" sz="4400" b="1" dirty="0" smtClean="0">
                <a:solidFill>
                  <a:srgbClr val="C00000"/>
                </a:solidFill>
                <a:latin typeface="+mj-lt"/>
              </a:rPr>
              <a:t>s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Elles sont allé</a:t>
            </a:r>
            <a:r>
              <a:rPr lang="fr-FR" sz="4400" b="1" dirty="0" smtClean="0">
                <a:solidFill>
                  <a:srgbClr val="C00000"/>
                </a:solidFill>
                <a:latin typeface="+mj-lt"/>
              </a:rPr>
              <a:t>es</a:t>
            </a:r>
            <a:endParaRPr lang="en-US" sz="44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me suis lavé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Tu t’es lavé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 s’est lavé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 s’est lavé</a:t>
            </a:r>
            <a:r>
              <a:rPr lang="fr-F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Nous nous sommes lavé</a:t>
            </a:r>
            <a:r>
              <a:rPr lang="fr-F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Vous vous êtes lavé</a:t>
            </a:r>
            <a:r>
              <a:rPr lang="fr-F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Ils se sont lavé</a:t>
            </a:r>
            <a:r>
              <a:rPr lang="fr-F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</a:p>
          <a:p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Elles se sont lavé</a:t>
            </a:r>
            <a:r>
              <a:rPr lang="fr-F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el-G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Πρόσεξε ότι αυτό συμβαίνει ΜΟΝΟ όταν το ρήμα  κλίνεται με το </a:t>
            </a:r>
            <a:r>
              <a:rPr lang="fr-FR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être</a:t>
            </a:r>
            <a:endParaRPr lang="el-GR" sz="5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 a parlé</a:t>
            </a:r>
          </a:p>
          <a:p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Elle est entreé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Notebook7">
  <a:themeElements>
    <a:clrScheme name="Θέμα του Off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Notebook7</Template>
  <TotalTime>110</TotalTime>
  <Words>513</Words>
  <Application>Microsoft Office PowerPoint</Application>
  <PresentationFormat>Προβολή στην οθόνη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Notebook7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DE KERATEA</dc:title>
  <dc:creator>Δέσποινα Ορφανίδου</dc:creator>
  <cp:lastModifiedBy>Δέσποινα Ορφανίδου</cp:lastModifiedBy>
  <cp:revision>23</cp:revision>
  <dcterms:created xsi:type="dcterms:W3CDTF">2024-06-05T15:41:21Z</dcterms:created>
  <dcterms:modified xsi:type="dcterms:W3CDTF">2024-07-16T16:10:19Z</dcterms:modified>
</cp:coreProperties>
</file>