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66" r:id="rId4"/>
    <p:sldId id="269" r:id="rId5"/>
    <p:sldId id="268" r:id="rId6"/>
    <p:sldId id="264" r:id="rId7"/>
    <p:sldId id="271" r:id="rId8"/>
    <p:sldId id="270" r:id="rId9"/>
    <p:sldId id="267" r:id="rId10"/>
    <p:sldId id="27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702" autoAdjust="0"/>
  </p:normalViewPr>
  <p:slideViewPr>
    <p:cSldViewPr>
      <p:cViewPr varScale="1">
        <p:scale>
          <a:sx n="73" d="100"/>
          <a:sy n="73" d="100"/>
        </p:scale>
        <p:origin x="-96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9/11/2024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64.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Négation (2)</a:t>
            </a:r>
            <a:endParaRPr lang="en-US" sz="8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por\OneDrive\Υπολογιστής\LE REGIME DU BONHEU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-1"/>
            <a:ext cx="6840760" cy="685800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332656"/>
          <a:ext cx="8064896" cy="5943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J’aime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les glaces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n’</a:t>
                      </a:r>
                      <a:r>
                        <a:rPr lang="fr-FR" sz="3600" b="0" baseline="0" dirty="0" smtClean="0">
                          <a:latin typeface="+mj-lt"/>
                        </a:rPr>
                        <a:t>aime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pas</a:t>
                      </a:r>
                      <a:r>
                        <a:rPr lang="fr-FR" sz="3600" b="0" baseline="0" dirty="0" smtClean="0">
                          <a:latin typeface="+mj-lt"/>
                        </a:rPr>
                        <a:t> les glaces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J’aime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beaucoup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les glaces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</a:t>
                      </a:r>
                      <a:r>
                        <a:rPr lang="fr-FR" sz="3600" b="0" dirty="0" smtClean="0">
                          <a:latin typeface="+mj-lt"/>
                        </a:rPr>
                        <a:t>’aime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pas du tout</a:t>
                      </a:r>
                      <a:r>
                        <a:rPr lang="fr-FR" sz="3600" b="0" dirty="0" smtClean="0">
                          <a:latin typeface="+mj-lt"/>
                        </a:rPr>
                        <a:t> les glaces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prends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toujours</a:t>
                      </a:r>
                      <a:r>
                        <a:rPr lang="fr-FR" sz="3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dirty="0" smtClean="0">
                          <a:latin typeface="+mj-lt"/>
                        </a:rPr>
                        <a:t>ma</a:t>
                      </a:r>
                      <a:r>
                        <a:rPr lang="fr-FR" sz="3600" b="0" baseline="0" dirty="0" smtClean="0">
                          <a:latin typeface="+mj-lt"/>
                        </a:rPr>
                        <a:t> voiture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ne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prends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jamais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ma voiture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prends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encore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ma voiture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ne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prends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plus</a:t>
                      </a:r>
                      <a:r>
                        <a:rPr lang="fr-FR" sz="3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baseline="0" dirty="0" smtClean="0">
                          <a:latin typeface="+mj-lt"/>
                        </a:rPr>
                        <a:t>ma voiture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J’ai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latin typeface="+mj-lt"/>
                        </a:rPr>
                        <a:t>déjà</a:t>
                      </a:r>
                      <a:r>
                        <a:rPr lang="fr-FR" sz="3600" b="0" dirty="0" smtClean="0">
                          <a:latin typeface="+mj-lt"/>
                        </a:rPr>
                        <a:t> acheté un portable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</a:t>
                      </a:r>
                      <a:r>
                        <a:rPr lang="fr-FR" sz="3600" b="0" dirty="0" smtClean="0">
                          <a:latin typeface="+mj-lt"/>
                        </a:rPr>
                        <a:t>’ai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pas encore </a:t>
                      </a:r>
                      <a:r>
                        <a:rPr lang="fr-FR" sz="3600" b="0" dirty="0" smtClean="0">
                          <a:latin typeface="+mj-lt"/>
                        </a:rPr>
                        <a:t>acheté</a:t>
                      </a:r>
                      <a:r>
                        <a:rPr lang="fr-FR" sz="3600" b="0" baseline="0" dirty="0" smtClean="0">
                          <a:latin typeface="+mj-lt"/>
                        </a:rPr>
                        <a:t> de portable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899592" y="332656"/>
          <a:ext cx="8064896" cy="5303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connais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quelqu’un</a:t>
                      </a:r>
                      <a:endParaRPr lang="el-GR" sz="3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ne</a:t>
                      </a:r>
                      <a:r>
                        <a:rPr lang="fr-FR" sz="3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dirty="0" smtClean="0">
                          <a:latin typeface="+mj-lt"/>
                        </a:rPr>
                        <a:t>connais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personne</a:t>
                      </a:r>
                      <a:endParaRPr lang="el-GR" sz="3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mange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quelque</a:t>
                      </a:r>
                      <a:r>
                        <a:rPr lang="fr-FR" sz="3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chose </a:t>
                      </a:r>
                      <a:endParaRPr lang="el-GR" sz="3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Je </a:t>
                      </a:r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ne</a:t>
                      </a:r>
                      <a:r>
                        <a:rPr lang="fr-FR" sz="3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  <a:r>
                        <a:rPr lang="fr-FR" sz="3600" b="0" dirty="0" smtClean="0">
                          <a:latin typeface="+mj-lt"/>
                        </a:rPr>
                        <a:t>mange</a:t>
                      </a:r>
                      <a:r>
                        <a:rPr lang="fr-FR" sz="3600" b="0" baseline="0" dirty="0" smtClean="0">
                          <a:latin typeface="+mj-lt"/>
                        </a:rPr>
                        <a:t> </a:t>
                      </a:r>
                      <a:r>
                        <a:rPr lang="fr-FR" sz="3600" b="1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rien</a:t>
                      </a:r>
                      <a:endParaRPr lang="el-GR" sz="36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3600" b="0" dirty="0" smtClean="0">
                          <a:latin typeface="+mj-lt"/>
                        </a:rPr>
                        <a:t>J’aime le chocolat et la crème</a:t>
                      </a:r>
                      <a:endParaRPr lang="el-GR" sz="3600" b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fr-FR" sz="36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’aime </a:t>
                      </a:r>
                      <a:r>
                        <a:rPr lang="fr-FR" sz="36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chocolat, </a:t>
                      </a:r>
                      <a:r>
                        <a:rPr lang="fr-FR" sz="36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ni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crème</a:t>
                      </a:r>
                      <a:endParaRPr lang="el-GR" sz="3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fr-FR" sz="3600" b="1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mange</a:t>
                      </a:r>
                      <a:r>
                        <a:rPr lang="fr-FR" sz="3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1" kern="1200" baseline="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que</a:t>
                      </a:r>
                      <a:r>
                        <a:rPr lang="fr-FR" sz="3600" b="0" kern="1200" baseline="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3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gâteaux</a:t>
                      </a:r>
                      <a:endParaRPr lang="el-GR" sz="3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36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8466402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260648"/>
            <a:ext cx="8280920" cy="6192688"/>
          </a:xfrm>
        </p:spPr>
        <p:txBody>
          <a:bodyPr/>
          <a:lstStyle/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ΠΡΟΣΟΧΗ!</a:t>
            </a:r>
          </a:p>
          <a:p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Τα </a:t>
            </a:r>
            <a:endParaRPr lang="fr-FR" sz="4400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r>
              <a:rPr lang="fr-FR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 – une – des – du – de la – de l’ </a:t>
            </a:r>
            <a:r>
              <a:rPr lang="el-G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στον αρνητικό τύπο μετατρέπονται σε </a:t>
            </a:r>
            <a:r>
              <a:rPr lang="fr-FR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</a:t>
            </a:r>
          </a:p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de l’argent : je n’ai pas d’argent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Réponds négativement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voyages toujours en train?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 habite encore à Anavyssos?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aimes les pâtes ou le riz?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a déjà fini ses devoirs?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aimez beaucoup la mer?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as dit quelque chose? </a:t>
            </a:r>
          </a:p>
          <a:p>
            <a:pPr marL="742950" indent="-742950" algn="l">
              <a:buAutoNum type="arabicPeriod"/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ont rencontré quelqu’un?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460432" y="18864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88640"/>
            <a:ext cx="8436937" cy="6336704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8460432" y="332656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é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8640"/>
            <a:ext cx="8299786" cy="6408712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8388424" y="26064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5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Réponds aux questions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Qu’est-ce que tu n’as jamais mangé?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sport tu n’aimes pas du tout?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chanteur tu n’aimes plus?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Quels vêtements tu ne portes jamais?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dors encore la porte ouverte?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regardes tout le temps la télé?</a:t>
            </a:r>
          </a:p>
          <a:p>
            <a:pPr marL="742950" indent="-742950" algn="l">
              <a:buAutoNum type="arabicPeriod"/>
            </a:pPr>
            <a:endParaRPr lang="fr-F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742950" indent="-742950" algn="l">
              <a:buAutoNum type="arabicPeriod"/>
            </a:pPr>
            <a:endParaRPr lang="el-GR" dirty="0" smtClean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US" sz="5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8741326" y="0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91</TotalTime>
  <Words>230</Words>
  <Application>Microsoft Office PowerPoint</Application>
  <PresentationFormat>Προβολή στην οθόνη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18</cp:revision>
  <dcterms:created xsi:type="dcterms:W3CDTF">2024-06-05T15:41:21Z</dcterms:created>
  <dcterms:modified xsi:type="dcterms:W3CDTF">2024-09-11T16:10:44Z</dcterms:modified>
</cp:coreProperties>
</file>