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6" r:id="rId14"/>
    <p:sldId id="279" r:id="rId15"/>
    <p:sldId id="278" r:id="rId16"/>
    <p:sldId id="277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EB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08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51CDE9-C1D2-4AE3-B756-34CC16964259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4000"/>
            </a:lvl1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600">
                <a:latin typeface="+mn-lt"/>
              </a:defRPr>
            </a:lvl1pPr>
          </a:lstStyle>
          <a:p>
            <a:fld id="{3FBA1AFB-E825-41E7-9816-E9D5437230CA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600"/>
            </a:lvl1pPr>
          </a:lstStyle>
          <a:p>
            <a:fld id="{0F6C46D2-EAA6-4420-A921-CB001D19062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3ACF2F-F01B-4A42-BDDD-665991A853FA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C817B-AF5B-4258-A168-674B1598A30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09F73E-6EC1-4BF4-A56B-768CAD9AA6F1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0F9C3-4E0B-4A3F-ADC0-DE672311045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F777B4-21B3-402F-A5D9-B938B3F35E6C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8CBB1-3DD1-4384-8B77-2280D3E1EAD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50E71D-06C8-4638-9863-3F2CDDC615D9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C8B30-65FE-402B-BE7B-466BE9F4A53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C2327D-0733-4876-95AA-25A0A2AA341C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8EF49-978D-436F-B7C1-8F0D78733D1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5771D2-15D3-47D8-AA72-927FB9C16B10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E1877-0268-477A-A78E-EF89BB963F9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9D25A6-9107-41F8-8CE3-9616A1EE1C16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B344F-1FBC-4029-9821-575EFFCD70D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A66B06-9146-46E0-8C91-B60FB7907220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A9D40-9489-4FB8-92B5-BCD3D50869B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5C64C1-36D7-46E4-A654-C55C409E3C04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CF8D8-AB57-42F3-A37A-FABB9782862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DF344E-D141-47D2-BBFB-D1DE6912CEC6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56FF9-C4F6-440B-AEEE-C428BC6662E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51951F00-B3DC-40C6-A375-F8FA7C38F041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629400"/>
            <a:ext cx="510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1440633-1D41-42B0-AF0A-28E2F173D96C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48680"/>
            <a:ext cx="7304856" cy="5090120"/>
          </a:xfrm>
        </p:spPr>
        <p:txBody>
          <a:bodyPr/>
          <a:lstStyle/>
          <a:p>
            <a:r>
              <a:rPr lang="en-US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65. </a:t>
            </a:r>
          </a:p>
          <a:p>
            <a:r>
              <a:rPr lang="en-US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 météo</a:t>
            </a:r>
            <a:endParaRPr lang="en-US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704856" cy="6192688"/>
          </a:xfrm>
        </p:spPr>
        <p:txBody>
          <a:bodyPr/>
          <a:lstStyle/>
          <a:p>
            <a:pPr marL="742950" indent="-742950" algn="l"/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Quel temps fait-il?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26" name="Picture 2" descr="C:\Users\depor\OneDrive\Υπολογιστής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1556792"/>
            <a:ext cx="8397733" cy="3600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704856" cy="6192688"/>
          </a:xfrm>
        </p:spPr>
        <p:txBody>
          <a:bodyPr/>
          <a:lstStyle/>
          <a:p>
            <a:pPr marL="742950" indent="-742950" algn="l"/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Quel temps fait-il?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050" name="Picture 2" descr="C:\Users\depor\OneDrive\Υπολογιστής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1484784"/>
            <a:ext cx="8442317" cy="35283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704856" cy="6192688"/>
          </a:xfrm>
        </p:spPr>
        <p:txBody>
          <a:bodyPr/>
          <a:lstStyle/>
          <a:p>
            <a:pPr marL="742950" indent="-742950" algn="l"/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Quel temps fait-il?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074" name="Picture 2" descr="C:\Users\depor\OneDrive\Υπολογιστής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1196752"/>
            <a:ext cx="8524415" cy="34563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704856" cy="6192688"/>
          </a:xfrm>
        </p:spPr>
        <p:txBody>
          <a:bodyPr/>
          <a:lstStyle/>
          <a:p>
            <a:pPr marL="742950" indent="-742950" algn="l"/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Quel temps fait-il?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146" name="Picture 2" descr="C:\Users\depor\OneDrive\Υπολογιστής\Καταγραφή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8475566" cy="57332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704856" cy="6192688"/>
          </a:xfrm>
        </p:spPr>
        <p:txBody>
          <a:bodyPr/>
          <a:lstStyle/>
          <a:p>
            <a:pPr marL="742950" indent="-742950" algn="l"/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Quel temps fait-il?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170" name="Picture 2" descr="C:\Users\depor\OneDrive\Υπολογιστής\Καταγραφή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" y="989012"/>
            <a:ext cx="8627036" cy="58689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704856" cy="6192688"/>
          </a:xfrm>
        </p:spPr>
        <p:txBody>
          <a:bodyPr/>
          <a:lstStyle/>
          <a:p>
            <a:pPr marL="742950" indent="-742950" algn="l"/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Quel temps fait-il?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8194" name="Picture 2" descr="C:\Users\depor\OneDrive\Υπολογιστής\Καταγραφή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8596475" cy="56612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704856" cy="6192688"/>
          </a:xfrm>
        </p:spPr>
        <p:txBody>
          <a:bodyPr/>
          <a:lstStyle/>
          <a:p>
            <a:pPr marL="742950" indent="-742950" algn="l"/>
            <a:endParaRPr lang="en-US" sz="4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9218" name="Picture 2" descr="C:\Users\depor\OneDrive\Υπολογιστής\Καταγραφή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8460432" cy="66693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por\OneDrive\Υπολογιστής\Καταγραφή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8473541" cy="59046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por\OneDrive\Υπολογιστής\Καταγραφή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8460432" cy="5760640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8532440" y="260648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u="sng" dirty="0" smtClean="0">
                <a:solidFill>
                  <a:schemeClr val="accent2">
                    <a:lumMod val="50000"/>
                  </a:schemeClr>
                </a:solidFill>
              </a:rPr>
              <a:t>(f)</a:t>
            </a:r>
            <a:endParaRPr lang="el-GR" dirty="0"/>
          </a:p>
        </p:txBody>
      </p:sp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704856" cy="6192688"/>
          </a:xfrm>
        </p:spPr>
        <p:txBody>
          <a:bodyPr/>
          <a:lstStyle/>
          <a:p>
            <a:endParaRPr lang="en-US" sz="5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26" name="Picture 2" descr="C:\Users\depor\OneDrive\Υπολογιστής\Καταγραφή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8185712" cy="63367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704856" cy="6192688"/>
          </a:xfrm>
        </p:spPr>
        <p:txBody>
          <a:bodyPr/>
          <a:lstStyle/>
          <a:p>
            <a:pPr marL="742950" indent="-742950" algn="l">
              <a:buAutoNum type="arabicPeriod"/>
            </a:pPr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En quel mois sommes-nous?</a:t>
            </a:r>
          </a:p>
          <a:p>
            <a:pPr marL="742950" indent="-742950" algn="l">
              <a:buAutoNum type="arabicPeriod"/>
            </a:pPr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Comment est le temps le matin?</a:t>
            </a:r>
          </a:p>
          <a:p>
            <a:pPr marL="742950" indent="-742950" algn="l">
              <a:buAutoNum type="arabicPeriod"/>
            </a:pPr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Comment est le ciel?</a:t>
            </a:r>
          </a:p>
          <a:p>
            <a:pPr marL="742950" indent="-742950" algn="l">
              <a:buAutoNum type="arabicPeriod"/>
            </a:pPr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Et l’après-midi?</a:t>
            </a:r>
          </a:p>
          <a:p>
            <a:pPr marL="742950" indent="-742950" algn="l">
              <a:buAutoNum type="arabicPeriod"/>
            </a:pPr>
            <a:r>
              <a:rPr lang="fr-FR" sz="4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Quand il fait chaud et quand il fait froid?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8388424" y="260648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u="sng" dirty="0" smtClean="0">
                <a:solidFill>
                  <a:schemeClr val="accent2">
                    <a:lumMod val="50000"/>
                  </a:schemeClr>
                </a:solidFill>
              </a:rPr>
              <a:t>(f)</a:t>
            </a:r>
            <a:endParaRPr lang="el-GR" dirty="0"/>
          </a:p>
        </p:txBody>
      </p:sp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por\OneDrive\Υπολογιστής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7850957" cy="49685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por\OneDrive\Υπολογιστής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8104595" cy="48245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depor\OneDrive\Υπολογιστής\HI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8640"/>
            <a:ext cx="7559353" cy="642590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C:\Users\depor\OneDrive\Υπολογιστής\PRINTEMP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488832" cy="68407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por\OneDrive\Υπολογιστής\E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-1"/>
            <a:ext cx="7416824" cy="686520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epor\OneDrive\Υπολογιστής\AUTOM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7056784" cy="67687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Notebook7">
  <a:themeElements>
    <a:clrScheme name="Θέμα του Office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Notebook7</Template>
  <TotalTime>112</TotalTime>
  <Words>64</Words>
  <Application>Microsoft Office PowerPoint</Application>
  <PresentationFormat>Προβολή στην οθόνη (4:3)</PresentationFormat>
  <Paragraphs>15</Paragraphs>
  <Slides>18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Notebook7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DE KERATEA</dc:title>
  <dc:creator>Δέσποινα Ορφανίδου</dc:creator>
  <cp:lastModifiedBy>Δέσποινα Ορφανίδου</cp:lastModifiedBy>
  <cp:revision>20</cp:revision>
  <dcterms:created xsi:type="dcterms:W3CDTF">2024-06-05T15:41:21Z</dcterms:created>
  <dcterms:modified xsi:type="dcterms:W3CDTF">2024-07-16T16:12:07Z</dcterms:modified>
</cp:coreProperties>
</file>