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9" r:id="rId4"/>
    <p:sldId id="268" r:id="rId5"/>
    <p:sldId id="266" r:id="rId6"/>
    <p:sldId id="267" r:id="rId7"/>
    <p:sldId id="278" r:id="rId8"/>
    <p:sldId id="279" r:id="rId9"/>
    <p:sldId id="280" r:id="rId10"/>
    <p:sldId id="281" r:id="rId11"/>
    <p:sldId id="275" r:id="rId12"/>
    <p:sldId id="274" r:id="rId13"/>
    <p:sldId id="273" r:id="rId14"/>
    <p:sldId id="272" r:id="rId15"/>
    <p:sldId id="271" r:id="rId16"/>
    <p:sldId id="277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7/16/2024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304856" cy="509012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67.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Vacances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Voyages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LES MESAVENTU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32656"/>
            <a:ext cx="8147715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8041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0"/>
            <a:ext cx="89107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"/>
            <a:ext cx="8532440" cy="6892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or\OneDrive\Υπολογιστής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or\OneDrive\Υπολογιστής\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583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12414" cy="583264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8741326" y="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por\OneDrive\Υπολογιστής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4664"/>
            <a:ext cx="7643621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532440" cy="6526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pPr marL="914400" indent="-914400" algn="l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C’est quoi le Rando-raid?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Quelle est sa durée? 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nage dans la mer? 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On se promène à moto? 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qu’on gagne?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Tu dois avoir quel âge pour participer? 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Doit-on avoir un vélo? </a:t>
            </a:r>
          </a:p>
          <a:p>
            <a:pPr marL="914400" indent="-914400" algn="just">
              <a:buAutoNum type="arabicPeriod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Qu’est-ce qu’il faut avoir?</a:t>
            </a:r>
          </a:p>
          <a:p>
            <a:pPr marL="914400" indent="-914400" algn="just">
              <a:buAutoNum type="arabicPeriod"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8460432" y="33265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2">
                    <a:lumMod val="50000"/>
                  </a:schemeClr>
                </a:solidFill>
              </a:rPr>
              <a:t>(f)</a:t>
            </a:r>
            <a:endParaRPr lang="el-GR" dirty="0"/>
          </a:p>
        </p:txBody>
      </p: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activités des vacances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me baigne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me bronze sur la plage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fais du ski nautique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joue aux raquettes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joue au beach-volley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me promène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visite un musée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J’admire une statue / un monument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J’achète des souvenirs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goûte aux spécialités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0648"/>
            <a:ext cx="7704856" cy="6192688"/>
          </a:xfrm>
        </p:spPr>
        <p:txBody>
          <a:bodyPr/>
          <a:lstStyle/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m’amuse bien!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C’est top!</a:t>
            </a:r>
          </a:p>
          <a:p>
            <a:endParaRPr lang="fr-FR" sz="4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Je m’ennuie. 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J’en ai assez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Ça suffit </a:t>
            </a:r>
          </a:p>
          <a:p>
            <a:r>
              <a:rPr lang="fr-FR" sz="4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J’en peux plus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por\OneDrive\Υπολογιστής\LE REP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214436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LES DECOUVER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27970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or\OneDrive\Υπολογιστής\LES ACTIVI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582613"/>
            <a:ext cx="8232967" cy="55826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793</TotalTime>
  <Words>118</Words>
  <Application>Microsoft Office PowerPoint</Application>
  <PresentationFormat>Προβολή στην οθόνη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Notebook7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58</cp:revision>
  <dcterms:created xsi:type="dcterms:W3CDTF">2024-06-05T15:41:21Z</dcterms:created>
  <dcterms:modified xsi:type="dcterms:W3CDTF">2024-07-16T16:14:08Z</dcterms:modified>
</cp:coreProperties>
</file>