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66" r:id="rId3"/>
    <p:sldId id="258" r:id="rId4"/>
    <p:sldId id="264" r:id="rId5"/>
    <p:sldId id="267" r:id="rId6"/>
    <p:sldId id="268" r:id="rId7"/>
    <p:sldId id="270" r:id="rId8"/>
    <p:sldId id="269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B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8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51CDE9-C1D2-4AE3-B756-34CC1696425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4000"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600">
                <a:latin typeface="+mn-lt"/>
              </a:defRPr>
            </a:lvl1pPr>
          </a:lstStyle>
          <a:p>
            <a:fld id="{3FBA1AFB-E825-41E7-9816-E9D5437230C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600"/>
            </a:lvl1pPr>
          </a:lstStyle>
          <a:p>
            <a:fld id="{0F6C46D2-EAA6-4420-A921-CB001D19062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3ACF2F-F01B-4A42-BDDD-665991A853F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C817B-AF5B-4258-A168-674B1598A30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09F73E-6EC1-4BF4-A56B-768CAD9AA6F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0F9C3-4E0B-4A3F-ADC0-DE672311045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F777B4-21B3-402F-A5D9-B938B3F35E6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8CBB1-3DD1-4384-8B77-2280D3E1EAD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50E71D-06C8-4638-9863-3F2CDDC615D9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C8B30-65FE-402B-BE7B-466BE9F4A53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C2327D-0733-4876-95AA-25A0A2AA341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8EF49-978D-436F-B7C1-8F0D78733D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5771D2-15D3-47D8-AA72-927FB9C16B1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E1877-0268-477A-A78E-EF89BB963F9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9D25A6-9107-41F8-8CE3-9616A1EE1C1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B344F-1FBC-4029-9821-575EFFCD70D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A66B06-9146-46E0-8C91-B60FB790722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A9D40-9489-4FB8-92B5-BCD3D50869B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5C64C1-36D7-46E4-A654-C55C409E3C04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CF8D8-AB57-42F3-A37A-FABB9782862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DF344E-D141-47D2-BBFB-D1DE6912CEC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56FF9-C4F6-440B-AEEE-C428BC6662E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1951F00-B3DC-40C6-A375-F8FA7C38F04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629400"/>
            <a:ext cx="510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1440633-1D41-42B0-AF0A-28E2F173D96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 dir="d"/>
  </p:transition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332656"/>
            <a:ext cx="7704856" cy="6048672"/>
          </a:xfrm>
        </p:spPr>
        <p:txBody>
          <a:bodyPr/>
          <a:lstStyle/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68.</a:t>
            </a:r>
          </a:p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PRONOMS </a:t>
            </a:r>
          </a:p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PERSONNELS</a:t>
            </a:r>
          </a:p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COI</a:t>
            </a:r>
            <a:endParaRPr lang="en-US" sz="8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 spd="slow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1026" name="Picture 2" descr="C:\Users\depor\OneDrive\Υπολογιστής\Καταγραφή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88639"/>
            <a:ext cx="8136904" cy="651932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260648"/>
            <a:ext cx="8208912" cy="6192688"/>
          </a:xfrm>
        </p:spPr>
        <p:txBody>
          <a:bodyPr/>
          <a:lstStyle/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Οι αντωνυμίες  </a:t>
            </a:r>
            <a:r>
              <a:rPr lang="fr-FR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lui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και  </a:t>
            </a:r>
            <a:r>
              <a:rPr lang="fr-FR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leur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αντικαθιστούν πρόσωπα όταν μπροστά τους υπάρχει η πρόθεση </a:t>
            </a:r>
            <a:r>
              <a:rPr lang="fr-FR" sz="5400" b="1" u="sng" dirty="0" smtClean="0">
                <a:solidFill>
                  <a:srgbClr val="C00000"/>
                </a:solidFill>
                <a:latin typeface="+mj-lt"/>
              </a:rPr>
              <a:t>à</a:t>
            </a:r>
          </a:p>
          <a:p>
            <a:endParaRPr lang="fr-FR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parle à Denis : je lui parle</a:t>
            </a:r>
          </a:p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parle aux jumeaux : je leur parle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fr-FR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À + personne = lui</a:t>
            </a:r>
          </a:p>
          <a:p>
            <a:r>
              <a:rPr lang="fr-FR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À + personnes = leur</a:t>
            </a:r>
          </a:p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Οι αντωνυμίες 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COI 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μπαίνουν πριν το ρήμα!</a:t>
            </a:r>
          </a:p>
          <a:p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lui parle </a:t>
            </a:r>
          </a:p>
          <a:p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vais lui parler</a:t>
            </a:r>
          </a:p>
          <a:p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lui ai parlé</a:t>
            </a:r>
            <a:endParaRPr lang="el-GR" sz="4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260648"/>
            <a:ext cx="8208912" cy="6192688"/>
          </a:xfrm>
        </p:spPr>
        <p:txBody>
          <a:bodyPr/>
          <a:lstStyle/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Τα πιο συνηθισμένα ρήματα που συντάσσονται με την πρόθεση  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à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είναι: </a:t>
            </a:r>
            <a:endParaRPr lang="fr-FR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donner à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, 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offrir à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, 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écrire à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, 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répondre à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, 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demander à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260648"/>
            <a:ext cx="8208912" cy="6192688"/>
          </a:xfrm>
        </p:spPr>
        <p:txBody>
          <a:bodyPr/>
          <a:lstStyle/>
          <a:p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Remplace les mots 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soulignés  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fr-FR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just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 écrit 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à sa grand-mère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. </a:t>
            </a:r>
          </a:p>
          <a:p>
            <a:pPr marL="742950" indent="-742950" algn="just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téléphone 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à la sœur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. </a:t>
            </a:r>
          </a:p>
          <a:p>
            <a:pPr marL="742950" indent="-742950" algn="just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parle 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à ses parents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. </a:t>
            </a:r>
          </a:p>
          <a:p>
            <a:pPr marL="742950" indent="-742950" algn="just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J’écris 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à mon amie Lina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. </a:t>
            </a:r>
          </a:p>
          <a:p>
            <a:pPr marL="742950" indent="-742950" algn="just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Nous téléphonons 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à notre prof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. </a:t>
            </a:r>
          </a:p>
          <a:p>
            <a:pPr marL="742950" indent="-742950" algn="just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J’offre des cadeaux 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à mes sœurs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. </a:t>
            </a:r>
          </a:p>
          <a:p>
            <a:pPr marL="742950" indent="-742950" algn="just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donnez des nouvelles 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à vos amis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. </a:t>
            </a:r>
          </a:p>
        </p:txBody>
      </p:sp>
    </p:spTree>
  </p:cSld>
  <p:clrMapOvr>
    <a:masterClrMapping/>
  </p:clrMapOvr>
  <p:transition spd="slow"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260648"/>
            <a:ext cx="8208912" cy="6192688"/>
          </a:xfrm>
        </p:spPr>
        <p:txBody>
          <a:bodyPr/>
          <a:lstStyle/>
          <a:p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Remplace les mots 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soulignés  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fr-FR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just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J’explique 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à Julie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la situation. </a:t>
            </a:r>
          </a:p>
          <a:p>
            <a:pPr marL="742950" indent="-742950" algn="just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présente mon copain 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à mes parents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. </a:t>
            </a:r>
          </a:p>
          <a:p>
            <a:pPr marL="742950" indent="-742950" algn="just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rends le livre 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à Beatrice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. </a:t>
            </a:r>
          </a:p>
          <a:p>
            <a:pPr marL="742950" indent="-742950" algn="just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décrit l’accident 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à ses amis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. </a:t>
            </a:r>
          </a:p>
          <a:p>
            <a:pPr marL="742950" indent="-742950" algn="just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Ce vase appartient 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à ma tante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. </a:t>
            </a:r>
          </a:p>
          <a:p>
            <a:pPr marL="742950" indent="-742950" algn="just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 dit des mensonges 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à ses copains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. </a:t>
            </a:r>
          </a:p>
        </p:txBody>
      </p:sp>
    </p:spTree>
  </p:cSld>
  <p:clrMapOvr>
    <a:masterClrMapping/>
  </p:clrMapOvr>
  <p:transition spd="slow"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260648"/>
            <a:ext cx="8208912" cy="6192688"/>
          </a:xfrm>
        </p:spPr>
        <p:txBody>
          <a:bodyPr/>
          <a:lstStyle/>
          <a:p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Complète avec lui </a:t>
            </a:r>
            <a:r>
              <a:rPr lang="fr-FR" u="sng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ou </a:t>
            </a:r>
            <a:r>
              <a:rPr lang="fr-FR" u="sng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leur  </a:t>
            </a:r>
            <a:r>
              <a:rPr lang="fr-FR" u="sng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fr-FR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just"/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Paul a une sœur qu’il aime beaucoup. Il ……parle souvent de ses problèmes et il ……dit ses secrets. Il ……offre toujours un cadeau à sa fête. Il a aussi des grands-parents qui habitent à la campagne. Il ……téléphone souvent et il ……parle pendant des heures. </a:t>
            </a:r>
          </a:p>
        </p:txBody>
      </p:sp>
    </p:spTree>
  </p:cSld>
  <p:clrMapOvr>
    <a:masterClrMapping/>
  </p:clrMapOvr>
  <p:transition spd="slow">
    <p:wipe dir="d"/>
  </p:transition>
</p:sld>
</file>

<file path=ppt/theme/theme1.xml><?xml version="1.0" encoding="utf-8"?>
<a:theme xmlns:a="http://schemas.openxmlformats.org/drawingml/2006/main" name="Notebook7">
  <a:themeElements>
    <a:clrScheme name="Θέμα του Office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Notebook7</Template>
  <TotalTime>68</TotalTime>
  <Words>255</Words>
  <Application>Microsoft Office PowerPoint</Application>
  <PresentationFormat>Προβολή στην οθόνη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Notebook7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DE KERATEA</dc:title>
  <dc:creator>Δέσποινα Ορφανίδου</dc:creator>
  <cp:lastModifiedBy>Δέσποινα Ορφανίδου</cp:lastModifiedBy>
  <cp:revision>17</cp:revision>
  <dcterms:created xsi:type="dcterms:W3CDTF">2024-06-05T15:41:21Z</dcterms:created>
  <dcterms:modified xsi:type="dcterms:W3CDTF">2024-07-16T16:15:02Z</dcterms:modified>
</cp:coreProperties>
</file>