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58" r:id="rId4"/>
    <p:sldId id="264" r:id="rId5"/>
    <p:sldId id="267" r:id="rId6"/>
    <p:sldId id="268" r:id="rId7"/>
    <p:sldId id="270" r:id="rId8"/>
    <p:sldId id="26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332656"/>
            <a:ext cx="7704856" cy="6048672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68.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PRONOMS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PERSONNELS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COI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26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39"/>
            <a:ext cx="8136904" cy="651932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208912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Οι αντωνυμίες  </a:t>
            </a:r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lui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και  </a:t>
            </a:r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leur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αντικαθιστούν πρόσωπα όταν μπροστά τους υπάρχει η πρόθεση </a:t>
            </a:r>
            <a:r>
              <a:rPr lang="fr-FR" sz="5400" b="1" u="sng" dirty="0" smtClean="0">
                <a:solidFill>
                  <a:srgbClr val="C00000"/>
                </a:solidFill>
                <a:latin typeface="+mj-lt"/>
              </a:rPr>
              <a:t>à</a:t>
            </a:r>
          </a:p>
          <a:p>
            <a:endParaRPr lang="fr-F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parle à Denis : je lui parle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parle aux jumeaux : je leur parle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À + personne = lui</a:t>
            </a:r>
          </a:p>
          <a:p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À + personnes = leur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Οι αντωνυμίες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COI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μπαίνουν πριν το ρήμα!</a:t>
            </a:r>
          </a:p>
          <a:p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lui parle </a:t>
            </a:r>
          </a:p>
          <a:p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vais lui parler</a:t>
            </a:r>
          </a:p>
          <a:p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lui ai parlé</a:t>
            </a:r>
            <a:endParaRPr lang="el-G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208912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Τα πιο συνηθισμένα ρήματα που συντάσσονται με την πρόθεση 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à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είναι: </a:t>
            </a:r>
            <a:endParaRPr lang="fr-F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donner à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,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offrir à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,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écrire à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,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répondre à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,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demander à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208912" cy="6192688"/>
          </a:xfrm>
        </p:spPr>
        <p:txBody>
          <a:bodyPr/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Remplace les mots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soulignés 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fr-FR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écrit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à sa grand-mère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téléphone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à la sœur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parle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à ses parents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J’écris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à mon amie Lina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téléphonons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à notre prof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J’offre des cadeaux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à mes sœurs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donnez des nouvelles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à vos amis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208912" cy="6192688"/>
          </a:xfrm>
        </p:spPr>
        <p:txBody>
          <a:bodyPr/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Remplace les mots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soulignés 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fr-FR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J’explique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à Julie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la situation. 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présente mon copain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à mes parents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rends le livre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à Beatrice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décrit l’accident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à ses amis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vase appartient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à ma tante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dit des mensonges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à ses copains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208912" cy="6192688"/>
          </a:xfrm>
        </p:spPr>
        <p:txBody>
          <a:bodyPr/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Complète avec lui </a:t>
            </a:r>
            <a:r>
              <a:rPr lang="fr-FR" u="sng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ou </a:t>
            </a:r>
            <a:r>
              <a:rPr lang="fr-FR" u="sng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leur  </a:t>
            </a:r>
            <a:r>
              <a:rPr lang="fr-FR" u="sng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fr-FR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just"/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Paul a une sœur qu’il aime beaucoup. Il ……parle souvent de ses problèmes et il ……dit ses secrets. Il ……offre toujours un cadeau à sa fête. Il a aussi des grands-parents qui habitent à la campagne. Il ……téléphone souvent et il ……parle pendant des heures. </a:t>
            </a:r>
          </a:p>
        </p:txBody>
      </p:sp>
    </p:spTree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68</TotalTime>
  <Words>255</Words>
  <Application>Microsoft Office PowerPoint</Application>
  <PresentationFormat>Προβολή στην οθόνη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17</cp:revision>
  <dcterms:created xsi:type="dcterms:W3CDTF">2024-06-05T15:41:21Z</dcterms:created>
  <dcterms:modified xsi:type="dcterms:W3CDTF">2024-07-16T16:15:02Z</dcterms:modified>
</cp:coreProperties>
</file>