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5" r:id="rId10"/>
    <p:sldId id="266" r:id="rId11"/>
    <p:sldId id="268" r:id="rId12"/>
    <p:sldId id="267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69.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PARC ASTERIX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por\OneDrive\Υπολογιστής\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3811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por\OneDrive\Υπολογιστής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3926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por\OneDrive\Υπολογιστής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358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por\OneDrive\Υπολογιστής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460432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por\OneDrive\Υπολογιστής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5324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por\OneDrive\Υπολογιστής\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223499" cy="558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49" y="0"/>
            <a:ext cx="82486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0"/>
            <a:ext cx="83312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"/>
            <a:ext cx="8532440" cy="68157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8190764" cy="6741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528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" y="0"/>
            <a:ext cx="84201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0"/>
            <a:ext cx="85412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or\OneDrive\Υπολογιστής\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0"/>
            <a:ext cx="84621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45</TotalTime>
  <Words>5</Words>
  <Application>Microsoft Office PowerPoint</Application>
  <PresentationFormat>Προβολή στην οθόνη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10</cp:revision>
  <dcterms:created xsi:type="dcterms:W3CDTF">2024-06-05T15:41:21Z</dcterms:created>
  <dcterms:modified xsi:type="dcterms:W3CDTF">2024-07-16T14:20:47Z</dcterms:modified>
</cp:coreProperties>
</file>