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70" r:id="rId4"/>
    <p:sldId id="271" r:id="rId5"/>
    <p:sldId id="258" r:id="rId6"/>
    <p:sldId id="266" r:id="rId7"/>
    <p:sldId id="269" r:id="rId8"/>
    <p:sldId id="264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lus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Verbe avoir 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692696"/>
            <a:ext cx="7920880" cy="5760640"/>
          </a:xfrm>
        </p:spPr>
        <p:txBody>
          <a:bodyPr/>
          <a:lstStyle/>
          <a:p>
            <a:pPr marL="914400" indent="-914400"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6. Vous ……..une gomme?</a:t>
            </a:r>
          </a:p>
          <a:p>
            <a:pPr marL="914400" indent="-914400"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7. Je ………pilote. </a:t>
            </a:r>
          </a:p>
          <a:p>
            <a:pPr marL="914400" indent="-914400"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8. J’………une balle grise. </a:t>
            </a:r>
          </a:p>
          <a:p>
            <a:pPr marL="914400" indent="-914400"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9. Nous ………anglais. </a:t>
            </a:r>
          </a:p>
          <a:p>
            <a:pPr marL="914400" indent="-914400"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10. Tu ……..un sac.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por\OneDrive\Υπολογιστής\56f563a8b0fee824bc14de41b4fab1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-1"/>
            <a:ext cx="5688632" cy="68334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avoi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8158353" cy="59046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8136904" cy="5832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88640"/>
            <a:ext cx="7704856" cy="6264696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Συμπλήρωσε με το ρήμα </a:t>
            </a:r>
            <a:r>
              <a:rPr lang="fr-FR" sz="54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avoir 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Pauline ……un chien. 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……les yeux bleus. 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……quel âge? 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……un cours d’anglais</a:t>
            </a:r>
          </a:p>
          <a:p>
            <a:pPr marL="914400" indent="-914400" algn="l">
              <a:buAutoNum type="arabicPeriod"/>
            </a:pPr>
            <a:r>
              <a:rPr lang="fr-FR" sz="48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……une voiture bleu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88640"/>
            <a:ext cx="7704856" cy="6264696"/>
          </a:xfrm>
        </p:spPr>
        <p:txBody>
          <a:bodyPr/>
          <a:lstStyle/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6. J’…… une amie belge.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7. Elles …….de la fièvre.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8. Tu ……..raison.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9. Vous …….faim. </a:t>
            </a:r>
          </a:p>
          <a:p>
            <a:pPr algn="l"/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10. Il ………soif.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88640"/>
            <a:ext cx="7704856" cy="6264696"/>
          </a:xfrm>
        </p:spPr>
        <p:txBody>
          <a:bodyPr/>
          <a:lstStyle/>
          <a:p>
            <a:r>
              <a:rPr lang="el-GR" sz="4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Αντιστοίχισε</a:t>
            </a:r>
          </a:p>
          <a:p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683568" y="1397000"/>
          <a:ext cx="8136904" cy="51206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44216"/>
                <a:gridCol w="619268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Elle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Ai un sac.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Vous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A une voiture.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Tu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Ont une bicyclette.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Ils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Avez des biscuits.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Nous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As</a:t>
                      </a:r>
                      <a:r>
                        <a:rPr lang="fr-FR" sz="3600" b="0" baseline="0" dirty="0" smtClean="0">
                          <a:latin typeface="+mj-lt"/>
                        </a:rPr>
                        <a:t> u</a:t>
                      </a:r>
                      <a:r>
                        <a:rPr lang="fr-FR" sz="3600" b="0" dirty="0" smtClean="0">
                          <a:latin typeface="+mj-lt"/>
                        </a:rPr>
                        <a:t>ne robe.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J’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A des bottes grises.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Il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Ont une grande maison.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Elles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Avons</a:t>
                      </a:r>
                      <a:r>
                        <a:rPr lang="fr-FR" sz="3600" b="0" baseline="0" dirty="0" smtClean="0">
                          <a:latin typeface="+mj-lt"/>
                        </a:rPr>
                        <a:t> un piano.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τώρα,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κοίταξε τις παρακάτω προτάσεις, διάλεξε ποιο ρήμα ταιριάζει 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avoir  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ή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être</a:t>
            </a:r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)</a:t>
            </a:r>
          </a:p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και βάλε το στο κατάλληλο πρόσωπο.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(f)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692696"/>
            <a:ext cx="7704856" cy="5760640"/>
          </a:xfrm>
        </p:spPr>
        <p:txBody>
          <a:bodyPr/>
          <a:lstStyle/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Hélène ……..un stylo. 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Paul ………français. 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………des livres. 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……….grecs. </a:t>
            </a:r>
          </a:p>
          <a:p>
            <a:pPr marL="914400" indent="-914400" algn="l">
              <a:buAutoNum type="arabicPeriod"/>
            </a:pP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………des ciseaux. </a:t>
            </a:r>
            <a:endParaRPr lang="en-US" sz="48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lus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63</TotalTime>
  <Words>197</Words>
  <Application>Microsoft Office PowerPoint</Application>
  <PresentationFormat>Προβολή στην οθόνη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19</cp:revision>
  <dcterms:created xsi:type="dcterms:W3CDTF">2024-06-05T15:41:21Z</dcterms:created>
  <dcterms:modified xsi:type="dcterms:W3CDTF">2024-07-16T14:53:12Z</dcterms:modified>
</cp:coreProperties>
</file>