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8" r:id="rId4"/>
    <p:sldId id="264" r:id="rId5"/>
    <p:sldId id="272" r:id="rId6"/>
    <p:sldId id="266" r:id="rId7"/>
    <p:sldId id="273" r:id="rId8"/>
    <p:sldId id="270" r:id="rId9"/>
    <p:sldId id="267" r:id="rId10"/>
    <p:sldId id="268" r:id="rId11"/>
    <p:sldId id="269" r:id="rId12"/>
    <p:sldId id="271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l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548680"/>
            <a:ext cx="7776864" cy="5904656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8. </a:t>
            </a:r>
          </a:p>
          <a:p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Qui </a:t>
            </a:r>
            <a:r>
              <a:rPr lang="en-US" sz="6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est-ce</a:t>
            </a: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</a:p>
          <a:p>
            <a:r>
              <a:rPr lang="en-US" sz="6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Qu’est-ce</a:t>
            </a: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6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</a:t>
            </a: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6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c’est</a:t>
            </a: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  <a:endParaRPr lang="en-US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professeur de français.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cahier de Marine.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sac à dos.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Sandrine.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André et Philippe.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une photo d’Anne.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Kilian Mbappé. </a:t>
            </a:r>
          </a:p>
          <a:p>
            <a:pPr marL="914400" indent="-91440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ascenseur.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pPr marL="914400" indent="-914400" algn="l"/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Συμπλήρωσε την απάντηση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c’est? ……un stylo.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c’est? …des gommes.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est-ce? ……un journaliste.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est-ce? ……des pilotes.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c’est? ……une crêpe.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est-ce? ……un musicien.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c’est? ……des églises.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est-ce? ……des élèves.  </a:t>
            </a:r>
          </a:p>
          <a:p>
            <a:pPr marL="914400" indent="-91440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208912" cy="6192688"/>
          </a:xfrm>
        </p:spPr>
        <p:txBody>
          <a:bodyPr/>
          <a:lstStyle/>
          <a:p>
            <a:pPr marL="914400" indent="-914400" algn="l"/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Βρες την ερώτηση</a:t>
            </a:r>
            <a:r>
              <a:rPr lang="fr-FR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la mère de Sophie.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les photos de Lucas.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des chocolats.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vélo de Paul.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une chanteuse espagnol.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acteur brésilien.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les professeurs de l’école; </a:t>
            </a:r>
          </a:p>
          <a:p>
            <a:pPr marL="914400" indent="-91440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des romans policiers. </a:t>
            </a:r>
          </a:p>
          <a:p>
            <a:pPr marL="914400" indent="-91440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8122108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608" y="476672"/>
            <a:ext cx="8026678" cy="60486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" name="Picture 2" descr="C:\Users\depor\OneDrive\Υπολογιστής\fille et garc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620688"/>
            <a:ext cx="3080164" cy="2072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garçon s’appelle      Larc / Marc / Tarc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garçon parle avec    Sylvie / Pauline / Marc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le crayon de          Sylvie / Pauline / Marc    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Qui est-ce?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Ποιος/α είναι αυτός/η;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χρησιμοποιούμε μόνο για πρόσωπα. </a:t>
            </a:r>
          </a:p>
          <a:p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C’est Nadia. </a:t>
            </a:r>
          </a:p>
          <a:p>
            <a:r>
              <a:rPr lang="fr-FR" sz="5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est-ce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C’est Lucas. 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7560840" cy="5804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r>
              <a:rPr lang="fr-FR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Qu’est-ce que c’est?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Τι είναι αυτό/αυτά;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Το χρησιμοποιούμε μόνο για πράγματα. </a:t>
            </a:r>
          </a:p>
          <a:p>
            <a:r>
              <a:rPr lang="fr-FR" sz="4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c’est</a:t>
            </a: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C’est une auto. C’est l’auto de maman. </a:t>
            </a:r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epor\OneDrive\Υπολογιστής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704856" cy="6396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Απαντάμε με  </a:t>
            </a:r>
          </a:p>
          <a:p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C’est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(για ενικό) ή </a:t>
            </a:r>
          </a:p>
          <a:p>
            <a:pPr>
              <a:lnSpc>
                <a:spcPct val="150000"/>
              </a:lnSpc>
            </a:pP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 sont</a:t>
            </a:r>
            <a:r>
              <a:rPr lang="el-G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(για πληθυντικό)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un stylo.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sont des stylos.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Κοίταξε τις παρακάτω απαντήσεις και διάλεξε την ερώτηση: </a:t>
            </a:r>
          </a:p>
          <a:p>
            <a:r>
              <a:rPr lang="fr-F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Qui est-ce?  </a:t>
            </a:r>
            <a:r>
              <a:rPr lang="el-G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ή</a:t>
            </a:r>
            <a:endParaRPr lang="fr-FR" sz="54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Qu’est-ce que c’est</a:t>
            </a:r>
            <a:r>
              <a:rPr lang="fr-F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?</a:t>
            </a:r>
          </a:p>
          <a:p>
            <a:r>
              <a:rPr lang="fr-FR" sz="540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540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                               (f)</a:t>
            </a:r>
            <a:endParaRPr lang="el-GR" sz="54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trips dir="l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113</TotalTime>
  <Words>288</Words>
  <Application>Microsoft Office PowerPoint</Application>
  <PresentationFormat>Προβολή στην οθόνη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20</cp:revision>
  <dcterms:created xsi:type="dcterms:W3CDTF">2024-06-05T15:41:21Z</dcterms:created>
  <dcterms:modified xsi:type="dcterms:W3CDTF">2024-07-16T14:53:54Z</dcterms:modified>
</cp:coreProperties>
</file>