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66" r:id="rId3"/>
    <p:sldId id="258" r:id="rId4"/>
    <p:sldId id="267" r:id="rId5"/>
    <p:sldId id="268" r:id="rId6"/>
    <p:sldId id="264" r:id="rId7"/>
    <p:sldId id="270" r:id="rId8"/>
    <p:sldId id="269" r:id="rId9"/>
    <p:sldId id="271" r:id="rId10"/>
    <p:sldId id="272" r:id="rId11"/>
    <p:sldId id="273" r:id="rId12"/>
    <p:sldId id="27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0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8/9/2024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8/9/2024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8/9/2024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8/9/2024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8/9/2024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8/9/2024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8/9/2024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8/9/2024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8/9/2024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8/9/2024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8/9/2024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8/9/2024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dissolve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On fait la connaissance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11" y="908720"/>
            <a:ext cx="8629689" cy="46805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por\OneDrive\Υπολογιστής\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08720"/>
            <a:ext cx="8410166" cy="45365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por\OneDrive\Υπολογιστής\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20688"/>
            <a:ext cx="8415565" cy="511256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48680"/>
            <a:ext cx="8208912" cy="504056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208912" cy="6192688"/>
          </a:xfrm>
        </p:spPr>
        <p:txBody>
          <a:bodyPr/>
          <a:lstStyle/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Diane est grecque/française/anglaise.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Diane parle     français/anglais/grec. 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La maman de Diane est   française/anglaise/grecque. 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papa de Diane est    français/anglais/grec. </a:t>
            </a:r>
          </a:p>
          <a:p>
            <a:pPr marL="914400" indent="-914400" algn="l">
              <a:buAutoNum type="arabicPeriod"/>
            </a:pP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340768"/>
            <a:ext cx="7779347" cy="388843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slow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208912" cy="6192688"/>
          </a:xfrm>
        </p:spPr>
        <p:txBody>
          <a:bodyPr/>
          <a:lstStyle/>
          <a:p>
            <a:pPr marL="914400" indent="-914400" algn="l"/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5. Philippe habite </a:t>
            </a:r>
            <a:r>
              <a:rPr lang="fr-FR" sz="440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à  </a:t>
            </a:r>
            <a:r>
              <a:rPr lang="fr-FR" sz="440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Paris/Patras/Athènes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914400" indent="-914400" algn="l"/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6. Diane habite à   Paris/Patras/Athènes. </a:t>
            </a:r>
          </a:p>
          <a:p>
            <a:pPr marL="914400" indent="-914400" algn="l"/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7. Philippe parle grec/anglais/français. </a:t>
            </a:r>
          </a:p>
          <a:p>
            <a:pPr marL="914400" indent="-914400" algn="l">
              <a:buAutoNum type="arabicPeriod"/>
            </a:pP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Carte d’identité     (f)</a:t>
            </a:r>
          </a:p>
          <a:p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1524000" y="1397000"/>
          <a:ext cx="7296472" cy="5056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96472"/>
              </a:tblGrid>
              <a:tr h="5056336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REPUBLIQUE</a:t>
                      </a:r>
                      <a:r>
                        <a:rPr lang="fr-FR" sz="3200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FRANCAISE</a:t>
                      </a:r>
                    </a:p>
                    <a:p>
                      <a:pPr algn="ctr"/>
                      <a:r>
                        <a:rPr lang="fr-FR" sz="3200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Carte nationale d’identité</a:t>
                      </a:r>
                    </a:p>
                    <a:p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Nationalité :  </a:t>
                      </a:r>
                      <a:r>
                        <a:rPr lang="fr-FR" sz="32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française</a:t>
                      </a:r>
                    </a:p>
                    <a:p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Nom de famille :  </a:t>
                      </a:r>
                      <a:r>
                        <a:rPr lang="fr-FR" sz="32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PIGEOT</a:t>
                      </a:r>
                    </a:p>
                    <a:p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Prénom : </a:t>
                      </a:r>
                      <a:r>
                        <a:rPr lang="fr-FR" sz="32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Diane</a:t>
                      </a:r>
                    </a:p>
                    <a:p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Age : </a:t>
                      </a:r>
                      <a:r>
                        <a:rPr lang="fr-FR" sz="32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12</a:t>
                      </a:r>
                    </a:p>
                    <a:p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Adresse : </a:t>
                      </a:r>
                      <a:r>
                        <a:rPr lang="fr-FR" sz="32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8, rue Vichy</a:t>
                      </a:r>
                    </a:p>
                    <a:p>
                      <a:r>
                        <a:rPr lang="fr-FR" sz="32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                67543, Paris</a:t>
                      </a:r>
                    </a:p>
                    <a:p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Signature du titulaire : </a:t>
                      </a:r>
                      <a:endParaRPr lang="el-G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420888"/>
            <a:ext cx="2267895" cy="179114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692696"/>
            <a:ext cx="8208912" cy="5760640"/>
          </a:xfrm>
        </p:spPr>
        <p:txBody>
          <a:bodyPr/>
          <a:lstStyle/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Quel est son prénom? 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Quel est son nom? 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est de quelle nationalité?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Quel est son âge?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Quelle est son adresse? </a:t>
            </a:r>
          </a:p>
          <a:p>
            <a:pPr marL="914400" indent="-914400" algn="l">
              <a:buAutoNum type="arabicPeriod"/>
            </a:pP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Μπορείς τώρα να φτιάξεις τη δική σου ταυτότητα;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  (f)</a:t>
            </a:r>
          </a:p>
          <a:p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1547664" y="1772816"/>
          <a:ext cx="6504384" cy="5085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04384"/>
              </a:tblGrid>
              <a:tr h="5085184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REPUBLIQUE</a:t>
                      </a:r>
                      <a:r>
                        <a:rPr lang="fr-FR" sz="3200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HELLENIQUE</a:t>
                      </a:r>
                    </a:p>
                    <a:p>
                      <a:pPr algn="ctr"/>
                      <a:r>
                        <a:rPr lang="fr-FR" sz="3200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Carte nationale d’identité</a:t>
                      </a:r>
                    </a:p>
                    <a:p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Nationalité :</a:t>
                      </a:r>
                      <a:endParaRPr lang="fr-FR" sz="3200" b="0" baseline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Nom de famille :  </a:t>
                      </a:r>
                    </a:p>
                    <a:p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Prénom : </a:t>
                      </a:r>
                    </a:p>
                    <a:p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Age : </a:t>
                      </a:r>
                    </a:p>
                    <a:p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Adresse : </a:t>
                      </a:r>
                    </a:p>
                    <a:p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Signature du titulaire : </a:t>
                      </a:r>
                      <a:endParaRPr lang="el-G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692696"/>
            <a:ext cx="8208912" cy="5760640"/>
          </a:xfrm>
        </p:spPr>
        <p:txBody>
          <a:bodyPr/>
          <a:lstStyle/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Quel est ton prénom? 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Quel est ton nom? 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es de quelle nationalité?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Quel est ton âge?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Quelle est ton adresse? </a:t>
            </a:r>
          </a:p>
          <a:p>
            <a:pPr marL="914400" indent="-914400" algn="l">
              <a:buAutoNum type="arabicPeriod"/>
            </a:pP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84</TotalTime>
  <Words>171</Words>
  <Application>Microsoft Office PowerPoint</Application>
  <PresentationFormat>Προβολή στην οθόνη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19</cp:revision>
  <dcterms:created xsi:type="dcterms:W3CDTF">2024-06-05T15:41:21Z</dcterms:created>
  <dcterms:modified xsi:type="dcterms:W3CDTF">2024-08-09T14:40:32Z</dcterms:modified>
</cp:coreProperties>
</file>