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3ABDF8-F3B8-4F80-AEB0-16F847137B5D}" v="23" dt="2023-09-30T13:14:40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a papamanoli" userId="2decb3adcb129d4e" providerId="LiveId" clId="{A73ABDF8-F3B8-4F80-AEB0-16F847137B5D}"/>
    <pc:docChg chg="custSel modSld">
      <pc:chgData name="ria papamanoli" userId="2decb3adcb129d4e" providerId="LiveId" clId="{A73ABDF8-F3B8-4F80-AEB0-16F847137B5D}" dt="2023-09-30T13:18:01.427" v="329" actId="20577"/>
      <pc:docMkLst>
        <pc:docMk/>
      </pc:docMkLst>
      <pc:sldChg chg="modSp mod">
        <pc:chgData name="ria papamanoli" userId="2decb3adcb129d4e" providerId="LiveId" clId="{A73ABDF8-F3B8-4F80-AEB0-16F847137B5D}" dt="2023-09-30T13:11:24.062" v="11" actId="20577"/>
        <pc:sldMkLst>
          <pc:docMk/>
          <pc:sldMk cId="2430478926" sldId="256"/>
        </pc:sldMkLst>
        <pc:spChg chg="mod">
          <ac:chgData name="ria papamanoli" userId="2decb3adcb129d4e" providerId="LiveId" clId="{A73ABDF8-F3B8-4F80-AEB0-16F847137B5D}" dt="2023-09-30T13:11:24.062" v="11" actId="20577"/>
          <ac:spMkLst>
            <pc:docMk/>
            <pc:sldMk cId="2430478926" sldId="256"/>
            <ac:spMk id="2" creationId="{9D0F0F56-66EC-9F57-EE38-6C3A76B64D56}"/>
          </ac:spMkLst>
        </pc:spChg>
      </pc:sldChg>
      <pc:sldChg chg="modSp mod">
        <pc:chgData name="ria papamanoli" userId="2decb3adcb129d4e" providerId="LiveId" clId="{A73ABDF8-F3B8-4F80-AEB0-16F847137B5D}" dt="2023-09-30T13:12:48.982" v="71" actId="20577"/>
        <pc:sldMkLst>
          <pc:docMk/>
          <pc:sldMk cId="3090338676" sldId="258"/>
        </pc:sldMkLst>
        <pc:spChg chg="mod">
          <ac:chgData name="ria papamanoli" userId="2decb3adcb129d4e" providerId="LiveId" clId="{A73ABDF8-F3B8-4F80-AEB0-16F847137B5D}" dt="2023-09-30T13:12:48.982" v="71" actId="20577"/>
          <ac:spMkLst>
            <pc:docMk/>
            <pc:sldMk cId="3090338676" sldId="258"/>
            <ac:spMk id="2" creationId="{BEE38201-02D6-A3F4-AA5F-686AB9FE22D1}"/>
          </ac:spMkLst>
        </pc:spChg>
        <pc:spChg chg="mod">
          <ac:chgData name="ria papamanoli" userId="2decb3adcb129d4e" providerId="LiveId" clId="{A73ABDF8-F3B8-4F80-AEB0-16F847137B5D}" dt="2023-09-30T13:12:45.781" v="69" actId="20577"/>
          <ac:spMkLst>
            <pc:docMk/>
            <pc:sldMk cId="3090338676" sldId="258"/>
            <ac:spMk id="8" creationId="{54C4D33B-D87E-315F-F7FA-3DDDD8927817}"/>
          </ac:spMkLst>
        </pc:spChg>
      </pc:sldChg>
      <pc:sldChg chg="modSp mod">
        <pc:chgData name="ria papamanoli" userId="2decb3adcb129d4e" providerId="LiveId" clId="{A73ABDF8-F3B8-4F80-AEB0-16F847137B5D}" dt="2023-09-30T13:14:16.174" v="198" actId="20577"/>
        <pc:sldMkLst>
          <pc:docMk/>
          <pc:sldMk cId="3623914801" sldId="261"/>
        </pc:sldMkLst>
        <pc:spChg chg="mod">
          <ac:chgData name="ria papamanoli" userId="2decb3adcb129d4e" providerId="LiveId" clId="{A73ABDF8-F3B8-4F80-AEB0-16F847137B5D}" dt="2023-09-30T13:13:54.923" v="160" actId="20577"/>
          <ac:spMkLst>
            <pc:docMk/>
            <pc:sldMk cId="3623914801" sldId="261"/>
            <ac:spMk id="2" creationId="{F9ECD990-A923-6326-A3D6-82089B246B62}"/>
          </ac:spMkLst>
        </pc:spChg>
        <pc:spChg chg="mod">
          <ac:chgData name="ria papamanoli" userId="2decb3adcb129d4e" providerId="LiveId" clId="{A73ABDF8-F3B8-4F80-AEB0-16F847137B5D}" dt="2023-09-30T13:14:16.174" v="198" actId="20577"/>
          <ac:spMkLst>
            <pc:docMk/>
            <pc:sldMk cId="3623914801" sldId="261"/>
            <ac:spMk id="3" creationId="{E7B254C2-AAEA-D0E8-FCE1-FE43CDBAEA2D}"/>
          </ac:spMkLst>
        </pc:spChg>
      </pc:sldChg>
      <pc:sldChg chg="modSp">
        <pc:chgData name="ria papamanoli" userId="2decb3adcb129d4e" providerId="LiveId" clId="{A73ABDF8-F3B8-4F80-AEB0-16F847137B5D}" dt="2023-09-30T13:14:40.516" v="221" actId="20577"/>
        <pc:sldMkLst>
          <pc:docMk/>
          <pc:sldMk cId="1504337973" sldId="262"/>
        </pc:sldMkLst>
        <pc:graphicFrameChg chg="mod">
          <ac:chgData name="ria papamanoli" userId="2decb3adcb129d4e" providerId="LiveId" clId="{A73ABDF8-F3B8-4F80-AEB0-16F847137B5D}" dt="2023-09-30T13:14:40.516" v="221" actId="20577"/>
          <ac:graphicFrameMkLst>
            <pc:docMk/>
            <pc:sldMk cId="1504337973" sldId="262"/>
            <ac:graphicFrameMk id="5" creationId="{C08C5921-522A-683A-EC1F-F78D9C1B4F67}"/>
          </ac:graphicFrameMkLst>
        </pc:graphicFrameChg>
      </pc:sldChg>
      <pc:sldChg chg="modSp mod">
        <pc:chgData name="ria papamanoli" userId="2decb3adcb129d4e" providerId="LiveId" clId="{A73ABDF8-F3B8-4F80-AEB0-16F847137B5D}" dt="2023-09-30T13:18:01.427" v="329" actId="20577"/>
        <pc:sldMkLst>
          <pc:docMk/>
          <pc:sldMk cId="1408664783" sldId="263"/>
        </pc:sldMkLst>
        <pc:spChg chg="mod">
          <ac:chgData name="ria papamanoli" userId="2decb3adcb129d4e" providerId="LiveId" clId="{A73ABDF8-F3B8-4F80-AEB0-16F847137B5D}" dt="2023-09-30T13:18:01.427" v="329" actId="20577"/>
          <ac:spMkLst>
            <pc:docMk/>
            <pc:sldMk cId="1408664783" sldId="263"/>
            <ac:spMk id="3" creationId="{BE6F1F64-43B6-3B5E-F285-09454354A355}"/>
          </ac:spMkLst>
        </pc:spChg>
      </pc:sldChg>
      <pc:sldChg chg="modSp mod">
        <pc:chgData name="ria papamanoli" userId="2decb3adcb129d4e" providerId="LiveId" clId="{A73ABDF8-F3B8-4F80-AEB0-16F847137B5D}" dt="2023-09-30T13:16:07.241" v="310" actId="20577"/>
        <pc:sldMkLst>
          <pc:docMk/>
          <pc:sldMk cId="975646720" sldId="264"/>
        </pc:sldMkLst>
        <pc:spChg chg="mod">
          <ac:chgData name="ria papamanoli" userId="2decb3adcb129d4e" providerId="LiveId" clId="{A73ABDF8-F3B8-4F80-AEB0-16F847137B5D}" dt="2023-09-30T13:16:07.241" v="310" actId="20577"/>
          <ac:spMkLst>
            <pc:docMk/>
            <pc:sldMk cId="975646720" sldId="264"/>
            <ac:spMk id="2" creationId="{315EBD37-2EC6-5238-9358-3ECD424595AD}"/>
          </ac:spMkLst>
        </pc:spChg>
      </pc:sldChg>
      <pc:sldChg chg="addSp delSp modSp mod setBg">
        <pc:chgData name="ria papamanoli" userId="2decb3adcb129d4e" providerId="LiveId" clId="{A73ABDF8-F3B8-4F80-AEB0-16F847137B5D}" dt="2023-09-30T13:17:42.791" v="322" actId="26606"/>
        <pc:sldMkLst>
          <pc:docMk/>
          <pc:sldMk cId="3400540221" sldId="265"/>
        </pc:sldMkLst>
        <pc:spChg chg="mod">
          <ac:chgData name="ria papamanoli" userId="2decb3adcb129d4e" providerId="LiveId" clId="{A73ABDF8-F3B8-4F80-AEB0-16F847137B5D}" dt="2023-09-30T13:17:42.791" v="322" actId="26606"/>
          <ac:spMkLst>
            <pc:docMk/>
            <pc:sldMk cId="3400540221" sldId="265"/>
            <ac:spMk id="2" creationId="{79ED88DB-7CDD-CF22-5F1A-DAA457A9EF6D}"/>
          </ac:spMkLst>
        </pc:spChg>
        <pc:spChg chg="del">
          <ac:chgData name="ria papamanoli" userId="2decb3adcb129d4e" providerId="LiveId" clId="{A73ABDF8-F3B8-4F80-AEB0-16F847137B5D}" dt="2023-09-30T13:17:42.791" v="322" actId="26606"/>
          <ac:spMkLst>
            <pc:docMk/>
            <pc:sldMk cId="3400540221" sldId="265"/>
            <ac:spMk id="3" creationId="{D4D89207-24CD-DAD5-43D3-F7E39816A256}"/>
          </ac:spMkLst>
        </pc:spChg>
        <pc:graphicFrameChg chg="add">
          <ac:chgData name="ria papamanoli" userId="2decb3adcb129d4e" providerId="LiveId" clId="{A73ABDF8-F3B8-4F80-AEB0-16F847137B5D}" dt="2023-09-30T13:17:42.791" v="322" actId="26606"/>
          <ac:graphicFrameMkLst>
            <pc:docMk/>
            <pc:sldMk cId="3400540221" sldId="265"/>
            <ac:graphicFrameMk id="5" creationId="{83442398-5120-529D-E469-0514382FA1B9}"/>
          </ac:graphicFrameMkLst>
        </pc:graphicFrame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8E12B-2156-485F-BE24-FFCDF7054E0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A2BB7BD-A524-4AD4-9298-936CB827D04A}">
      <dgm:prSet/>
      <dgm:spPr/>
      <dgm:t>
        <a:bodyPr/>
        <a:lstStyle/>
        <a:p>
          <a:r>
            <a:rPr lang="el-GR"/>
            <a:t>Πρώτη φορά ακούω τη λέξη!</a:t>
          </a:r>
          <a:endParaRPr lang="en-US"/>
        </a:p>
      </dgm:t>
    </dgm:pt>
    <dgm:pt modelId="{76C3340A-9E8F-47B2-AA88-5D03FEA6F312}" type="parTrans" cxnId="{746E3C1E-FCE5-4A56-B8B9-58998E422FBE}">
      <dgm:prSet/>
      <dgm:spPr/>
      <dgm:t>
        <a:bodyPr/>
        <a:lstStyle/>
        <a:p>
          <a:endParaRPr lang="en-US"/>
        </a:p>
      </dgm:t>
    </dgm:pt>
    <dgm:pt modelId="{E37D9B5F-96ED-4B2F-BBA1-89F7868412E7}" type="sibTrans" cxnId="{746E3C1E-FCE5-4A56-B8B9-58998E422FBE}">
      <dgm:prSet/>
      <dgm:spPr/>
      <dgm:t>
        <a:bodyPr/>
        <a:lstStyle/>
        <a:p>
          <a:endParaRPr lang="en-US"/>
        </a:p>
      </dgm:t>
    </dgm:pt>
    <dgm:pt modelId="{1D6A2F49-5D3E-42F1-854A-5F7B8B64A877}">
      <dgm:prSet/>
      <dgm:spPr/>
      <dgm:t>
        <a:bodyPr/>
        <a:lstStyle/>
        <a:p>
          <a:r>
            <a:rPr lang="el-GR"/>
            <a:t>Στο λεξικό γράφει πως είναι η εισαγωγή, ο πρόλογος σε ένα ποιητικό έργο.</a:t>
          </a:r>
          <a:endParaRPr lang="en-US"/>
        </a:p>
      </dgm:t>
    </dgm:pt>
    <dgm:pt modelId="{FAADD569-CBFB-4BA4-A1A1-5A470B36B065}" type="parTrans" cxnId="{FC37A837-E8EF-4112-B89F-483D891A6819}">
      <dgm:prSet/>
      <dgm:spPr/>
      <dgm:t>
        <a:bodyPr/>
        <a:lstStyle/>
        <a:p>
          <a:endParaRPr lang="en-US"/>
        </a:p>
      </dgm:t>
    </dgm:pt>
    <dgm:pt modelId="{28F53C2F-1A01-4826-B040-480C1C1E0D97}" type="sibTrans" cxnId="{FC37A837-E8EF-4112-B89F-483D891A6819}">
      <dgm:prSet/>
      <dgm:spPr/>
      <dgm:t>
        <a:bodyPr/>
        <a:lstStyle/>
        <a:p>
          <a:endParaRPr lang="en-US"/>
        </a:p>
      </dgm:t>
    </dgm:pt>
    <dgm:pt modelId="{B194BB1F-E19C-4D7F-9066-41E9FC751516}">
      <dgm:prSet/>
      <dgm:spPr/>
      <dgm:t>
        <a:bodyPr/>
        <a:lstStyle/>
        <a:p>
          <a:r>
            <a:rPr lang="el-GR"/>
            <a:t>Ε ας το έλεγαν πρόλογο! </a:t>
          </a:r>
          <a:endParaRPr lang="en-US"/>
        </a:p>
      </dgm:t>
    </dgm:pt>
    <dgm:pt modelId="{A1F051E4-3A6F-4272-9C55-5F7D618D4CB2}" type="parTrans" cxnId="{3006A4E1-E73A-4D30-B6A2-8C7A90921F78}">
      <dgm:prSet/>
      <dgm:spPr/>
      <dgm:t>
        <a:bodyPr/>
        <a:lstStyle/>
        <a:p>
          <a:endParaRPr lang="en-US"/>
        </a:p>
      </dgm:t>
    </dgm:pt>
    <dgm:pt modelId="{EE95DAAA-894F-4974-BB24-74C5679F3500}" type="sibTrans" cxnId="{3006A4E1-E73A-4D30-B6A2-8C7A90921F78}">
      <dgm:prSet/>
      <dgm:spPr/>
      <dgm:t>
        <a:bodyPr/>
        <a:lstStyle/>
        <a:p>
          <a:endParaRPr lang="en-US"/>
        </a:p>
      </dgm:t>
    </dgm:pt>
    <dgm:pt modelId="{961DB2C3-026E-4CCE-956E-BA915C302B17}" type="pres">
      <dgm:prSet presAssocID="{0958E12B-2156-485F-BE24-FFCDF7054E0C}" presName="linear" presStyleCnt="0">
        <dgm:presLayoutVars>
          <dgm:animLvl val="lvl"/>
          <dgm:resizeHandles val="exact"/>
        </dgm:presLayoutVars>
      </dgm:prSet>
      <dgm:spPr/>
    </dgm:pt>
    <dgm:pt modelId="{CFA6B410-A561-4FA6-BC59-F19B50BBB2C6}" type="pres">
      <dgm:prSet presAssocID="{7A2BB7BD-A524-4AD4-9298-936CB827D0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7FE4A5-C8FB-4407-B523-0996F4F64AA2}" type="pres">
      <dgm:prSet presAssocID="{E37D9B5F-96ED-4B2F-BBA1-89F7868412E7}" presName="spacer" presStyleCnt="0"/>
      <dgm:spPr/>
    </dgm:pt>
    <dgm:pt modelId="{F5F923E5-ADD4-4738-BDDC-0EC0234AD33F}" type="pres">
      <dgm:prSet presAssocID="{1D6A2F49-5D3E-42F1-854A-5F7B8B64A8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A001B0-57E0-498E-A205-B4C355AE1047}" type="pres">
      <dgm:prSet presAssocID="{28F53C2F-1A01-4826-B040-480C1C1E0D97}" presName="spacer" presStyleCnt="0"/>
      <dgm:spPr/>
    </dgm:pt>
    <dgm:pt modelId="{1DA847E3-5D29-474D-A40B-14326B510261}" type="pres">
      <dgm:prSet presAssocID="{B194BB1F-E19C-4D7F-9066-41E9FC75151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46E3C1E-FCE5-4A56-B8B9-58998E422FBE}" srcId="{0958E12B-2156-485F-BE24-FFCDF7054E0C}" destId="{7A2BB7BD-A524-4AD4-9298-936CB827D04A}" srcOrd="0" destOrd="0" parTransId="{76C3340A-9E8F-47B2-AA88-5D03FEA6F312}" sibTransId="{E37D9B5F-96ED-4B2F-BBA1-89F7868412E7}"/>
    <dgm:cxn modelId="{6E312427-16B6-496F-81DD-20A103FE3651}" type="presOf" srcId="{1D6A2F49-5D3E-42F1-854A-5F7B8B64A877}" destId="{F5F923E5-ADD4-4738-BDDC-0EC0234AD33F}" srcOrd="0" destOrd="0" presId="urn:microsoft.com/office/officeart/2005/8/layout/vList2"/>
    <dgm:cxn modelId="{FC37A837-E8EF-4112-B89F-483D891A6819}" srcId="{0958E12B-2156-485F-BE24-FFCDF7054E0C}" destId="{1D6A2F49-5D3E-42F1-854A-5F7B8B64A877}" srcOrd="1" destOrd="0" parTransId="{FAADD569-CBFB-4BA4-A1A1-5A470B36B065}" sibTransId="{28F53C2F-1A01-4826-B040-480C1C1E0D97}"/>
    <dgm:cxn modelId="{A8762CCD-E535-4815-9544-397730E29F2A}" type="presOf" srcId="{B194BB1F-E19C-4D7F-9066-41E9FC751516}" destId="{1DA847E3-5D29-474D-A40B-14326B510261}" srcOrd="0" destOrd="0" presId="urn:microsoft.com/office/officeart/2005/8/layout/vList2"/>
    <dgm:cxn modelId="{3006A4E1-E73A-4D30-B6A2-8C7A90921F78}" srcId="{0958E12B-2156-485F-BE24-FFCDF7054E0C}" destId="{B194BB1F-E19C-4D7F-9066-41E9FC751516}" srcOrd="2" destOrd="0" parTransId="{A1F051E4-3A6F-4272-9C55-5F7D618D4CB2}" sibTransId="{EE95DAAA-894F-4974-BB24-74C5679F3500}"/>
    <dgm:cxn modelId="{079735F4-455C-41DC-915C-7980CEDB884B}" type="presOf" srcId="{0958E12B-2156-485F-BE24-FFCDF7054E0C}" destId="{961DB2C3-026E-4CCE-956E-BA915C302B17}" srcOrd="0" destOrd="0" presId="urn:microsoft.com/office/officeart/2005/8/layout/vList2"/>
    <dgm:cxn modelId="{2AAF11FD-55EB-4CC3-AD0C-F6185A69C695}" type="presOf" srcId="{7A2BB7BD-A524-4AD4-9298-936CB827D04A}" destId="{CFA6B410-A561-4FA6-BC59-F19B50BBB2C6}" srcOrd="0" destOrd="0" presId="urn:microsoft.com/office/officeart/2005/8/layout/vList2"/>
    <dgm:cxn modelId="{C53FE9A1-3C1B-4930-8149-A42C432291DD}" type="presParOf" srcId="{961DB2C3-026E-4CCE-956E-BA915C302B17}" destId="{CFA6B410-A561-4FA6-BC59-F19B50BBB2C6}" srcOrd="0" destOrd="0" presId="urn:microsoft.com/office/officeart/2005/8/layout/vList2"/>
    <dgm:cxn modelId="{642E8474-5793-4429-8D2B-9A230B13D790}" type="presParOf" srcId="{961DB2C3-026E-4CCE-956E-BA915C302B17}" destId="{F97FE4A5-C8FB-4407-B523-0996F4F64AA2}" srcOrd="1" destOrd="0" presId="urn:microsoft.com/office/officeart/2005/8/layout/vList2"/>
    <dgm:cxn modelId="{B35C134B-2CD9-4324-B5A7-6F0D8BD62EAD}" type="presParOf" srcId="{961DB2C3-026E-4CCE-956E-BA915C302B17}" destId="{F5F923E5-ADD4-4738-BDDC-0EC0234AD33F}" srcOrd="2" destOrd="0" presId="urn:microsoft.com/office/officeart/2005/8/layout/vList2"/>
    <dgm:cxn modelId="{B118EAC8-4872-4F0D-A68B-2DDCEF68EEF7}" type="presParOf" srcId="{961DB2C3-026E-4CCE-956E-BA915C302B17}" destId="{83A001B0-57E0-498E-A205-B4C355AE1047}" srcOrd="3" destOrd="0" presId="urn:microsoft.com/office/officeart/2005/8/layout/vList2"/>
    <dgm:cxn modelId="{5C0F2292-C98B-4894-89FC-6657865E76B9}" type="presParOf" srcId="{961DB2C3-026E-4CCE-956E-BA915C302B17}" destId="{1DA847E3-5D29-474D-A40B-14326B51026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84DA9-B0A4-4414-B667-E46165724DE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1F2F921-FE48-4B5D-BBB6-CBD75714D269}">
      <dgm:prSet/>
      <dgm:spPr/>
      <dgm:t>
        <a:bodyPr/>
        <a:lstStyle/>
        <a:p>
          <a:r>
            <a:rPr lang="el-GR"/>
            <a:t>Ωχ…Τι λέει εδώ;</a:t>
          </a:r>
          <a:endParaRPr lang="en-US"/>
        </a:p>
      </dgm:t>
    </dgm:pt>
    <dgm:pt modelId="{063AD0C5-8A58-4AEE-8A39-97FA69E74570}" type="parTrans" cxnId="{7C9DBCBE-85C5-4C74-A0C8-16A9ECC0A7AC}">
      <dgm:prSet/>
      <dgm:spPr/>
      <dgm:t>
        <a:bodyPr/>
        <a:lstStyle/>
        <a:p>
          <a:endParaRPr lang="en-US"/>
        </a:p>
      </dgm:t>
    </dgm:pt>
    <dgm:pt modelId="{0F6FBD86-DA7E-4653-9F81-BD1EC7C738D7}" type="sibTrans" cxnId="{7C9DBCBE-85C5-4C74-A0C8-16A9ECC0A7AC}">
      <dgm:prSet/>
      <dgm:spPr/>
      <dgm:t>
        <a:bodyPr/>
        <a:lstStyle/>
        <a:p>
          <a:endParaRPr lang="en-US"/>
        </a:p>
      </dgm:t>
    </dgm:pt>
    <dgm:pt modelId="{9E794964-B2FC-4B9B-A342-E698B896B154}">
      <dgm:prSet/>
      <dgm:spPr/>
      <dgm:t>
        <a:bodyPr/>
        <a:lstStyle/>
        <a:p>
          <a:r>
            <a:rPr lang="el-GR"/>
            <a:t>Για να δούμε ποιες λέξεις μπορώ να αναγνωρίσω;</a:t>
          </a:r>
          <a:endParaRPr lang="en-US"/>
        </a:p>
      </dgm:t>
    </dgm:pt>
    <dgm:pt modelId="{C9B5CEE4-8B7A-41A0-B98B-C28E1D4C4B99}" type="parTrans" cxnId="{0A186B7E-E3EE-43C8-9064-49E404BB4D7F}">
      <dgm:prSet/>
      <dgm:spPr/>
      <dgm:t>
        <a:bodyPr/>
        <a:lstStyle/>
        <a:p>
          <a:endParaRPr lang="en-US"/>
        </a:p>
      </dgm:t>
    </dgm:pt>
    <dgm:pt modelId="{8109E3CB-D526-42A8-B94C-B0FF0C0A96A7}" type="sibTrans" cxnId="{0A186B7E-E3EE-43C8-9064-49E404BB4D7F}">
      <dgm:prSet/>
      <dgm:spPr/>
      <dgm:t>
        <a:bodyPr/>
        <a:lstStyle/>
        <a:p>
          <a:endParaRPr lang="en-US"/>
        </a:p>
      </dgm:t>
    </dgm:pt>
    <dgm:pt modelId="{A29CDDCB-1A62-437E-B5DC-A50D8DABB938}" type="pres">
      <dgm:prSet presAssocID="{AA284DA9-B0A4-4414-B667-E46165724DE7}" presName="linear" presStyleCnt="0">
        <dgm:presLayoutVars>
          <dgm:animLvl val="lvl"/>
          <dgm:resizeHandles val="exact"/>
        </dgm:presLayoutVars>
      </dgm:prSet>
      <dgm:spPr/>
    </dgm:pt>
    <dgm:pt modelId="{C4F79DE9-1481-4F38-B519-CC4012374AF2}" type="pres">
      <dgm:prSet presAssocID="{E1F2F921-FE48-4B5D-BBB6-CBD75714D26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C3B0C6-7020-4E7A-A741-3199B73A5971}" type="pres">
      <dgm:prSet presAssocID="{0F6FBD86-DA7E-4653-9F81-BD1EC7C738D7}" presName="spacer" presStyleCnt="0"/>
      <dgm:spPr/>
    </dgm:pt>
    <dgm:pt modelId="{ED944DB2-9F63-4E6E-90BC-7240D82C63ED}" type="pres">
      <dgm:prSet presAssocID="{9E794964-B2FC-4B9B-A342-E698B896B15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CE4921D-8C12-41B6-8385-717A5875B056}" type="presOf" srcId="{AA284DA9-B0A4-4414-B667-E46165724DE7}" destId="{A29CDDCB-1A62-437E-B5DC-A50D8DABB938}" srcOrd="0" destOrd="0" presId="urn:microsoft.com/office/officeart/2005/8/layout/vList2"/>
    <dgm:cxn modelId="{3BC5352D-3944-4E04-9B4B-779F6A6B42A6}" type="presOf" srcId="{E1F2F921-FE48-4B5D-BBB6-CBD75714D269}" destId="{C4F79DE9-1481-4F38-B519-CC4012374AF2}" srcOrd="0" destOrd="0" presId="urn:microsoft.com/office/officeart/2005/8/layout/vList2"/>
    <dgm:cxn modelId="{DACAFF5B-8B44-4F0D-8948-70C60CBAF43D}" type="presOf" srcId="{9E794964-B2FC-4B9B-A342-E698B896B154}" destId="{ED944DB2-9F63-4E6E-90BC-7240D82C63ED}" srcOrd="0" destOrd="0" presId="urn:microsoft.com/office/officeart/2005/8/layout/vList2"/>
    <dgm:cxn modelId="{0A186B7E-E3EE-43C8-9064-49E404BB4D7F}" srcId="{AA284DA9-B0A4-4414-B667-E46165724DE7}" destId="{9E794964-B2FC-4B9B-A342-E698B896B154}" srcOrd="1" destOrd="0" parTransId="{C9B5CEE4-8B7A-41A0-B98B-C28E1D4C4B99}" sibTransId="{8109E3CB-D526-42A8-B94C-B0FF0C0A96A7}"/>
    <dgm:cxn modelId="{7C9DBCBE-85C5-4C74-A0C8-16A9ECC0A7AC}" srcId="{AA284DA9-B0A4-4414-B667-E46165724DE7}" destId="{E1F2F921-FE48-4B5D-BBB6-CBD75714D269}" srcOrd="0" destOrd="0" parTransId="{063AD0C5-8A58-4AEE-8A39-97FA69E74570}" sibTransId="{0F6FBD86-DA7E-4653-9F81-BD1EC7C738D7}"/>
    <dgm:cxn modelId="{A9CEED3B-0AF2-4B36-8A4D-55EF2D907C06}" type="presParOf" srcId="{A29CDDCB-1A62-437E-B5DC-A50D8DABB938}" destId="{C4F79DE9-1481-4F38-B519-CC4012374AF2}" srcOrd="0" destOrd="0" presId="urn:microsoft.com/office/officeart/2005/8/layout/vList2"/>
    <dgm:cxn modelId="{06378FD8-FD2B-4FE7-9681-B176917F3BF8}" type="presParOf" srcId="{A29CDDCB-1A62-437E-B5DC-A50D8DABB938}" destId="{F5C3B0C6-7020-4E7A-A741-3199B73A5971}" srcOrd="1" destOrd="0" presId="urn:microsoft.com/office/officeart/2005/8/layout/vList2"/>
    <dgm:cxn modelId="{412AEE98-F527-4627-B8B5-CA3EF6C33E9D}" type="presParOf" srcId="{A29CDDCB-1A62-437E-B5DC-A50D8DABB938}" destId="{ED944DB2-9F63-4E6E-90BC-7240D82C63E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50C5EA-1012-4A83-86D6-712DC663F2D3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DCAED4-532A-4079-80D9-936ED9C2176A}">
      <dgm:prSet/>
      <dgm:spPr/>
      <dgm:t>
        <a:bodyPr/>
        <a:lstStyle/>
        <a:p>
          <a:r>
            <a:rPr lang="el-GR"/>
            <a:t>Την επικαλούνταν, για να τους δώσει έμπνευση. Για αυτό και στα προοίμια λέμε πως ο ποιητής κάνει </a:t>
          </a:r>
          <a:r>
            <a:rPr lang="el-GR" b="1"/>
            <a:t>επίκληση στη μούσα.</a:t>
          </a:r>
          <a:endParaRPr lang="en-US"/>
        </a:p>
      </dgm:t>
    </dgm:pt>
    <dgm:pt modelId="{4674CAE7-CD05-4E94-867D-E82779E0DA9B}" type="parTrans" cxnId="{395D2707-2404-44B0-B31D-E007A8214FBA}">
      <dgm:prSet/>
      <dgm:spPr/>
      <dgm:t>
        <a:bodyPr/>
        <a:lstStyle/>
        <a:p>
          <a:endParaRPr lang="en-US"/>
        </a:p>
      </dgm:t>
    </dgm:pt>
    <dgm:pt modelId="{1D3134B1-88FE-44ED-BD22-C43B28BA2BBF}" type="sibTrans" cxnId="{395D2707-2404-44B0-B31D-E007A8214FBA}">
      <dgm:prSet/>
      <dgm:spPr/>
      <dgm:t>
        <a:bodyPr/>
        <a:lstStyle/>
        <a:p>
          <a:endParaRPr lang="en-US"/>
        </a:p>
      </dgm:t>
    </dgm:pt>
    <dgm:pt modelId="{C56C7447-9838-441F-B2C0-161764A18B3A}">
      <dgm:prSet/>
      <dgm:spPr/>
      <dgm:t>
        <a:bodyPr/>
        <a:lstStyle/>
        <a:p>
          <a:r>
            <a:rPr lang="el-GR" dirty="0"/>
            <a:t>Έτσι το έργο τους γινόταν </a:t>
          </a:r>
          <a:r>
            <a:rPr lang="el-GR" b="1" dirty="0"/>
            <a:t>θεόπνευστο.</a:t>
          </a:r>
        </a:p>
        <a:p>
          <a:endParaRPr lang="en-US" dirty="0"/>
        </a:p>
      </dgm:t>
    </dgm:pt>
    <dgm:pt modelId="{6D1D677E-9C8B-4E0B-B6AD-1F15BFB53675}" type="sibTrans" cxnId="{0DBF8EED-4BC7-4EA5-BF1C-BE6A229758A0}">
      <dgm:prSet/>
      <dgm:spPr/>
      <dgm:t>
        <a:bodyPr/>
        <a:lstStyle/>
        <a:p>
          <a:endParaRPr lang="en-US"/>
        </a:p>
      </dgm:t>
    </dgm:pt>
    <dgm:pt modelId="{53F1BED4-2A70-47F5-9542-A755B12283FA}" type="parTrans" cxnId="{0DBF8EED-4BC7-4EA5-BF1C-BE6A229758A0}">
      <dgm:prSet/>
      <dgm:spPr/>
      <dgm:t>
        <a:bodyPr/>
        <a:lstStyle/>
        <a:p>
          <a:endParaRPr lang="en-US"/>
        </a:p>
      </dgm:t>
    </dgm:pt>
    <dgm:pt modelId="{5B41D62D-B815-4B19-9CC3-BDE9402D6984}" type="pres">
      <dgm:prSet presAssocID="{5850C5EA-1012-4A83-86D6-712DC663F2D3}" presName="linear" presStyleCnt="0">
        <dgm:presLayoutVars>
          <dgm:animLvl val="lvl"/>
          <dgm:resizeHandles val="exact"/>
        </dgm:presLayoutVars>
      </dgm:prSet>
      <dgm:spPr/>
    </dgm:pt>
    <dgm:pt modelId="{3C2F673D-4060-48E9-A352-EA705E42396F}" type="pres">
      <dgm:prSet presAssocID="{3DDCAED4-532A-4079-80D9-936ED9C217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70F916F-2D41-4D46-B699-B2ADFF9E5541}" type="pres">
      <dgm:prSet presAssocID="{1D3134B1-88FE-44ED-BD22-C43B28BA2BBF}" presName="spacer" presStyleCnt="0"/>
      <dgm:spPr/>
    </dgm:pt>
    <dgm:pt modelId="{C047936C-E757-445D-AC0E-C49F5A319D73}" type="pres">
      <dgm:prSet presAssocID="{C56C7447-9838-441F-B2C0-161764A18B3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95D2707-2404-44B0-B31D-E007A8214FBA}" srcId="{5850C5EA-1012-4A83-86D6-712DC663F2D3}" destId="{3DDCAED4-532A-4079-80D9-936ED9C2176A}" srcOrd="0" destOrd="0" parTransId="{4674CAE7-CD05-4E94-867D-E82779E0DA9B}" sibTransId="{1D3134B1-88FE-44ED-BD22-C43B28BA2BBF}"/>
    <dgm:cxn modelId="{1E4AE162-52BA-4D52-91B1-41EAAFE407D6}" type="presOf" srcId="{5850C5EA-1012-4A83-86D6-712DC663F2D3}" destId="{5B41D62D-B815-4B19-9CC3-BDE9402D6984}" srcOrd="0" destOrd="0" presId="urn:microsoft.com/office/officeart/2005/8/layout/vList2"/>
    <dgm:cxn modelId="{B9995669-79AA-4449-80AB-CABE13971092}" type="presOf" srcId="{C56C7447-9838-441F-B2C0-161764A18B3A}" destId="{C047936C-E757-445D-AC0E-C49F5A319D73}" srcOrd="0" destOrd="0" presId="urn:microsoft.com/office/officeart/2005/8/layout/vList2"/>
    <dgm:cxn modelId="{4F2A7979-C4BA-4D6F-9D21-1857F91EF4A6}" type="presOf" srcId="{3DDCAED4-532A-4079-80D9-936ED9C2176A}" destId="{3C2F673D-4060-48E9-A352-EA705E42396F}" srcOrd="0" destOrd="0" presId="urn:microsoft.com/office/officeart/2005/8/layout/vList2"/>
    <dgm:cxn modelId="{0DBF8EED-4BC7-4EA5-BF1C-BE6A229758A0}" srcId="{5850C5EA-1012-4A83-86D6-712DC663F2D3}" destId="{C56C7447-9838-441F-B2C0-161764A18B3A}" srcOrd="1" destOrd="0" parTransId="{53F1BED4-2A70-47F5-9542-A755B12283FA}" sibTransId="{6D1D677E-9C8B-4E0B-B6AD-1F15BFB53675}"/>
    <dgm:cxn modelId="{1E9585EF-2842-45B7-B30F-B48F40EC7BF7}" type="presParOf" srcId="{5B41D62D-B815-4B19-9CC3-BDE9402D6984}" destId="{3C2F673D-4060-48E9-A352-EA705E42396F}" srcOrd="0" destOrd="0" presId="urn:microsoft.com/office/officeart/2005/8/layout/vList2"/>
    <dgm:cxn modelId="{B84298FA-06DE-4303-99F5-DFC9BF822F4D}" type="presParOf" srcId="{5B41D62D-B815-4B19-9CC3-BDE9402D6984}" destId="{D70F916F-2D41-4D46-B699-B2ADFF9E5541}" srcOrd="1" destOrd="0" presId="urn:microsoft.com/office/officeart/2005/8/layout/vList2"/>
    <dgm:cxn modelId="{A51C0B78-3CAB-4EFE-A021-AF5C9DA27113}" type="presParOf" srcId="{5B41D62D-B815-4B19-9CC3-BDE9402D6984}" destId="{C047936C-E757-445D-AC0E-C49F5A319D7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7C1526-1002-4066-BA30-8BE11A8D1C6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5D939E-A711-44C1-981A-84A5A057DED5}">
      <dgm:prSet/>
      <dgm:spPr/>
      <dgm:t>
        <a:bodyPr/>
        <a:lstStyle/>
        <a:p>
          <a:r>
            <a:rPr lang="el-GR" dirty="0"/>
            <a:t>Με αίνιγμα ξεκινάει η Οδύσσεια</a:t>
          </a:r>
          <a:endParaRPr lang="en-US" dirty="0"/>
        </a:p>
      </dgm:t>
    </dgm:pt>
    <dgm:pt modelId="{A7D75E58-A977-4291-9BCC-1757729BB7D2}" type="parTrans" cxnId="{0B6B0D19-4741-4516-AF55-7B5AA9F1DDAE}">
      <dgm:prSet/>
      <dgm:spPr/>
      <dgm:t>
        <a:bodyPr/>
        <a:lstStyle/>
        <a:p>
          <a:endParaRPr lang="en-US"/>
        </a:p>
      </dgm:t>
    </dgm:pt>
    <dgm:pt modelId="{03037A89-2FCF-4316-AFAE-4E6CE4C5CA81}" type="sibTrans" cxnId="{0B6B0D19-4741-4516-AF55-7B5AA9F1DDAE}">
      <dgm:prSet/>
      <dgm:spPr/>
      <dgm:t>
        <a:bodyPr/>
        <a:lstStyle/>
        <a:p>
          <a:endParaRPr lang="en-US"/>
        </a:p>
      </dgm:t>
    </dgm:pt>
    <dgm:pt modelId="{D76F737C-8645-4699-9C2F-026CCB06923C}">
      <dgm:prSet/>
      <dgm:spPr/>
      <dgm:t>
        <a:bodyPr/>
        <a:lstStyle/>
        <a:p>
          <a:r>
            <a:rPr lang="el-GR"/>
            <a:t>Δεν αναφέρεται το όνομα του πρωταγωνιστή</a:t>
          </a:r>
          <a:endParaRPr lang="en-US"/>
        </a:p>
      </dgm:t>
    </dgm:pt>
    <dgm:pt modelId="{0BD5F605-684B-461B-A999-EAE7C44D22EC}" type="parTrans" cxnId="{FFFCD3BB-22FF-4D2F-A9C0-E48CBBB062FB}">
      <dgm:prSet/>
      <dgm:spPr/>
      <dgm:t>
        <a:bodyPr/>
        <a:lstStyle/>
        <a:p>
          <a:endParaRPr lang="en-US"/>
        </a:p>
      </dgm:t>
    </dgm:pt>
    <dgm:pt modelId="{C31EAEC9-648B-46E3-8B71-0C3BFC3573CD}" type="sibTrans" cxnId="{FFFCD3BB-22FF-4D2F-A9C0-E48CBBB062FB}">
      <dgm:prSet/>
      <dgm:spPr/>
      <dgm:t>
        <a:bodyPr/>
        <a:lstStyle/>
        <a:p>
          <a:endParaRPr lang="en-US"/>
        </a:p>
      </dgm:t>
    </dgm:pt>
    <dgm:pt modelId="{CD5B3553-B2A0-4E7D-831D-F001BF940CA2}">
      <dgm:prSet/>
      <dgm:spPr/>
      <dgm:t>
        <a:bodyPr/>
        <a:lstStyle/>
        <a:p>
          <a:r>
            <a:rPr lang="el-GR" dirty="0"/>
            <a:t>Όμως πολύτροπος άνδρας μάλλον είναι ο  Οδυσσέας</a:t>
          </a:r>
          <a:endParaRPr lang="en-US" dirty="0"/>
        </a:p>
      </dgm:t>
    </dgm:pt>
    <dgm:pt modelId="{E4898103-1B59-45F0-9690-165EE7A6069D}" type="parTrans" cxnId="{6A8E29CE-551C-4C73-A54C-B805F6F711B8}">
      <dgm:prSet/>
      <dgm:spPr/>
      <dgm:t>
        <a:bodyPr/>
        <a:lstStyle/>
        <a:p>
          <a:endParaRPr lang="en-US"/>
        </a:p>
      </dgm:t>
    </dgm:pt>
    <dgm:pt modelId="{F964A452-F499-4D0C-A2CB-8E35ED23AFDD}" type="sibTrans" cxnId="{6A8E29CE-551C-4C73-A54C-B805F6F711B8}">
      <dgm:prSet/>
      <dgm:spPr/>
      <dgm:t>
        <a:bodyPr/>
        <a:lstStyle/>
        <a:p>
          <a:endParaRPr lang="en-US"/>
        </a:p>
      </dgm:t>
    </dgm:pt>
    <dgm:pt modelId="{EAB1CB38-CF01-40DE-83CC-F8A02919244F}" type="pres">
      <dgm:prSet presAssocID="{E07C1526-1002-4066-BA30-8BE11A8D1C6E}" presName="linear" presStyleCnt="0">
        <dgm:presLayoutVars>
          <dgm:animLvl val="lvl"/>
          <dgm:resizeHandles val="exact"/>
        </dgm:presLayoutVars>
      </dgm:prSet>
      <dgm:spPr/>
    </dgm:pt>
    <dgm:pt modelId="{83C589BC-1E07-46E4-A873-EB31AA91B771}" type="pres">
      <dgm:prSet presAssocID="{A05D939E-A711-44C1-981A-84A5A057DE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95861F-21DA-4BF5-8D11-F2B05E5E7F31}" type="pres">
      <dgm:prSet presAssocID="{03037A89-2FCF-4316-AFAE-4E6CE4C5CA81}" presName="spacer" presStyleCnt="0"/>
      <dgm:spPr/>
    </dgm:pt>
    <dgm:pt modelId="{436D9116-DC28-4DE1-9902-A49AB6FBBF6C}" type="pres">
      <dgm:prSet presAssocID="{D76F737C-8645-4699-9C2F-026CCB0692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328F2C-9379-4293-BA8C-9D2F21A58E0F}" type="pres">
      <dgm:prSet presAssocID="{C31EAEC9-648B-46E3-8B71-0C3BFC3573CD}" presName="spacer" presStyleCnt="0"/>
      <dgm:spPr/>
    </dgm:pt>
    <dgm:pt modelId="{5E7E55A8-BDA1-4ADA-B86D-2FB0FA25198C}" type="pres">
      <dgm:prSet presAssocID="{CD5B3553-B2A0-4E7D-831D-F001BF940CA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B6B0D19-4741-4516-AF55-7B5AA9F1DDAE}" srcId="{E07C1526-1002-4066-BA30-8BE11A8D1C6E}" destId="{A05D939E-A711-44C1-981A-84A5A057DED5}" srcOrd="0" destOrd="0" parTransId="{A7D75E58-A977-4291-9BCC-1757729BB7D2}" sibTransId="{03037A89-2FCF-4316-AFAE-4E6CE4C5CA81}"/>
    <dgm:cxn modelId="{8A81941F-6FFA-4CD3-93C0-3C8299A14BD2}" type="presOf" srcId="{E07C1526-1002-4066-BA30-8BE11A8D1C6E}" destId="{EAB1CB38-CF01-40DE-83CC-F8A02919244F}" srcOrd="0" destOrd="0" presId="urn:microsoft.com/office/officeart/2005/8/layout/vList2"/>
    <dgm:cxn modelId="{17EED36E-28DE-4FF5-ADA4-8ACF9502CE5E}" type="presOf" srcId="{D76F737C-8645-4699-9C2F-026CCB06923C}" destId="{436D9116-DC28-4DE1-9902-A49AB6FBBF6C}" srcOrd="0" destOrd="0" presId="urn:microsoft.com/office/officeart/2005/8/layout/vList2"/>
    <dgm:cxn modelId="{B900A896-134E-44C8-B4A6-464614E66A77}" type="presOf" srcId="{A05D939E-A711-44C1-981A-84A5A057DED5}" destId="{83C589BC-1E07-46E4-A873-EB31AA91B771}" srcOrd="0" destOrd="0" presId="urn:microsoft.com/office/officeart/2005/8/layout/vList2"/>
    <dgm:cxn modelId="{B9A769A7-1216-4B23-8A2E-8FCB5FFABD2E}" type="presOf" srcId="{CD5B3553-B2A0-4E7D-831D-F001BF940CA2}" destId="{5E7E55A8-BDA1-4ADA-B86D-2FB0FA25198C}" srcOrd="0" destOrd="0" presId="urn:microsoft.com/office/officeart/2005/8/layout/vList2"/>
    <dgm:cxn modelId="{FFFCD3BB-22FF-4D2F-A9C0-E48CBBB062FB}" srcId="{E07C1526-1002-4066-BA30-8BE11A8D1C6E}" destId="{D76F737C-8645-4699-9C2F-026CCB06923C}" srcOrd="1" destOrd="0" parTransId="{0BD5F605-684B-461B-A999-EAE7C44D22EC}" sibTransId="{C31EAEC9-648B-46E3-8B71-0C3BFC3573CD}"/>
    <dgm:cxn modelId="{6A8E29CE-551C-4C73-A54C-B805F6F711B8}" srcId="{E07C1526-1002-4066-BA30-8BE11A8D1C6E}" destId="{CD5B3553-B2A0-4E7D-831D-F001BF940CA2}" srcOrd="2" destOrd="0" parTransId="{E4898103-1B59-45F0-9690-165EE7A6069D}" sibTransId="{F964A452-F499-4D0C-A2CB-8E35ED23AFDD}"/>
    <dgm:cxn modelId="{836D3008-AE61-447B-A01F-61C86A76E0C6}" type="presParOf" srcId="{EAB1CB38-CF01-40DE-83CC-F8A02919244F}" destId="{83C589BC-1E07-46E4-A873-EB31AA91B771}" srcOrd="0" destOrd="0" presId="urn:microsoft.com/office/officeart/2005/8/layout/vList2"/>
    <dgm:cxn modelId="{6DEE8B67-2E14-428D-9FF7-798B82C16F2D}" type="presParOf" srcId="{EAB1CB38-CF01-40DE-83CC-F8A02919244F}" destId="{1395861F-21DA-4BF5-8D11-F2B05E5E7F31}" srcOrd="1" destOrd="0" presId="urn:microsoft.com/office/officeart/2005/8/layout/vList2"/>
    <dgm:cxn modelId="{0E762484-9741-44A0-BC63-95621B9F6D4B}" type="presParOf" srcId="{EAB1CB38-CF01-40DE-83CC-F8A02919244F}" destId="{436D9116-DC28-4DE1-9902-A49AB6FBBF6C}" srcOrd="2" destOrd="0" presId="urn:microsoft.com/office/officeart/2005/8/layout/vList2"/>
    <dgm:cxn modelId="{0DA93467-1E6A-4682-85E9-3FCE3D3543FA}" type="presParOf" srcId="{EAB1CB38-CF01-40DE-83CC-F8A02919244F}" destId="{03328F2C-9379-4293-BA8C-9D2F21A58E0F}" srcOrd="3" destOrd="0" presId="urn:microsoft.com/office/officeart/2005/8/layout/vList2"/>
    <dgm:cxn modelId="{CB60DE78-79FB-4520-A2B8-FD8828DB3FBA}" type="presParOf" srcId="{EAB1CB38-CF01-40DE-83CC-F8A02919244F}" destId="{5E7E55A8-BDA1-4ADA-B86D-2FB0FA25198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648A22-8077-4580-BB7A-A9DDA54A16D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E9B5F25-FB51-4D4C-BBCF-EFABFC0D9D4F}">
      <dgm:prSet/>
      <dgm:spPr/>
      <dgm:t>
        <a:bodyPr/>
        <a:lstStyle/>
        <a:p>
          <a:r>
            <a:rPr lang="el-GR"/>
            <a:t>Γιατί αυτοί ήταν νήπιοι και μωροί= ανόητοι</a:t>
          </a:r>
          <a:endParaRPr lang="en-US"/>
        </a:p>
      </dgm:t>
    </dgm:pt>
    <dgm:pt modelId="{CED9E868-0F99-4D5B-AD02-9E0888B7D582}" type="parTrans" cxnId="{0D5F5CA5-1C9B-47DE-B192-685789460E96}">
      <dgm:prSet/>
      <dgm:spPr/>
      <dgm:t>
        <a:bodyPr/>
        <a:lstStyle/>
        <a:p>
          <a:endParaRPr lang="en-US"/>
        </a:p>
      </dgm:t>
    </dgm:pt>
    <dgm:pt modelId="{1C3656B8-C9FC-4AF9-A7B2-4BFC8BA409EA}" type="sibTrans" cxnId="{0D5F5CA5-1C9B-47DE-B192-685789460E96}">
      <dgm:prSet/>
      <dgm:spPr/>
      <dgm:t>
        <a:bodyPr/>
        <a:lstStyle/>
        <a:p>
          <a:endParaRPr lang="en-US"/>
        </a:p>
      </dgm:t>
    </dgm:pt>
    <dgm:pt modelId="{AF3F1687-03DB-4775-AEF0-E9354B924908}">
      <dgm:prSet/>
      <dgm:spPr/>
      <dgm:t>
        <a:bodyPr/>
        <a:lstStyle/>
        <a:p>
          <a:r>
            <a:rPr lang="el-GR"/>
            <a:t>Έφαγαν τα βόδια του θεού Ήλιου, ενώ τους είχαν προειδοποιήσει οι θεοί</a:t>
          </a:r>
          <a:endParaRPr lang="en-US"/>
        </a:p>
      </dgm:t>
    </dgm:pt>
    <dgm:pt modelId="{859DBD4C-8B48-4B44-BC95-C851B3B30FEE}" type="parTrans" cxnId="{7FC8088D-ACCF-4EA0-A134-E8DA37BA387D}">
      <dgm:prSet/>
      <dgm:spPr/>
      <dgm:t>
        <a:bodyPr/>
        <a:lstStyle/>
        <a:p>
          <a:endParaRPr lang="en-US"/>
        </a:p>
      </dgm:t>
    </dgm:pt>
    <dgm:pt modelId="{36413905-6A51-4DFA-981D-8FDFB8AC7850}" type="sibTrans" cxnId="{7FC8088D-ACCF-4EA0-A134-E8DA37BA387D}">
      <dgm:prSet/>
      <dgm:spPr/>
      <dgm:t>
        <a:bodyPr/>
        <a:lstStyle/>
        <a:p>
          <a:endParaRPr lang="en-US"/>
        </a:p>
      </dgm:t>
    </dgm:pt>
    <dgm:pt modelId="{DCD8B7C3-72B0-46E8-B04C-A47EA2DA0C07}">
      <dgm:prSet/>
      <dgm:spPr/>
      <dgm:t>
        <a:bodyPr/>
        <a:lstStyle/>
        <a:p>
          <a:r>
            <a:rPr lang="el-GR"/>
            <a:t>Και τιμωρήθηκαν με θάνατο</a:t>
          </a:r>
          <a:endParaRPr lang="en-US"/>
        </a:p>
      </dgm:t>
    </dgm:pt>
    <dgm:pt modelId="{9D72AE32-677C-476B-B6A5-8F746BDA9002}" type="parTrans" cxnId="{E2371675-6929-4D9B-81E4-15A43CF933E1}">
      <dgm:prSet/>
      <dgm:spPr/>
      <dgm:t>
        <a:bodyPr/>
        <a:lstStyle/>
        <a:p>
          <a:endParaRPr lang="en-US"/>
        </a:p>
      </dgm:t>
    </dgm:pt>
    <dgm:pt modelId="{6BE7EC15-4673-4FB2-BD7A-9E88289B26E4}" type="sibTrans" cxnId="{E2371675-6929-4D9B-81E4-15A43CF933E1}">
      <dgm:prSet/>
      <dgm:spPr/>
      <dgm:t>
        <a:bodyPr/>
        <a:lstStyle/>
        <a:p>
          <a:endParaRPr lang="en-US"/>
        </a:p>
      </dgm:t>
    </dgm:pt>
    <dgm:pt modelId="{69165747-B8AD-41F2-B02B-40410542DC57}" type="pres">
      <dgm:prSet presAssocID="{83648A22-8077-4580-BB7A-A9DDA54A16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A38045-E6F4-475B-BB4A-EF7731129191}" type="pres">
      <dgm:prSet presAssocID="{CE9B5F25-FB51-4D4C-BBCF-EFABFC0D9D4F}" presName="hierRoot1" presStyleCnt="0"/>
      <dgm:spPr/>
    </dgm:pt>
    <dgm:pt modelId="{CD12F6FB-9460-4CA6-8B1D-2B6170B8A79D}" type="pres">
      <dgm:prSet presAssocID="{CE9B5F25-FB51-4D4C-BBCF-EFABFC0D9D4F}" presName="composite" presStyleCnt="0"/>
      <dgm:spPr/>
    </dgm:pt>
    <dgm:pt modelId="{E55B9535-73C5-4FCB-AA01-DFF74728E651}" type="pres">
      <dgm:prSet presAssocID="{CE9B5F25-FB51-4D4C-BBCF-EFABFC0D9D4F}" presName="background" presStyleLbl="node0" presStyleIdx="0" presStyleCnt="3"/>
      <dgm:spPr/>
    </dgm:pt>
    <dgm:pt modelId="{CB1827D7-F71E-47FB-B153-91543FE010A9}" type="pres">
      <dgm:prSet presAssocID="{CE9B5F25-FB51-4D4C-BBCF-EFABFC0D9D4F}" presName="text" presStyleLbl="fgAcc0" presStyleIdx="0" presStyleCnt="3">
        <dgm:presLayoutVars>
          <dgm:chPref val="3"/>
        </dgm:presLayoutVars>
      </dgm:prSet>
      <dgm:spPr/>
    </dgm:pt>
    <dgm:pt modelId="{E52BF77E-B14E-4807-8626-EE3ABC5241E7}" type="pres">
      <dgm:prSet presAssocID="{CE9B5F25-FB51-4D4C-BBCF-EFABFC0D9D4F}" presName="hierChild2" presStyleCnt="0"/>
      <dgm:spPr/>
    </dgm:pt>
    <dgm:pt modelId="{391A988B-BA7F-46F8-95C1-50F372D9D354}" type="pres">
      <dgm:prSet presAssocID="{AF3F1687-03DB-4775-AEF0-E9354B924908}" presName="hierRoot1" presStyleCnt="0"/>
      <dgm:spPr/>
    </dgm:pt>
    <dgm:pt modelId="{0C865A99-DC3A-4E64-B5B6-D01AE0148FCA}" type="pres">
      <dgm:prSet presAssocID="{AF3F1687-03DB-4775-AEF0-E9354B924908}" presName="composite" presStyleCnt="0"/>
      <dgm:spPr/>
    </dgm:pt>
    <dgm:pt modelId="{CC4BFC57-8CB7-471F-B02C-2B06BFBBBAD1}" type="pres">
      <dgm:prSet presAssocID="{AF3F1687-03DB-4775-AEF0-E9354B924908}" presName="background" presStyleLbl="node0" presStyleIdx="1" presStyleCnt="3"/>
      <dgm:spPr/>
    </dgm:pt>
    <dgm:pt modelId="{16B9D0A5-4B8B-450F-B089-AC33539F78BB}" type="pres">
      <dgm:prSet presAssocID="{AF3F1687-03DB-4775-AEF0-E9354B924908}" presName="text" presStyleLbl="fgAcc0" presStyleIdx="1" presStyleCnt="3">
        <dgm:presLayoutVars>
          <dgm:chPref val="3"/>
        </dgm:presLayoutVars>
      </dgm:prSet>
      <dgm:spPr/>
    </dgm:pt>
    <dgm:pt modelId="{380F4586-62AD-4F1F-B633-2B037E006888}" type="pres">
      <dgm:prSet presAssocID="{AF3F1687-03DB-4775-AEF0-E9354B924908}" presName="hierChild2" presStyleCnt="0"/>
      <dgm:spPr/>
    </dgm:pt>
    <dgm:pt modelId="{150E79A5-8C24-4174-A6BE-E74EFF11CA00}" type="pres">
      <dgm:prSet presAssocID="{DCD8B7C3-72B0-46E8-B04C-A47EA2DA0C07}" presName="hierRoot1" presStyleCnt="0"/>
      <dgm:spPr/>
    </dgm:pt>
    <dgm:pt modelId="{2987CC81-6534-4CBC-80BF-BB6998B66A59}" type="pres">
      <dgm:prSet presAssocID="{DCD8B7C3-72B0-46E8-B04C-A47EA2DA0C07}" presName="composite" presStyleCnt="0"/>
      <dgm:spPr/>
    </dgm:pt>
    <dgm:pt modelId="{E152ACE0-EECF-4262-A068-2B39A8A5E4D8}" type="pres">
      <dgm:prSet presAssocID="{DCD8B7C3-72B0-46E8-B04C-A47EA2DA0C07}" presName="background" presStyleLbl="node0" presStyleIdx="2" presStyleCnt="3"/>
      <dgm:spPr/>
    </dgm:pt>
    <dgm:pt modelId="{F1C82BDE-E11A-4216-8C81-987D5466DCF2}" type="pres">
      <dgm:prSet presAssocID="{DCD8B7C3-72B0-46E8-B04C-A47EA2DA0C07}" presName="text" presStyleLbl="fgAcc0" presStyleIdx="2" presStyleCnt="3">
        <dgm:presLayoutVars>
          <dgm:chPref val="3"/>
        </dgm:presLayoutVars>
      </dgm:prSet>
      <dgm:spPr/>
    </dgm:pt>
    <dgm:pt modelId="{8AA7E9DF-BDD1-4F14-BB78-1639903B399C}" type="pres">
      <dgm:prSet presAssocID="{DCD8B7C3-72B0-46E8-B04C-A47EA2DA0C07}" presName="hierChild2" presStyleCnt="0"/>
      <dgm:spPr/>
    </dgm:pt>
  </dgm:ptLst>
  <dgm:cxnLst>
    <dgm:cxn modelId="{100F9E13-0065-4F35-87FB-C936618C4467}" type="presOf" srcId="{AF3F1687-03DB-4775-AEF0-E9354B924908}" destId="{16B9D0A5-4B8B-450F-B089-AC33539F78BB}" srcOrd="0" destOrd="0" presId="urn:microsoft.com/office/officeart/2005/8/layout/hierarchy1"/>
    <dgm:cxn modelId="{178DB863-D6A6-492F-8715-DD9CABA3AE44}" type="presOf" srcId="{83648A22-8077-4580-BB7A-A9DDA54A16D5}" destId="{69165747-B8AD-41F2-B02B-40410542DC57}" srcOrd="0" destOrd="0" presId="urn:microsoft.com/office/officeart/2005/8/layout/hierarchy1"/>
    <dgm:cxn modelId="{58ED0D6B-373A-4A47-8CF3-0815B74C32D7}" type="presOf" srcId="{CE9B5F25-FB51-4D4C-BBCF-EFABFC0D9D4F}" destId="{CB1827D7-F71E-47FB-B153-91543FE010A9}" srcOrd="0" destOrd="0" presId="urn:microsoft.com/office/officeart/2005/8/layout/hierarchy1"/>
    <dgm:cxn modelId="{E2371675-6929-4D9B-81E4-15A43CF933E1}" srcId="{83648A22-8077-4580-BB7A-A9DDA54A16D5}" destId="{DCD8B7C3-72B0-46E8-B04C-A47EA2DA0C07}" srcOrd="2" destOrd="0" parTransId="{9D72AE32-677C-476B-B6A5-8F746BDA9002}" sibTransId="{6BE7EC15-4673-4FB2-BD7A-9E88289B26E4}"/>
    <dgm:cxn modelId="{3DB06555-D9A9-4C7C-944F-0991AD2CA8B5}" type="presOf" srcId="{DCD8B7C3-72B0-46E8-B04C-A47EA2DA0C07}" destId="{F1C82BDE-E11A-4216-8C81-987D5466DCF2}" srcOrd="0" destOrd="0" presId="urn:microsoft.com/office/officeart/2005/8/layout/hierarchy1"/>
    <dgm:cxn modelId="{7FC8088D-ACCF-4EA0-A134-E8DA37BA387D}" srcId="{83648A22-8077-4580-BB7A-A9DDA54A16D5}" destId="{AF3F1687-03DB-4775-AEF0-E9354B924908}" srcOrd="1" destOrd="0" parTransId="{859DBD4C-8B48-4B44-BC95-C851B3B30FEE}" sibTransId="{36413905-6A51-4DFA-981D-8FDFB8AC7850}"/>
    <dgm:cxn modelId="{0D5F5CA5-1C9B-47DE-B192-685789460E96}" srcId="{83648A22-8077-4580-BB7A-A9DDA54A16D5}" destId="{CE9B5F25-FB51-4D4C-BBCF-EFABFC0D9D4F}" srcOrd="0" destOrd="0" parTransId="{CED9E868-0F99-4D5B-AD02-9E0888B7D582}" sibTransId="{1C3656B8-C9FC-4AF9-A7B2-4BFC8BA409EA}"/>
    <dgm:cxn modelId="{81F2D27B-0B15-4CF7-B363-19DE1230ACAF}" type="presParOf" srcId="{69165747-B8AD-41F2-B02B-40410542DC57}" destId="{38A38045-E6F4-475B-BB4A-EF7731129191}" srcOrd="0" destOrd="0" presId="urn:microsoft.com/office/officeart/2005/8/layout/hierarchy1"/>
    <dgm:cxn modelId="{7D960600-62F3-4BC0-9988-511ED2A42988}" type="presParOf" srcId="{38A38045-E6F4-475B-BB4A-EF7731129191}" destId="{CD12F6FB-9460-4CA6-8B1D-2B6170B8A79D}" srcOrd="0" destOrd="0" presId="urn:microsoft.com/office/officeart/2005/8/layout/hierarchy1"/>
    <dgm:cxn modelId="{5F6FDEE1-5463-45DA-82C5-370B5B90B6AB}" type="presParOf" srcId="{CD12F6FB-9460-4CA6-8B1D-2B6170B8A79D}" destId="{E55B9535-73C5-4FCB-AA01-DFF74728E651}" srcOrd="0" destOrd="0" presId="urn:microsoft.com/office/officeart/2005/8/layout/hierarchy1"/>
    <dgm:cxn modelId="{FFA3DAB9-2ABD-4028-AE2A-2076F53DA56E}" type="presParOf" srcId="{CD12F6FB-9460-4CA6-8B1D-2B6170B8A79D}" destId="{CB1827D7-F71E-47FB-B153-91543FE010A9}" srcOrd="1" destOrd="0" presId="urn:microsoft.com/office/officeart/2005/8/layout/hierarchy1"/>
    <dgm:cxn modelId="{9218326B-2D52-4F89-A420-4508B5144DC3}" type="presParOf" srcId="{38A38045-E6F4-475B-BB4A-EF7731129191}" destId="{E52BF77E-B14E-4807-8626-EE3ABC5241E7}" srcOrd="1" destOrd="0" presId="urn:microsoft.com/office/officeart/2005/8/layout/hierarchy1"/>
    <dgm:cxn modelId="{F1CED0B5-B5BD-4961-B7EB-6711401F15A9}" type="presParOf" srcId="{69165747-B8AD-41F2-B02B-40410542DC57}" destId="{391A988B-BA7F-46F8-95C1-50F372D9D354}" srcOrd="1" destOrd="0" presId="urn:microsoft.com/office/officeart/2005/8/layout/hierarchy1"/>
    <dgm:cxn modelId="{EA5F7826-8D31-4883-8A61-DF3662507563}" type="presParOf" srcId="{391A988B-BA7F-46F8-95C1-50F372D9D354}" destId="{0C865A99-DC3A-4E64-B5B6-D01AE0148FCA}" srcOrd="0" destOrd="0" presId="urn:microsoft.com/office/officeart/2005/8/layout/hierarchy1"/>
    <dgm:cxn modelId="{D37F2977-BDE5-4A14-94E2-53714AABA89E}" type="presParOf" srcId="{0C865A99-DC3A-4E64-B5B6-D01AE0148FCA}" destId="{CC4BFC57-8CB7-471F-B02C-2B06BFBBBAD1}" srcOrd="0" destOrd="0" presId="urn:microsoft.com/office/officeart/2005/8/layout/hierarchy1"/>
    <dgm:cxn modelId="{7C23CDB7-0371-43CE-9E4C-9BB07EEAED05}" type="presParOf" srcId="{0C865A99-DC3A-4E64-B5B6-D01AE0148FCA}" destId="{16B9D0A5-4B8B-450F-B089-AC33539F78BB}" srcOrd="1" destOrd="0" presId="urn:microsoft.com/office/officeart/2005/8/layout/hierarchy1"/>
    <dgm:cxn modelId="{35D93E3C-1BB3-4B90-9AB4-C5886C2FC59F}" type="presParOf" srcId="{391A988B-BA7F-46F8-95C1-50F372D9D354}" destId="{380F4586-62AD-4F1F-B633-2B037E006888}" srcOrd="1" destOrd="0" presId="urn:microsoft.com/office/officeart/2005/8/layout/hierarchy1"/>
    <dgm:cxn modelId="{DB50E8A9-3525-4198-B1CC-3CCE7762D2E8}" type="presParOf" srcId="{69165747-B8AD-41F2-B02B-40410542DC57}" destId="{150E79A5-8C24-4174-A6BE-E74EFF11CA00}" srcOrd="2" destOrd="0" presId="urn:microsoft.com/office/officeart/2005/8/layout/hierarchy1"/>
    <dgm:cxn modelId="{95EE6095-B052-4C17-8CB3-9B83E5E55DA3}" type="presParOf" srcId="{150E79A5-8C24-4174-A6BE-E74EFF11CA00}" destId="{2987CC81-6534-4CBC-80BF-BB6998B66A59}" srcOrd="0" destOrd="0" presId="urn:microsoft.com/office/officeart/2005/8/layout/hierarchy1"/>
    <dgm:cxn modelId="{0148759B-4C4B-4DF0-8BCB-44929BCE6B61}" type="presParOf" srcId="{2987CC81-6534-4CBC-80BF-BB6998B66A59}" destId="{E152ACE0-EECF-4262-A068-2B39A8A5E4D8}" srcOrd="0" destOrd="0" presId="urn:microsoft.com/office/officeart/2005/8/layout/hierarchy1"/>
    <dgm:cxn modelId="{DC4A4577-8DA4-442B-985C-59D458946D97}" type="presParOf" srcId="{2987CC81-6534-4CBC-80BF-BB6998B66A59}" destId="{F1C82BDE-E11A-4216-8C81-987D5466DCF2}" srcOrd="1" destOrd="0" presId="urn:microsoft.com/office/officeart/2005/8/layout/hierarchy1"/>
    <dgm:cxn modelId="{F331AFEE-1E9E-4A84-8492-1E0EF9F25EC9}" type="presParOf" srcId="{150E79A5-8C24-4174-A6BE-E74EFF11CA00}" destId="{8AA7E9DF-BDD1-4F14-BB78-1639903B39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5A1F38-C1C1-4490-871B-9534216BF8C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AB9997E-6AD3-419D-9562-04C0557A700E}">
      <dgm:prSet/>
      <dgm:spPr/>
      <dgm:t>
        <a:bodyPr/>
        <a:lstStyle/>
        <a:p>
          <a:r>
            <a:rPr lang="el-GR"/>
            <a:t>Από πού θα ξεκινήσει την ιστορία η μούσα;</a:t>
          </a:r>
          <a:endParaRPr lang="en-US"/>
        </a:p>
      </dgm:t>
    </dgm:pt>
    <dgm:pt modelId="{CDD2A5FC-A5C3-4A48-9362-F62891BCD243}" type="parTrans" cxnId="{9C56350C-844B-42BD-A85E-1325BE3EB22E}">
      <dgm:prSet/>
      <dgm:spPr/>
      <dgm:t>
        <a:bodyPr/>
        <a:lstStyle/>
        <a:p>
          <a:endParaRPr lang="en-US"/>
        </a:p>
      </dgm:t>
    </dgm:pt>
    <dgm:pt modelId="{0D1F66BD-4E61-4869-819B-B9E2F84DDF38}" type="sibTrans" cxnId="{9C56350C-844B-42BD-A85E-1325BE3EB22E}">
      <dgm:prSet/>
      <dgm:spPr/>
      <dgm:t>
        <a:bodyPr/>
        <a:lstStyle/>
        <a:p>
          <a:endParaRPr lang="en-US"/>
        </a:p>
      </dgm:t>
    </dgm:pt>
    <dgm:pt modelId="{5B8DC7E3-E747-4F12-A74C-568489B3093D}">
      <dgm:prSet/>
      <dgm:spPr/>
      <dgm:t>
        <a:bodyPr/>
        <a:lstStyle/>
        <a:p>
          <a:r>
            <a:rPr lang="el-GR"/>
            <a:t>Θα αποκαλυφθεί το όνομα του ήρωα;</a:t>
          </a:r>
          <a:endParaRPr lang="en-US"/>
        </a:p>
      </dgm:t>
    </dgm:pt>
    <dgm:pt modelId="{43EC642B-5E77-460B-8FB7-20B2F39C5DDF}" type="parTrans" cxnId="{463E916C-0790-4882-94D7-65707C704F82}">
      <dgm:prSet/>
      <dgm:spPr/>
      <dgm:t>
        <a:bodyPr/>
        <a:lstStyle/>
        <a:p>
          <a:endParaRPr lang="en-US"/>
        </a:p>
      </dgm:t>
    </dgm:pt>
    <dgm:pt modelId="{2C07D0D0-A659-49E0-959D-51CA89044F9C}" type="sibTrans" cxnId="{463E916C-0790-4882-94D7-65707C704F82}">
      <dgm:prSet/>
      <dgm:spPr/>
      <dgm:t>
        <a:bodyPr/>
        <a:lstStyle/>
        <a:p>
          <a:endParaRPr lang="en-US"/>
        </a:p>
      </dgm:t>
    </dgm:pt>
    <dgm:pt modelId="{D119D52F-CE16-4476-9529-3355269C6216}" type="pres">
      <dgm:prSet presAssocID="{185A1F38-C1C1-4490-871B-9534216BF8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87E52D-6B71-44DF-84B6-B95624410037}" type="pres">
      <dgm:prSet presAssocID="{4AB9997E-6AD3-419D-9562-04C0557A700E}" presName="hierRoot1" presStyleCnt="0"/>
      <dgm:spPr/>
    </dgm:pt>
    <dgm:pt modelId="{22799504-BF9B-48A9-82F0-A41B1FDE7568}" type="pres">
      <dgm:prSet presAssocID="{4AB9997E-6AD3-419D-9562-04C0557A700E}" presName="composite" presStyleCnt="0"/>
      <dgm:spPr/>
    </dgm:pt>
    <dgm:pt modelId="{05B8C917-4BDE-4D6E-9FCA-AC664156A9F5}" type="pres">
      <dgm:prSet presAssocID="{4AB9997E-6AD3-419D-9562-04C0557A700E}" presName="background" presStyleLbl="node0" presStyleIdx="0" presStyleCnt="2"/>
      <dgm:spPr/>
    </dgm:pt>
    <dgm:pt modelId="{23393908-C4B0-42EE-8603-CB025DB80B8B}" type="pres">
      <dgm:prSet presAssocID="{4AB9997E-6AD3-419D-9562-04C0557A700E}" presName="text" presStyleLbl="fgAcc0" presStyleIdx="0" presStyleCnt="2">
        <dgm:presLayoutVars>
          <dgm:chPref val="3"/>
        </dgm:presLayoutVars>
      </dgm:prSet>
      <dgm:spPr/>
    </dgm:pt>
    <dgm:pt modelId="{8E713B9D-484B-449C-8504-ED92F90BE4BC}" type="pres">
      <dgm:prSet presAssocID="{4AB9997E-6AD3-419D-9562-04C0557A700E}" presName="hierChild2" presStyleCnt="0"/>
      <dgm:spPr/>
    </dgm:pt>
    <dgm:pt modelId="{4570512B-7C16-4F9F-86FA-52BBEE128E9E}" type="pres">
      <dgm:prSet presAssocID="{5B8DC7E3-E747-4F12-A74C-568489B3093D}" presName="hierRoot1" presStyleCnt="0"/>
      <dgm:spPr/>
    </dgm:pt>
    <dgm:pt modelId="{DFC77CE5-C3AD-4C0C-AA57-5069E5C45D80}" type="pres">
      <dgm:prSet presAssocID="{5B8DC7E3-E747-4F12-A74C-568489B3093D}" presName="composite" presStyleCnt="0"/>
      <dgm:spPr/>
    </dgm:pt>
    <dgm:pt modelId="{F3395B00-5934-459A-8761-B0A9C6F7FDB6}" type="pres">
      <dgm:prSet presAssocID="{5B8DC7E3-E747-4F12-A74C-568489B3093D}" presName="background" presStyleLbl="node0" presStyleIdx="1" presStyleCnt="2"/>
      <dgm:spPr/>
    </dgm:pt>
    <dgm:pt modelId="{76CA8305-7CC6-493D-B0BF-7132D9616966}" type="pres">
      <dgm:prSet presAssocID="{5B8DC7E3-E747-4F12-A74C-568489B3093D}" presName="text" presStyleLbl="fgAcc0" presStyleIdx="1" presStyleCnt="2">
        <dgm:presLayoutVars>
          <dgm:chPref val="3"/>
        </dgm:presLayoutVars>
      </dgm:prSet>
      <dgm:spPr/>
    </dgm:pt>
    <dgm:pt modelId="{B32B3FCF-5E8D-4C31-AA30-E9A2DAC7BAB3}" type="pres">
      <dgm:prSet presAssocID="{5B8DC7E3-E747-4F12-A74C-568489B3093D}" presName="hierChild2" presStyleCnt="0"/>
      <dgm:spPr/>
    </dgm:pt>
  </dgm:ptLst>
  <dgm:cxnLst>
    <dgm:cxn modelId="{9C56350C-844B-42BD-A85E-1325BE3EB22E}" srcId="{185A1F38-C1C1-4490-871B-9534216BF8CE}" destId="{4AB9997E-6AD3-419D-9562-04C0557A700E}" srcOrd="0" destOrd="0" parTransId="{CDD2A5FC-A5C3-4A48-9362-F62891BCD243}" sibTransId="{0D1F66BD-4E61-4869-819B-B9E2F84DDF38}"/>
    <dgm:cxn modelId="{B8BFD03E-C773-4B50-9ABA-5CF9C69560CD}" type="presOf" srcId="{5B8DC7E3-E747-4F12-A74C-568489B3093D}" destId="{76CA8305-7CC6-493D-B0BF-7132D9616966}" srcOrd="0" destOrd="0" presId="urn:microsoft.com/office/officeart/2005/8/layout/hierarchy1"/>
    <dgm:cxn modelId="{463E916C-0790-4882-94D7-65707C704F82}" srcId="{185A1F38-C1C1-4490-871B-9534216BF8CE}" destId="{5B8DC7E3-E747-4F12-A74C-568489B3093D}" srcOrd="1" destOrd="0" parTransId="{43EC642B-5E77-460B-8FB7-20B2F39C5DDF}" sibTransId="{2C07D0D0-A659-49E0-959D-51CA89044F9C}"/>
    <dgm:cxn modelId="{5863DA6E-2574-4D5C-AED5-4ACFAA84C7A8}" type="presOf" srcId="{185A1F38-C1C1-4490-871B-9534216BF8CE}" destId="{D119D52F-CE16-4476-9529-3355269C6216}" srcOrd="0" destOrd="0" presId="urn:microsoft.com/office/officeart/2005/8/layout/hierarchy1"/>
    <dgm:cxn modelId="{43F4FF78-F3B5-4043-8A14-6A0ACEB87B06}" type="presOf" srcId="{4AB9997E-6AD3-419D-9562-04C0557A700E}" destId="{23393908-C4B0-42EE-8603-CB025DB80B8B}" srcOrd="0" destOrd="0" presId="urn:microsoft.com/office/officeart/2005/8/layout/hierarchy1"/>
    <dgm:cxn modelId="{F878ACE8-4591-4D2F-9A41-EF65118010F4}" type="presParOf" srcId="{D119D52F-CE16-4476-9529-3355269C6216}" destId="{A287E52D-6B71-44DF-84B6-B95624410037}" srcOrd="0" destOrd="0" presId="urn:microsoft.com/office/officeart/2005/8/layout/hierarchy1"/>
    <dgm:cxn modelId="{0D16D31C-93B6-4572-B5AC-B1902CED2BED}" type="presParOf" srcId="{A287E52D-6B71-44DF-84B6-B95624410037}" destId="{22799504-BF9B-48A9-82F0-A41B1FDE7568}" srcOrd="0" destOrd="0" presId="urn:microsoft.com/office/officeart/2005/8/layout/hierarchy1"/>
    <dgm:cxn modelId="{56B54F22-42D9-465C-A90D-61AF93929EB1}" type="presParOf" srcId="{22799504-BF9B-48A9-82F0-A41B1FDE7568}" destId="{05B8C917-4BDE-4D6E-9FCA-AC664156A9F5}" srcOrd="0" destOrd="0" presId="urn:microsoft.com/office/officeart/2005/8/layout/hierarchy1"/>
    <dgm:cxn modelId="{F3E325D0-4BE2-4267-AA7B-DB17EDC78245}" type="presParOf" srcId="{22799504-BF9B-48A9-82F0-A41B1FDE7568}" destId="{23393908-C4B0-42EE-8603-CB025DB80B8B}" srcOrd="1" destOrd="0" presId="urn:microsoft.com/office/officeart/2005/8/layout/hierarchy1"/>
    <dgm:cxn modelId="{BB85D9E6-50BB-4FEA-9605-6195C812D8E0}" type="presParOf" srcId="{A287E52D-6B71-44DF-84B6-B95624410037}" destId="{8E713B9D-484B-449C-8504-ED92F90BE4BC}" srcOrd="1" destOrd="0" presId="urn:microsoft.com/office/officeart/2005/8/layout/hierarchy1"/>
    <dgm:cxn modelId="{4120674B-F016-4515-A39A-D19D5E61CFAF}" type="presParOf" srcId="{D119D52F-CE16-4476-9529-3355269C6216}" destId="{4570512B-7C16-4F9F-86FA-52BBEE128E9E}" srcOrd="1" destOrd="0" presId="urn:microsoft.com/office/officeart/2005/8/layout/hierarchy1"/>
    <dgm:cxn modelId="{981F607B-C7BE-4606-8FF9-A28594B9ADDB}" type="presParOf" srcId="{4570512B-7C16-4F9F-86FA-52BBEE128E9E}" destId="{DFC77CE5-C3AD-4C0C-AA57-5069E5C45D80}" srcOrd="0" destOrd="0" presId="urn:microsoft.com/office/officeart/2005/8/layout/hierarchy1"/>
    <dgm:cxn modelId="{F92F0B5F-471B-4289-90EC-F1BC48A7C338}" type="presParOf" srcId="{DFC77CE5-C3AD-4C0C-AA57-5069E5C45D80}" destId="{F3395B00-5934-459A-8761-B0A9C6F7FDB6}" srcOrd="0" destOrd="0" presId="urn:microsoft.com/office/officeart/2005/8/layout/hierarchy1"/>
    <dgm:cxn modelId="{55F619E8-3298-4F43-BED7-1DE1F1DBA105}" type="presParOf" srcId="{DFC77CE5-C3AD-4C0C-AA57-5069E5C45D80}" destId="{76CA8305-7CC6-493D-B0BF-7132D9616966}" srcOrd="1" destOrd="0" presId="urn:microsoft.com/office/officeart/2005/8/layout/hierarchy1"/>
    <dgm:cxn modelId="{E3668542-27C4-4FDD-8EBD-DE242463E5FF}" type="presParOf" srcId="{4570512B-7C16-4F9F-86FA-52BBEE128E9E}" destId="{B32B3FCF-5E8D-4C31-AA30-E9A2DAC7BA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6B410-A561-4FA6-BC59-F19B50BBB2C6}">
      <dsp:nvSpPr>
        <dsp:cNvPr id="0" name=""/>
        <dsp:cNvSpPr/>
      </dsp:nvSpPr>
      <dsp:spPr>
        <a:xfrm>
          <a:off x="0" y="4968"/>
          <a:ext cx="5914209" cy="168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Πρώτη φορά ακούω τη λέξη!</a:t>
          </a:r>
          <a:endParaRPr lang="en-US" sz="3200" kern="1200"/>
        </a:p>
      </dsp:txBody>
      <dsp:txXfrm>
        <a:off x="82245" y="87213"/>
        <a:ext cx="5749719" cy="1520310"/>
      </dsp:txXfrm>
    </dsp:sp>
    <dsp:sp modelId="{F5F923E5-ADD4-4738-BDDC-0EC0234AD33F}">
      <dsp:nvSpPr>
        <dsp:cNvPr id="0" name=""/>
        <dsp:cNvSpPr/>
      </dsp:nvSpPr>
      <dsp:spPr>
        <a:xfrm>
          <a:off x="0" y="1781928"/>
          <a:ext cx="5914209" cy="168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-9793"/>
                <a:satOff val="-10735"/>
                <a:lumOff val="-5392"/>
                <a:alphaOff val="0"/>
                <a:shade val="74000"/>
                <a:satMod val="130000"/>
                <a:lumMod val="90000"/>
              </a:schemeClr>
              <a:schemeClr val="accent5">
                <a:hueOff val="-9793"/>
                <a:satOff val="-10735"/>
                <a:lumOff val="-539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Στο λεξικό γράφει πως είναι η εισαγωγή, ο πρόλογος σε ένα ποιητικό έργο.</a:t>
          </a:r>
          <a:endParaRPr lang="en-US" sz="3200" kern="1200"/>
        </a:p>
      </dsp:txBody>
      <dsp:txXfrm>
        <a:off x="82245" y="1864173"/>
        <a:ext cx="5749719" cy="1520310"/>
      </dsp:txXfrm>
    </dsp:sp>
    <dsp:sp modelId="{1DA847E3-5D29-474D-A40B-14326B510261}">
      <dsp:nvSpPr>
        <dsp:cNvPr id="0" name=""/>
        <dsp:cNvSpPr/>
      </dsp:nvSpPr>
      <dsp:spPr>
        <a:xfrm>
          <a:off x="0" y="3558888"/>
          <a:ext cx="5914209" cy="168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-19587"/>
                <a:satOff val="-21471"/>
                <a:lumOff val="-10785"/>
                <a:alphaOff val="0"/>
                <a:shade val="74000"/>
                <a:satMod val="130000"/>
                <a:lumMod val="90000"/>
              </a:schemeClr>
              <a:schemeClr val="accent5">
                <a:hueOff val="-19587"/>
                <a:satOff val="-21471"/>
                <a:lumOff val="-1078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Ε ας το έλεγαν πρόλογο! </a:t>
          </a:r>
          <a:endParaRPr lang="en-US" sz="3200" kern="1200"/>
        </a:p>
      </dsp:txBody>
      <dsp:txXfrm>
        <a:off x="82245" y="3641133"/>
        <a:ext cx="5749719" cy="1520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79DE9-1481-4F38-B519-CC4012374AF2}">
      <dsp:nvSpPr>
        <dsp:cNvPr id="0" name=""/>
        <dsp:cNvSpPr/>
      </dsp:nvSpPr>
      <dsp:spPr>
        <a:xfrm>
          <a:off x="0" y="28008"/>
          <a:ext cx="5914209" cy="2527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kern="1200"/>
            <a:t>Ωχ…Τι λέει εδώ;</a:t>
          </a:r>
          <a:endParaRPr lang="en-US" sz="4800" kern="1200"/>
        </a:p>
      </dsp:txBody>
      <dsp:txXfrm>
        <a:off x="123368" y="151376"/>
        <a:ext cx="5667473" cy="2280464"/>
      </dsp:txXfrm>
    </dsp:sp>
    <dsp:sp modelId="{ED944DB2-9F63-4E6E-90BC-7240D82C63ED}">
      <dsp:nvSpPr>
        <dsp:cNvPr id="0" name=""/>
        <dsp:cNvSpPr/>
      </dsp:nvSpPr>
      <dsp:spPr>
        <a:xfrm>
          <a:off x="0" y="2693448"/>
          <a:ext cx="5914209" cy="2527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-19587"/>
                <a:satOff val="-21471"/>
                <a:lumOff val="-10785"/>
                <a:alphaOff val="0"/>
                <a:shade val="74000"/>
                <a:satMod val="130000"/>
                <a:lumMod val="90000"/>
              </a:schemeClr>
              <a:schemeClr val="accent5">
                <a:hueOff val="-19587"/>
                <a:satOff val="-21471"/>
                <a:lumOff val="-1078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kern="1200"/>
            <a:t>Για να δούμε ποιες λέξεις μπορώ να αναγνωρίσω;</a:t>
          </a:r>
          <a:endParaRPr lang="en-US" sz="4800" kern="1200"/>
        </a:p>
      </dsp:txBody>
      <dsp:txXfrm>
        <a:off x="123368" y="2816816"/>
        <a:ext cx="5667473" cy="2280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F673D-4060-48E9-A352-EA705E42396F}">
      <dsp:nvSpPr>
        <dsp:cNvPr id="0" name=""/>
        <dsp:cNvSpPr/>
      </dsp:nvSpPr>
      <dsp:spPr>
        <a:xfrm>
          <a:off x="0" y="24348"/>
          <a:ext cx="4802184" cy="16005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Την επικαλούνταν, για να τους δώσει έμπνευση. Για αυτό και στα προοίμια λέμε πως ο ποιητής κάνει </a:t>
          </a:r>
          <a:r>
            <a:rPr lang="el-GR" sz="2400" b="1" kern="1200"/>
            <a:t>επίκληση στη μούσα.</a:t>
          </a:r>
          <a:endParaRPr lang="en-US" sz="2400" kern="1200"/>
        </a:p>
      </dsp:txBody>
      <dsp:txXfrm>
        <a:off x="78133" y="102481"/>
        <a:ext cx="4645918" cy="1444293"/>
      </dsp:txXfrm>
    </dsp:sp>
    <dsp:sp modelId="{C047936C-E757-445D-AC0E-C49F5A319D73}">
      <dsp:nvSpPr>
        <dsp:cNvPr id="0" name=""/>
        <dsp:cNvSpPr/>
      </dsp:nvSpPr>
      <dsp:spPr>
        <a:xfrm>
          <a:off x="0" y="1694028"/>
          <a:ext cx="4802184" cy="1600559"/>
        </a:xfrm>
        <a:prstGeom prst="roundRect">
          <a:avLst/>
        </a:prstGeom>
        <a:solidFill>
          <a:schemeClr val="accent5">
            <a:hueOff val="-19587"/>
            <a:satOff val="-21471"/>
            <a:lumOff val="-10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Έτσι το έργο τους γινόταν </a:t>
          </a:r>
          <a:r>
            <a:rPr lang="el-GR" sz="2400" b="1" kern="1200" dirty="0"/>
            <a:t>θεόπνευστο.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78133" y="1772161"/>
        <a:ext cx="4645918" cy="1444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589BC-1E07-46E4-A873-EB31AA91B771}">
      <dsp:nvSpPr>
        <dsp:cNvPr id="0" name=""/>
        <dsp:cNvSpPr/>
      </dsp:nvSpPr>
      <dsp:spPr>
        <a:xfrm>
          <a:off x="0" y="85608"/>
          <a:ext cx="5914209" cy="16099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300" kern="1200" dirty="0"/>
            <a:t>Με αίνιγμα ξεκινάει η Οδύσσεια</a:t>
          </a:r>
          <a:endParaRPr lang="en-US" sz="4300" kern="1200" dirty="0"/>
        </a:p>
      </dsp:txBody>
      <dsp:txXfrm>
        <a:off x="78590" y="164198"/>
        <a:ext cx="5757029" cy="1452740"/>
      </dsp:txXfrm>
    </dsp:sp>
    <dsp:sp modelId="{436D9116-DC28-4DE1-9902-A49AB6FBBF6C}">
      <dsp:nvSpPr>
        <dsp:cNvPr id="0" name=""/>
        <dsp:cNvSpPr/>
      </dsp:nvSpPr>
      <dsp:spPr>
        <a:xfrm>
          <a:off x="0" y="1819368"/>
          <a:ext cx="5914209" cy="16099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125205"/>
                <a:satOff val="-19789"/>
                <a:lumOff val="784"/>
                <a:alphaOff val="0"/>
                <a:shade val="74000"/>
                <a:satMod val="130000"/>
                <a:lumMod val="90000"/>
              </a:schemeClr>
              <a:schemeClr val="accent2">
                <a:hueOff val="1125205"/>
                <a:satOff val="-19789"/>
                <a:lumOff val="78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300" kern="1200"/>
            <a:t>Δεν αναφέρεται το όνομα του πρωταγωνιστή</a:t>
          </a:r>
          <a:endParaRPr lang="en-US" sz="4300" kern="1200"/>
        </a:p>
      </dsp:txBody>
      <dsp:txXfrm>
        <a:off x="78590" y="1897958"/>
        <a:ext cx="5757029" cy="1452740"/>
      </dsp:txXfrm>
    </dsp:sp>
    <dsp:sp modelId="{5E7E55A8-BDA1-4ADA-B86D-2FB0FA25198C}">
      <dsp:nvSpPr>
        <dsp:cNvPr id="0" name=""/>
        <dsp:cNvSpPr/>
      </dsp:nvSpPr>
      <dsp:spPr>
        <a:xfrm>
          <a:off x="0" y="3553128"/>
          <a:ext cx="5914209" cy="16099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250410"/>
                <a:satOff val="-39578"/>
                <a:lumOff val="1569"/>
                <a:alphaOff val="0"/>
                <a:shade val="74000"/>
                <a:satMod val="130000"/>
                <a:lumMod val="90000"/>
              </a:schemeClr>
              <a:schemeClr val="accent2">
                <a:hueOff val="2250410"/>
                <a:satOff val="-39578"/>
                <a:lumOff val="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300" kern="1200" dirty="0"/>
            <a:t>Όμως πολύτροπος άνδρας μάλλον είναι ο  Οδυσσέας</a:t>
          </a:r>
          <a:endParaRPr lang="en-US" sz="4300" kern="1200" dirty="0"/>
        </a:p>
      </dsp:txBody>
      <dsp:txXfrm>
        <a:off x="78590" y="3631718"/>
        <a:ext cx="5757029" cy="1452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B9535-73C5-4FCB-AA01-DFF74728E651}">
      <dsp:nvSpPr>
        <dsp:cNvPr id="0" name=""/>
        <dsp:cNvSpPr/>
      </dsp:nvSpPr>
      <dsp:spPr>
        <a:xfrm>
          <a:off x="0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827D7-F71E-47FB-B153-91543FE010A9}">
      <dsp:nvSpPr>
        <dsp:cNvPr id="0" name=""/>
        <dsp:cNvSpPr/>
      </dsp:nvSpPr>
      <dsp:spPr>
        <a:xfrm>
          <a:off x="300037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Γιατί αυτοί ήταν νήπιοι και μωροί= ανόητοι</a:t>
          </a:r>
          <a:endParaRPr lang="en-US" sz="2300" kern="1200"/>
        </a:p>
      </dsp:txBody>
      <dsp:txXfrm>
        <a:off x="350259" y="772824"/>
        <a:ext cx="2599892" cy="1614269"/>
      </dsp:txXfrm>
    </dsp:sp>
    <dsp:sp modelId="{CC4BFC57-8CB7-471F-B02C-2B06BFBBBAD1}">
      <dsp:nvSpPr>
        <dsp:cNvPr id="0" name=""/>
        <dsp:cNvSpPr/>
      </dsp:nvSpPr>
      <dsp:spPr>
        <a:xfrm>
          <a:off x="3300411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9D0A5-4B8B-450F-B089-AC33539F78BB}">
      <dsp:nvSpPr>
        <dsp:cNvPr id="0" name=""/>
        <dsp:cNvSpPr/>
      </dsp:nvSpPr>
      <dsp:spPr>
        <a:xfrm>
          <a:off x="3600448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Έφαγαν τα βόδια του θεού Ήλιου, ενώ τους είχαν προειδοποιήσει οι θεοί</a:t>
          </a:r>
          <a:endParaRPr lang="en-US" sz="2300" kern="1200"/>
        </a:p>
      </dsp:txBody>
      <dsp:txXfrm>
        <a:off x="3650670" y="772824"/>
        <a:ext cx="2599892" cy="1614269"/>
      </dsp:txXfrm>
    </dsp:sp>
    <dsp:sp modelId="{E152ACE0-EECF-4262-A068-2B39A8A5E4D8}">
      <dsp:nvSpPr>
        <dsp:cNvPr id="0" name=""/>
        <dsp:cNvSpPr/>
      </dsp:nvSpPr>
      <dsp:spPr>
        <a:xfrm>
          <a:off x="6600822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82BDE-E11A-4216-8C81-987D5466DCF2}">
      <dsp:nvSpPr>
        <dsp:cNvPr id="0" name=""/>
        <dsp:cNvSpPr/>
      </dsp:nvSpPr>
      <dsp:spPr>
        <a:xfrm>
          <a:off x="6900860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Και τιμωρήθηκαν με θάνατο</a:t>
          </a:r>
          <a:endParaRPr lang="en-US" sz="2300" kern="1200"/>
        </a:p>
      </dsp:txBody>
      <dsp:txXfrm>
        <a:off x="6951082" y="772824"/>
        <a:ext cx="2599892" cy="16142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8C917-4BDE-4D6E-9FCA-AC664156A9F5}">
      <dsp:nvSpPr>
        <dsp:cNvPr id="0" name=""/>
        <dsp:cNvSpPr/>
      </dsp:nvSpPr>
      <dsp:spPr>
        <a:xfrm>
          <a:off x="271908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93908-C4B0-42EE-8603-CB025DB80B8B}">
      <dsp:nvSpPr>
        <dsp:cNvPr id="0" name=""/>
        <dsp:cNvSpPr/>
      </dsp:nvSpPr>
      <dsp:spPr>
        <a:xfrm>
          <a:off x="703212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200" kern="1200"/>
            <a:t>Από πού θα ξεκινήσει την ιστορία η μούσα;</a:t>
          </a:r>
          <a:endParaRPr lang="en-US" sz="4200" kern="1200"/>
        </a:p>
      </dsp:txBody>
      <dsp:txXfrm>
        <a:off x="775406" y="482054"/>
        <a:ext cx="3737345" cy="2320513"/>
      </dsp:txXfrm>
    </dsp:sp>
    <dsp:sp modelId="{F3395B00-5934-459A-8761-B0A9C6F7FDB6}">
      <dsp:nvSpPr>
        <dsp:cNvPr id="0" name=""/>
        <dsp:cNvSpPr/>
      </dsp:nvSpPr>
      <dsp:spPr>
        <a:xfrm>
          <a:off x="5016250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A8305-7CC6-493D-B0BF-7132D9616966}">
      <dsp:nvSpPr>
        <dsp:cNvPr id="0" name=""/>
        <dsp:cNvSpPr/>
      </dsp:nvSpPr>
      <dsp:spPr>
        <a:xfrm>
          <a:off x="5447554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200" kern="1200"/>
            <a:t>Θα αποκαλυφθεί το όνομα του ήρωα;</a:t>
          </a:r>
          <a:endParaRPr lang="en-US" sz="4200" kern="1200"/>
        </a:p>
      </dsp:txBody>
      <dsp:txXfrm>
        <a:off x="5519748" y="482054"/>
        <a:ext cx="3737345" cy="2320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9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0F0F56-66EC-9F57-EE38-6C3A76B64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Οδύσσεια –προοίμιο του ποιητή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BFF71AC-9E20-5120-894C-8300CA7ACA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Ρία </a:t>
            </a:r>
            <a:r>
              <a:rPr lang="el-GR" dirty="0" err="1"/>
              <a:t>Παπαμανώλη</a:t>
            </a:r>
            <a:endParaRPr lang="el-GR" dirty="0"/>
          </a:p>
          <a:p>
            <a:r>
              <a:rPr lang="el-GR" dirty="0"/>
              <a:t>1</a:t>
            </a:r>
            <a:r>
              <a:rPr lang="el-GR" baseline="30000" dirty="0"/>
              <a:t>ο</a:t>
            </a:r>
            <a:r>
              <a:rPr lang="el-GR" dirty="0"/>
              <a:t> Γυμνάσιο Λαυρίου</a:t>
            </a:r>
          </a:p>
        </p:txBody>
      </p:sp>
    </p:spTree>
    <p:extLst>
      <p:ext uri="{BB962C8B-B14F-4D97-AF65-F5344CB8AC3E}">
        <p14:creationId xmlns:p14="http://schemas.microsoft.com/office/powerpoint/2010/main" val="243047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5EBD37-2EC6-5238-9358-3ECD4245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262626"/>
                </a:solidFill>
              </a:rPr>
              <a:t>Τελείωσε το προοίμιο του ποιητή, αλλά έχω δύο απορίες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BBFE202F-493B-54D3-2E4D-EB8C32D4F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959341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564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80B7B3B-EE87-7A86-7D76-26A88CE0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262626"/>
                </a:solidFill>
              </a:rPr>
              <a:t>Προοίμιο;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39985788-D9B2-77B6-56C9-CF55D5411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565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222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573B370-A3B6-FBEC-F8E4-DDC5C4FF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rgbClr val="262626"/>
                </a:solidFill>
              </a:rPr>
              <a:t>῎Ανδρα μοι ἔννεπε, μοῦσα, πολύτροπον, ὃς μάλα πολλὰ…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988A7A76-4101-3E5F-546D-EEC4EABA7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7620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3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166578C-4316-4C10-89C0-CBAD8BCB6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67EAD6BE-6743-4E5D-B371-D6D422290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5A21397-70AD-4B22-B332-41C5E2CA8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76B637C-5B6A-4B3F-951A-42C0E88B52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ACFCE98-3E90-4230-9F34-423CD9A73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l-GR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B6E6422-6AEA-47B7-9770-5516483C4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432F8A4-33D0-4CE5-ACBF-F9BDA7C0A9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BEE38201-02D6-A3F4-AA5F-686AB9FE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 fontScale="90000"/>
          </a:bodyPr>
          <a:lstStyle/>
          <a:p>
            <a:r>
              <a:rPr lang="el-GR" dirty="0"/>
              <a:t>Να μια λέξη που ξέρω. Μούσα. Αλλά ποια μούσα;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940E9A-BC73-4828-82AC-C6F5C978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23B3046-6E43-D675-A731-2750100166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1121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EBB388-E9A7-4AEA-BCD7-0922DECAF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C4D33B-D87E-315F-F7FA-3DDDD8927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el-GR" dirty="0"/>
              <a:t> Η μούσα Καλλιόπη. Προστάτευε την επική ποίηση.</a:t>
            </a:r>
          </a:p>
          <a:p>
            <a:r>
              <a:rPr lang="el-GR" dirty="0"/>
              <a:t>Ο ποιητής Όμηρος την καλεί να πει την ιστορία του πολύτροπου άνδρα</a:t>
            </a:r>
          </a:p>
          <a:p>
            <a:r>
              <a:rPr lang="el-GR" dirty="0"/>
              <a:t>Μα τότε μήπως η Οδύσσεια δεν είναι του Ομήρου αλλά της Μούσας;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3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45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8" name="Rectangle 46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49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l-GR"/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A23E796E-8C19-C186-419C-9465CAE6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100"/>
              <a:t>Οι αοιδοί και η μούσα</a:t>
            </a:r>
            <a:br>
              <a:rPr lang="el-GR" sz="4100"/>
            </a:br>
            <a:endParaRPr lang="el-GR" sz="4100"/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B47ADF2-E8F0-6DB6-06BE-BC316EFD2B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25" r="19578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Θέση περιεχομένου 2">
            <a:extLst>
              <a:ext uri="{FF2B5EF4-FFF2-40B4-BE49-F238E27FC236}">
                <a16:creationId xmlns:a16="http://schemas.microsoft.com/office/drawing/2014/main" id="{CA03EBF3-03FC-057A-20D0-1A3DC2B89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310211"/>
              </p:ext>
            </p:extLst>
          </p:nvPr>
        </p:nvGraphicFramePr>
        <p:xfrm>
          <a:off x="6094412" y="2556932"/>
          <a:ext cx="4802184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7491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ECD990-A923-6326-A3D6-82089B24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Να και άλλη μία λέξη που ξέρω:  άνδρας. Αλλά πολύτροπος…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B254C2-AAEA-D0E8-FCE1-FE43CDBAE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Μυστήριο…Είναι καλός ή κακός άραγε; </a:t>
            </a:r>
            <a:r>
              <a:rPr lang="el-GR" b="1" dirty="0"/>
              <a:t>Πολύτροπος=εκείνος που βρίσκει πολλούς τρόπους για ν' αποφεύγει το κακό και να πετυχαίνει τον στόχο του.</a:t>
            </a:r>
          </a:p>
          <a:p>
            <a:pPr marL="0" indent="0">
              <a:buNone/>
            </a:pPr>
            <a:r>
              <a:rPr lang="el-GR" b="1" dirty="0"/>
              <a:t>                                                                     Αυτός λοιπόν:</a:t>
            </a:r>
          </a:p>
          <a:p>
            <a:r>
              <a:rPr lang="el-GR" dirty="0"/>
              <a:t>Πάτησε της Τροίας το κάστρο </a:t>
            </a:r>
          </a:p>
          <a:p>
            <a:r>
              <a:rPr lang="el-GR" dirty="0"/>
              <a:t>Ταξίδεψε στα πέρατα του κόσμου</a:t>
            </a:r>
          </a:p>
          <a:p>
            <a:r>
              <a:rPr lang="el-GR" dirty="0"/>
              <a:t>Γνώρισε πολλές πολιτείες και πολλούς ανθρώπους</a:t>
            </a:r>
          </a:p>
          <a:p>
            <a:r>
              <a:rPr lang="el-GR" dirty="0"/>
              <a:t>Έζησε πολλά πάθη </a:t>
            </a:r>
          </a:p>
          <a:p>
            <a:r>
              <a:rPr lang="el-GR" dirty="0"/>
              <a:t>Έχασε τους συντρόφους του ( Αυτό δεν το λες και καλό)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391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D601A0B-1BED-BF14-03E7-F00EC265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262626"/>
                </a:solidFill>
              </a:rPr>
              <a:t>Μα ποιος είναι; 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C08C5921-522A-683A-EC1F-F78D9C1B4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42113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433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ED88DB-7CDD-CF22-5F1A-DAA457A9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262626"/>
                </a:solidFill>
              </a:rPr>
              <a:t>Και γιατί δεν έσωσε τους συντρόφους;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83442398-5120-529D-E469-0514382FA1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424621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054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0A1718-3EF2-CBA3-16DD-EADDD515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Από όπου θες, θεά, ξεκίνα την αυτή την ιστορία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6F1F64-43B6-3B5E-F285-09454354A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Θεά= Μούσα</a:t>
            </a:r>
          </a:p>
          <a:p>
            <a:r>
              <a:rPr lang="el-GR" dirty="0"/>
              <a:t>Τι; Δεν θα την πει την ιστορία από τότε που έγινε η άλωση της Τροίας;</a:t>
            </a:r>
          </a:p>
          <a:p>
            <a:r>
              <a:rPr lang="el-GR" dirty="0"/>
              <a:t>Δηλαδή δεν θα ξεκινήσει από την αρχή της επιστροφής</a:t>
            </a:r>
            <a:r>
              <a:rPr lang="el-GR"/>
              <a:t>; 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8664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347</Words>
  <Application>Microsoft Office PowerPoint</Application>
  <PresentationFormat>Ευρεία οθόνη</PresentationFormat>
  <Paragraphs>41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Garamond</vt:lpstr>
      <vt:lpstr>Οργανικό</vt:lpstr>
      <vt:lpstr>Οδύσσεια –προοίμιο του ποιητή</vt:lpstr>
      <vt:lpstr>Προοίμιο;</vt:lpstr>
      <vt:lpstr>῎Ανδρα μοι ἔννεπε, μοῦσα, πολύτροπον, ὃς μάλα πολλὰ…</vt:lpstr>
      <vt:lpstr>Να μια λέξη που ξέρω. Μούσα. Αλλά ποια μούσα;</vt:lpstr>
      <vt:lpstr>Οι αοιδοί και η μούσα </vt:lpstr>
      <vt:lpstr>Να και άλλη μία λέξη που ξέρω:  άνδρας. Αλλά πολύτροπος…</vt:lpstr>
      <vt:lpstr>Μα ποιος είναι; </vt:lpstr>
      <vt:lpstr>Και γιατί δεν έσωσε τους συντρόφους;</vt:lpstr>
      <vt:lpstr>Από όπου θες, θεά, ξεκίνα την αυτή την ιστορία</vt:lpstr>
      <vt:lpstr>Τελείωσε το προοίμιο του ποιητή, αλλά έχω δύο απορίες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Οδύσσεια -προοίμιο</dc:title>
  <dc:creator>ria papamanoli</dc:creator>
  <cp:lastModifiedBy>ria papamanoli</cp:lastModifiedBy>
  <cp:revision>1</cp:revision>
  <dcterms:created xsi:type="dcterms:W3CDTF">2023-09-30T12:38:44Z</dcterms:created>
  <dcterms:modified xsi:type="dcterms:W3CDTF">2023-09-30T13:18:09Z</dcterms:modified>
</cp:coreProperties>
</file>