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_rels/slideMaster1.xml.rels" ContentType="application/vnd.openxmlformats-package.relationships+xml"/>
  <Override PartName="/ppt/slideMasters/_rels/slideMaster2.xml.rels" ContentType="application/vnd.openxmlformats-package.relationships+xml"/>
  <Override PartName="/ppt/theme/theme1.xml" ContentType="application/vnd.openxmlformats-officedocument.theme+xml"/>
  <Override PartName="/ppt/theme/theme2.xml" ContentType="application/vnd.openxmlformats-officedocument.theme+xml"/>
  <Override PartName="/ppt/media/image1.png" ContentType="image/png"/>
  <Override PartName="/ppt/media/image2.png" ContentType="image/png"/>
  <Override PartName="/ppt/media/image3.png" ContentType="image/png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presProps.xml" ContentType="application/vnd.openxmlformats-officedocument.presentationml.presProp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51" r:id="rId3"/>
  </p:sldMasterIdLst>
  <p:sldIdLst>
    <p:sldId id="256" r:id="rId4"/>
    <p:sldId id="257" r:id="rId5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Penci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"/>
          <p:cNvSpPr>
            <a:spLocks noGrp="1"/>
          </p:cNvSpPr>
          <p:nvPr>
            <p:ph type="title"/>
          </p:nvPr>
        </p:nvSpPr>
        <p:spPr>
          <a:xfrm>
            <a:off x="540000" y="180000"/>
            <a:ext cx="8280000" cy="630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l-GR" sz="2700" spc="-1" strike="noStrike">
              <a:solidFill>
                <a:srgbClr val="ff6600"/>
              </a:solidFill>
              <a:latin typeface="Arial"/>
            </a:endParaRPr>
          </a:p>
        </p:txBody>
      </p:sp>
      <p:sp>
        <p:nvSpPr>
          <p:cNvPr id="4" name="PlaceHolder 2"/>
          <p:cNvSpPr>
            <a:spLocks noGrp="1"/>
          </p:cNvSpPr>
          <p:nvPr>
            <p:ph/>
          </p:nvPr>
        </p:nvSpPr>
        <p:spPr>
          <a:xfrm>
            <a:off x="540000" y="1260000"/>
            <a:ext cx="4391640" cy="3960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057"/>
              </a:spcBef>
              <a:buNone/>
            </a:pPr>
            <a:endParaRPr b="0" lang="el-GR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3"/>
          <p:cNvSpPr>
            <a:spLocks noGrp="1"/>
          </p:cNvSpPr>
          <p:nvPr>
            <p:ph/>
          </p:nvPr>
        </p:nvSpPr>
        <p:spPr>
          <a:xfrm>
            <a:off x="5151600" y="1260000"/>
            <a:ext cx="4391640" cy="3960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057"/>
              </a:spcBef>
              <a:buNone/>
            </a:pPr>
            <a:endParaRPr b="0" lang="el-GR" sz="2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Penci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40000" y="180000"/>
            <a:ext cx="8280000" cy="630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l-GR" sz="2700" spc="-1" strike="noStrike">
              <a:solidFill>
                <a:srgbClr val="ff6600"/>
              </a:solidFill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Pencil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40000" y="180000"/>
            <a:ext cx="8280000" cy="630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l-GR" sz="2700" spc="-1" strike="noStrike">
              <a:solidFill>
                <a:srgbClr val="ff6600"/>
              </a:solidFill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540000" y="1260000"/>
            <a:ext cx="4391640" cy="3960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057"/>
              </a:spcBef>
              <a:buNone/>
            </a:pPr>
            <a:endParaRPr b="0" lang="el-GR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5151600" y="1260000"/>
            <a:ext cx="4391640" cy="3960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057"/>
              </a:spcBef>
              <a:buNone/>
            </a:pPr>
            <a:endParaRPr b="0" lang="el-GR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B9806930-FF18-41B6-B308-154D5C1654D9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l-GR"/>
              <a:t/>
            </a: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image" Target="../media/image2.png"/><Relationship Id="rId3" Type="http://schemas.openxmlformats.org/officeDocument/2006/relationships/image" Target="../media/image3.png"/><Relationship Id="rId4" Type="http://schemas.openxmlformats.org/officeDocument/2006/relationships/slideLayout" Target="../slideLayouts/slideLayout3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40000" y="1620000"/>
            <a:ext cx="7560000" cy="990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r>
              <a:rPr b="0" lang="el-GR" sz="3300" spc="-1" strike="noStrike">
                <a:solidFill>
                  <a:srgbClr val="ff8000"/>
                </a:solidFill>
                <a:highlight>
                  <a:srgbClr val="ffffff"/>
                </a:highlight>
                <a:latin typeface="Arial"/>
              </a:rPr>
              <a:t>Πατήστε για επεξεργασία της μορφής κειμένου του τίτλου</a:t>
            </a:r>
            <a:endParaRPr b="0" lang="el-GR" sz="3300" spc="-1" strike="noStrike">
              <a:solidFill>
                <a:srgbClr val="ff8000"/>
              </a:solidFill>
              <a:highlight>
                <a:srgbClr val="ffffff"/>
              </a:highlight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40000" y="3060000"/>
            <a:ext cx="9000000" cy="2340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060"/>
              </a:spcBef>
              <a:buClr>
                <a:srgbClr val="ff8000"/>
              </a:buClr>
              <a:buSzPct val="45000"/>
              <a:buFont typeface="Wingdings" charset="2"/>
              <a:buChar char=""/>
            </a:pPr>
            <a:r>
              <a:rPr b="0" lang="el-GR" sz="2400" spc="-1" strike="noStrike">
                <a:solidFill>
                  <a:srgbClr val="000000"/>
                </a:solidFill>
                <a:highlight>
                  <a:srgbClr val="ffffff"/>
                </a:highlight>
                <a:latin typeface="Arial"/>
              </a:rPr>
              <a:t>Πατήστε για επεξεργασία της μορφής κειμένου διάρθρωσης</a:t>
            </a:r>
            <a:endParaRPr b="0" lang="el-GR" sz="2400" spc="-1" strike="noStrike">
              <a:solidFill>
                <a:srgbClr val="000000"/>
              </a:solidFill>
              <a:highlight>
                <a:srgbClr val="ffffff"/>
              </a:highlight>
              <a:latin typeface="Arial"/>
            </a:endParaRPr>
          </a:p>
          <a:p>
            <a:pPr lvl="1" marL="864000" indent="-324000">
              <a:spcBef>
                <a:spcPts val="850"/>
              </a:spcBef>
              <a:buClr>
                <a:srgbClr val="ff8000"/>
              </a:buClr>
              <a:buSzPct val="45000"/>
              <a:buFont typeface="Wingdings" charset="2"/>
              <a:buChar char=""/>
            </a:pPr>
            <a:r>
              <a:rPr b="0" lang="el-GR" sz="2100" spc="-1" strike="noStrike">
                <a:solidFill>
                  <a:srgbClr val="000000"/>
                </a:solidFill>
                <a:highlight>
                  <a:srgbClr val="ffffff"/>
                </a:highlight>
                <a:latin typeface="Arial"/>
              </a:rPr>
              <a:t>Δεύτερο επίπεδο διάρθρωσης</a:t>
            </a:r>
            <a:endParaRPr b="0" lang="el-GR" sz="2100" spc="-1" strike="noStrike">
              <a:solidFill>
                <a:srgbClr val="000000"/>
              </a:solidFill>
              <a:highlight>
                <a:srgbClr val="ffffff"/>
              </a:highlight>
              <a:latin typeface="Arial"/>
            </a:endParaRPr>
          </a:p>
          <a:p>
            <a:pPr lvl="2" marL="1296000" indent="-288000">
              <a:spcBef>
                <a:spcPts val="635"/>
              </a:spcBef>
              <a:buClr>
                <a:srgbClr val="ff8000"/>
              </a:buClr>
              <a:buSzPct val="45000"/>
              <a:buFont typeface="Wingdings" charset="2"/>
              <a:buChar char=""/>
            </a:pPr>
            <a:r>
              <a:rPr b="0" lang="el-GR" sz="1800" spc="-1" strike="noStrike">
                <a:solidFill>
                  <a:srgbClr val="000000"/>
                </a:solidFill>
                <a:highlight>
                  <a:srgbClr val="ffffff"/>
                </a:highlight>
                <a:latin typeface="Arial"/>
              </a:rPr>
              <a:t>Τρίτο επίπεδο διάρθρωσης</a:t>
            </a:r>
            <a:endParaRPr b="0" lang="el-GR" sz="1800" spc="-1" strike="noStrike">
              <a:solidFill>
                <a:srgbClr val="000000"/>
              </a:solidFill>
              <a:highlight>
                <a:srgbClr val="ffffff"/>
              </a:highlight>
              <a:latin typeface="Arial"/>
            </a:endParaRPr>
          </a:p>
          <a:p>
            <a:pPr lvl="3" marL="1728000" indent="-216000">
              <a:spcBef>
                <a:spcPts val="425"/>
              </a:spcBef>
              <a:buClr>
                <a:srgbClr val="ff8000"/>
              </a:buClr>
              <a:buSzPct val="45000"/>
              <a:buFont typeface="Wingdings" charset="2"/>
              <a:buChar char=""/>
            </a:pPr>
            <a:r>
              <a:rPr b="0" lang="el-GR" sz="1500" spc="-1" strike="noStrike">
                <a:solidFill>
                  <a:srgbClr val="000000"/>
                </a:solidFill>
                <a:highlight>
                  <a:srgbClr val="ffffff"/>
                </a:highlight>
                <a:latin typeface="Arial"/>
              </a:rPr>
              <a:t>Τέταρτο επίπεδο διάρθρωσης</a:t>
            </a:r>
            <a:endParaRPr b="0" lang="el-GR" sz="1500" spc="-1" strike="noStrike">
              <a:solidFill>
                <a:srgbClr val="000000"/>
              </a:solidFill>
              <a:highlight>
                <a:srgbClr val="ffffff"/>
              </a:highlight>
              <a:latin typeface="Arial"/>
            </a:endParaRPr>
          </a:p>
          <a:p>
            <a:pPr lvl="4" marL="2160000" indent="-216000">
              <a:spcBef>
                <a:spcPts val="213"/>
              </a:spcBef>
              <a:buClr>
                <a:srgbClr val="ff8000"/>
              </a:buClr>
              <a:buSzPct val="45000"/>
              <a:buFont typeface="Wingdings" charset="2"/>
              <a:buChar char=""/>
            </a:pPr>
            <a:r>
              <a:rPr b="0" lang="el-GR" sz="1500" spc="-1" strike="noStrike">
                <a:solidFill>
                  <a:srgbClr val="000000"/>
                </a:solidFill>
                <a:highlight>
                  <a:srgbClr val="ffffff"/>
                </a:highlight>
                <a:latin typeface="Arial"/>
              </a:rPr>
              <a:t>Πέμπτο επίπεδο διάρθρωσης</a:t>
            </a:r>
            <a:endParaRPr b="0" lang="el-GR" sz="1500" spc="-1" strike="noStrike">
              <a:solidFill>
                <a:srgbClr val="000000"/>
              </a:solidFill>
              <a:highlight>
                <a:srgbClr val="ffffff"/>
              </a:highlight>
              <a:latin typeface="Arial"/>
            </a:endParaRPr>
          </a:p>
          <a:p>
            <a:pPr lvl="5" marL="2592000" indent="-216000">
              <a:spcBef>
                <a:spcPts val="213"/>
              </a:spcBef>
              <a:buClr>
                <a:srgbClr val="ff8000"/>
              </a:buClr>
              <a:buSzPct val="45000"/>
              <a:buFont typeface="Wingdings" charset="2"/>
              <a:buChar char=""/>
            </a:pPr>
            <a:r>
              <a:rPr b="0" lang="el-GR" sz="1500" spc="-1" strike="noStrike">
                <a:solidFill>
                  <a:srgbClr val="000000"/>
                </a:solidFill>
                <a:highlight>
                  <a:srgbClr val="ffffff"/>
                </a:highlight>
                <a:latin typeface="Arial"/>
              </a:rPr>
              <a:t>Έκτο επίπεδο διάρθρωσης</a:t>
            </a:r>
            <a:endParaRPr b="0" lang="el-GR" sz="1500" spc="-1" strike="noStrike">
              <a:solidFill>
                <a:srgbClr val="000000"/>
              </a:solidFill>
              <a:highlight>
                <a:srgbClr val="ffffff"/>
              </a:highlight>
              <a:latin typeface="Arial"/>
            </a:endParaRPr>
          </a:p>
          <a:p>
            <a:pPr lvl="6" marL="3024000" indent="-216000">
              <a:spcBef>
                <a:spcPts val="213"/>
              </a:spcBef>
              <a:buClr>
                <a:srgbClr val="ff8000"/>
              </a:buClr>
              <a:buSzPct val="45000"/>
              <a:buFont typeface="Wingdings" charset="2"/>
              <a:buChar char=""/>
            </a:pPr>
            <a:r>
              <a:rPr b="0" lang="el-GR" sz="1500" spc="-1" strike="noStrike">
                <a:solidFill>
                  <a:srgbClr val="000000"/>
                </a:solidFill>
                <a:highlight>
                  <a:srgbClr val="ffffff"/>
                </a:highlight>
                <a:latin typeface="Arial"/>
              </a:rPr>
              <a:t>Έβδομο επίπεδο διάρθρωσης</a:t>
            </a:r>
            <a:endParaRPr b="0" lang="el-GR" sz="1500" spc="-1" strike="noStrike">
              <a:solidFill>
                <a:srgbClr val="000000"/>
              </a:solidFill>
              <a:highlight>
                <a:srgbClr val="ffffff"/>
              </a:highlight>
              <a:latin typeface="Arial"/>
            </a:endParaRPr>
          </a:p>
        </p:txBody>
      </p:sp>
      <p:pic>
        <p:nvPicPr>
          <p:cNvPr id="2" name="" descr=""/>
          <p:cNvPicPr/>
          <p:nvPr/>
        </p:nvPicPr>
        <p:blipFill>
          <a:blip r:embed="rId2"/>
          <a:stretch/>
        </p:blipFill>
        <p:spPr>
          <a:xfrm>
            <a:off x="360000" y="1440000"/>
            <a:ext cx="9122400" cy="1440000"/>
          </a:xfrm>
          <a:prstGeom prst="rect">
            <a:avLst/>
          </a:prstGeom>
          <a:ln w="25200">
            <a:noFill/>
          </a:ln>
        </p:spPr>
      </p:pic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3"/>
    <p:sldLayoutId id="2147483650" r:id="rId4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"/>
          <p:cNvSpPr/>
          <p:nvPr/>
        </p:nvSpPr>
        <p:spPr>
          <a:xfrm>
            <a:off x="0" y="-8640"/>
            <a:ext cx="10080000" cy="9068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0" rIns="0" tIns="0" bIns="0" anchor="ctr">
            <a:noAutofit/>
          </a:bodyPr>
          <a:p>
            <a:endParaRPr b="0" lang="el-GR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540000" y="180000"/>
            <a:ext cx="8280000" cy="630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r>
              <a:rPr b="0" lang="el-GR" sz="2700" spc="-1" strike="noStrike">
                <a:solidFill>
                  <a:srgbClr val="ff6600"/>
                </a:solidFill>
                <a:latin typeface="Arial"/>
              </a:rPr>
              <a:t>Πατήστε για επεξεργασία της μορφής κειμένου του τίτλου</a:t>
            </a:r>
            <a:endParaRPr b="0" lang="el-GR" sz="2700" spc="-1" strike="noStrike">
              <a:solidFill>
                <a:srgbClr val="ff6600"/>
              </a:solidFill>
              <a:latin typeface="Arial"/>
            </a:endParaRPr>
          </a:p>
        </p:txBody>
      </p:sp>
      <p:sp>
        <p:nvSpPr>
          <p:cNvPr id="9" name="PlaceHolder 2"/>
          <p:cNvSpPr>
            <a:spLocks noGrp="1"/>
          </p:cNvSpPr>
          <p:nvPr>
            <p:ph type="body"/>
          </p:nvPr>
        </p:nvSpPr>
        <p:spPr>
          <a:xfrm>
            <a:off x="540000" y="1260000"/>
            <a:ext cx="9000000" cy="3960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057"/>
              </a:spcBef>
              <a:buClr>
                <a:srgbClr val="ff6600"/>
              </a:buClr>
              <a:buSzPct val="45000"/>
              <a:buFont typeface="Wingdings" charset="2"/>
              <a:buChar char=""/>
            </a:pPr>
            <a:r>
              <a:rPr b="0" lang="el-GR" sz="2400" spc="-1" strike="noStrike">
                <a:solidFill>
                  <a:srgbClr val="000000"/>
                </a:solidFill>
                <a:latin typeface="Arial"/>
              </a:rPr>
              <a:t>Πατήστε για επεξεργασία της μορφής κειμένου διάρθρωσης</a:t>
            </a:r>
            <a:endParaRPr b="0" lang="el-GR" sz="24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850"/>
              </a:spcBef>
              <a:buClr>
                <a:srgbClr val="ff6600"/>
              </a:buClr>
              <a:buSzPct val="75000"/>
              <a:buFont typeface="Symbol" charset="2"/>
              <a:buChar char=""/>
            </a:pPr>
            <a:r>
              <a:rPr b="0" lang="el-GR" sz="2100" spc="-1" strike="noStrike">
                <a:solidFill>
                  <a:srgbClr val="000000"/>
                </a:solidFill>
                <a:latin typeface="Arial"/>
              </a:rPr>
              <a:t>Δεύτερο επίπεδο διάρθρωσης</a:t>
            </a:r>
            <a:endParaRPr b="0" lang="el-GR" sz="21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635"/>
              </a:spcBef>
              <a:buClr>
                <a:srgbClr val="ff6600"/>
              </a:buClr>
              <a:buSzPct val="45000"/>
              <a:buFont typeface="Wingdings" charset="2"/>
              <a:buChar char=""/>
            </a:pPr>
            <a:r>
              <a:rPr b="0" lang="el-GR" sz="1800" spc="-1" strike="noStrike">
                <a:solidFill>
                  <a:srgbClr val="000000"/>
                </a:solidFill>
                <a:latin typeface="Arial"/>
              </a:rPr>
              <a:t>Τρίτο επίπεδο διάρθρωσης</a:t>
            </a:r>
            <a:endParaRPr b="0" lang="el-GR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425"/>
              </a:spcBef>
              <a:buClr>
                <a:srgbClr val="ff6600"/>
              </a:buClr>
              <a:buSzPct val="75000"/>
              <a:buFont typeface="Symbol" charset="2"/>
              <a:buChar char=""/>
            </a:pPr>
            <a:r>
              <a:rPr b="0" lang="el-GR" sz="1500" spc="-1" strike="noStrike">
                <a:solidFill>
                  <a:srgbClr val="000000"/>
                </a:solidFill>
                <a:latin typeface="Arial"/>
              </a:rPr>
              <a:t>Τέταρτο επίπεδο διάρθρωσης</a:t>
            </a:r>
            <a:endParaRPr b="0" lang="el-GR" sz="15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13"/>
              </a:spcBef>
              <a:buClr>
                <a:srgbClr val="ff6600"/>
              </a:buClr>
              <a:buSzPct val="45000"/>
              <a:buFont typeface="Wingdings" charset="2"/>
              <a:buChar char=""/>
            </a:pPr>
            <a:r>
              <a:rPr b="0" lang="el-GR" sz="1500" spc="-1" strike="noStrike">
                <a:solidFill>
                  <a:srgbClr val="000000"/>
                </a:solidFill>
                <a:latin typeface="Arial"/>
              </a:rPr>
              <a:t>Πέμπτο επίπεδο διάρθρωσης</a:t>
            </a:r>
            <a:endParaRPr b="0" lang="el-GR" sz="15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13"/>
              </a:spcBef>
              <a:buClr>
                <a:srgbClr val="ff6600"/>
              </a:buClr>
              <a:buSzPct val="45000"/>
              <a:buFont typeface="Wingdings" charset="2"/>
              <a:buChar char=""/>
            </a:pPr>
            <a:r>
              <a:rPr b="0" lang="el-GR" sz="1500" spc="-1" strike="noStrike">
                <a:solidFill>
                  <a:srgbClr val="000000"/>
                </a:solidFill>
                <a:latin typeface="Arial"/>
              </a:rPr>
              <a:t>Έκτο επίπεδο διάρθρωσης</a:t>
            </a:r>
            <a:endParaRPr b="0" lang="el-GR" sz="15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13"/>
              </a:spcBef>
              <a:buClr>
                <a:srgbClr val="ff6600"/>
              </a:buClr>
              <a:buSzPct val="45000"/>
              <a:buFont typeface="Wingdings" charset="2"/>
              <a:buChar char=""/>
            </a:pPr>
            <a:r>
              <a:rPr b="0" lang="el-GR" sz="1500" spc="-1" strike="noStrike">
                <a:solidFill>
                  <a:srgbClr val="000000"/>
                </a:solidFill>
                <a:latin typeface="Arial"/>
              </a:rPr>
              <a:t>Έβδομο επίπεδο διάρθρωσης</a:t>
            </a:r>
            <a:endParaRPr b="0" lang="el-GR" sz="15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" name="PlaceHolder 3"/>
          <p:cNvSpPr>
            <a:spLocks noGrp="1"/>
          </p:cNvSpPr>
          <p:nvPr>
            <p:ph type="dt" idx="1"/>
          </p:nvPr>
        </p:nvSpPr>
        <p:spPr>
          <a:xfrm>
            <a:off x="540000" y="5400000"/>
            <a:ext cx="2340000" cy="270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lstStyle>
            <a:lvl1pPr indent="0">
              <a:buNone/>
              <a:defRPr b="0" lang="el-GR" sz="1400" spc="-1" strike="noStrike">
                <a:solidFill>
                  <a:srgbClr val="000000"/>
                </a:solidFill>
                <a:latin typeface="Arial"/>
              </a:defRPr>
            </a:lvl1pPr>
          </a:lstStyle>
          <a:p>
            <a:pPr indent="0">
              <a:buNone/>
            </a:pPr>
            <a:r>
              <a:rPr b="0" lang="el-GR" sz="1400" spc="-1" strike="noStrike">
                <a:solidFill>
                  <a:srgbClr val="000000"/>
                </a:solidFill>
                <a:latin typeface="Arial"/>
              </a:rPr>
              <a:t>&lt;ημερομηνία/ώρα&gt;</a:t>
            </a:r>
            <a:endParaRPr b="0" lang="el-GR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" name="PlaceHolder 4"/>
          <p:cNvSpPr>
            <a:spLocks noGrp="1"/>
          </p:cNvSpPr>
          <p:nvPr>
            <p:ph type="ftr" idx="2"/>
          </p:nvPr>
        </p:nvSpPr>
        <p:spPr>
          <a:xfrm>
            <a:off x="3420000" y="5400000"/>
            <a:ext cx="3240000" cy="270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lstStyle>
            <a:lvl1pPr indent="0" algn="ctr">
              <a:buNone/>
              <a:defRPr b="0" lang="el-GR" sz="1400" spc="-1" strike="noStrike">
                <a:solidFill>
                  <a:srgbClr val="000000"/>
                </a:solidFill>
                <a:latin typeface="Arial"/>
              </a:defRPr>
            </a:lvl1pPr>
          </a:lstStyle>
          <a:p>
            <a:pPr indent="0" algn="ctr">
              <a:buNone/>
            </a:pPr>
            <a:r>
              <a:rPr b="0" lang="el-GR" sz="1400" spc="-1" strike="noStrike">
                <a:solidFill>
                  <a:srgbClr val="000000"/>
                </a:solidFill>
                <a:latin typeface="Arial"/>
              </a:rPr>
              <a:t>&lt;υποσέλιδο&gt;</a:t>
            </a:r>
            <a:endParaRPr b="0" lang="el-GR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" name="PlaceHolder 5"/>
          <p:cNvSpPr>
            <a:spLocks noGrp="1"/>
          </p:cNvSpPr>
          <p:nvPr>
            <p:ph type="sldNum" idx="3"/>
          </p:nvPr>
        </p:nvSpPr>
        <p:spPr>
          <a:xfrm>
            <a:off x="7200000" y="5400000"/>
            <a:ext cx="2340000" cy="270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lstStyle>
            <a:lvl1pPr indent="0" algn="r">
              <a:buNone/>
              <a:defRPr b="0" lang="el-GR" sz="1400" spc="-1" strike="noStrike">
                <a:solidFill>
                  <a:srgbClr val="000000"/>
                </a:solidFill>
                <a:latin typeface="Arial"/>
              </a:defRPr>
            </a:lvl1pPr>
          </a:lstStyle>
          <a:p>
            <a:pPr indent="0" algn="r">
              <a:buNone/>
            </a:pPr>
            <a:fld id="{84337C37-5F4D-4E17-B1AC-EF45F4A41C24}" type="slidenum">
              <a:rPr b="0" lang="el-GR" sz="1400" spc="-1" strike="noStrike">
                <a:solidFill>
                  <a:srgbClr val="000000"/>
                </a:solidFill>
                <a:latin typeface="Arial"/>
              </a:rPr>
              <a:t>&lt;αριθμός&gt;</a:t>
            </a:fld>
            <a:endParaRPr b="0" lang="el-GR" sz="1400" spc="-1" strike="noStrike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13" name="" descr=""/>
          <p:cNvPicPr/>
          <p:nvPr/>
        </p:nvPicPr>
        <p:blipFill>
          <a:blip r:embed="rId2"/>
          <a:stretch/>
        </p:blipFill>
        <p:spPr>
          <a:xfrm>
            <a:off x="8820000" y="90000"/>
            <a:ext cx="756000" cy="720000"/>
          </a:xfrm>
          <a:prstGeom prst="rect">
            <a:avLst/>
          </a:prstGeom>
          <a:ln w="25200">
            <a:noFill/>
          </a:ln>
        </p:spPr>
      </p:pic>
      <p:pic>
        <p:nvPicPr>
          <p:cNvPr id="14" name="" descr=""/>
          <p:cNvPicPr/>
          <p:nvPr/>
        </p:nvPicPr>
        <p:blipFill>
          <a:blip r:embed="rId3"/>
          <a:stretch/>
        </p:blipFill>
        <p:spPr>
          <a:xfrm>
            <a:off x="180000" y="5220000"/>
            <a:ext cx="9720000" cy="180000"/>
          </a:xfrm>
          <a:prstGeom prst="rect">
            <a:avLst/>
          </a:prstGeom>
          <a:ln w="25200">
            <a:noFill/>
          </a:ln>
        </p:spPr>
      </p:pic>
    </p:spTree>
  </p:cSld>
  <p:clrMap bg1="lt1" bg2="lt2" tx1="dk1" tx2="dk2" accent1="accent1" accent2="accent2" accent3="accent3" accent4="accent4" accent5="accent5" accent6="accent6" hlink="hlink" folHlink="folHlink"/>
  <p:sldLayoutIdLst>
    <p:sldLayoutId id="2147483652" r:id="rId4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668880" y="1440000"/>
            <a:ext cx="9000000" cy="3394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lnSpc>
                <a:spcPct val="150000"/>
              </a:lnSpc>
              <a:buNone/>
            </a:pPr>
            <a:r>
              <a:rPr b="1" i="1" lang="el-GR" sz="2200" spc="-1" strike="noStrike">
                <a:solidFill>
                  <a:srgbClr val="ff8000"/>
                </a:solidFill>
                <a:highlight>
                  <a:srgbClr val="ffffff"/>
                </a:highlight>
                <a:latin typeface="Calibri"/>
              </a:rPr>
              <a:t>Παιδική εργασία</a:t>
            </a:r>
            <a:br>
              <a:rPr sz="2200"/>
            </a:br>
            <a:r>
              <a:rPr b="0" lang="el-GR" sz="2200" spc="-1" strike="noStrike">
                <a:solidFill>
                  <a:srgbClr val="ff8000"/>
                </a:solidFill>
                <a:highlight>
                  <a:srgbClr val="ffffff"/>
                </a:highlight>
                <a:latin typeface="Calibri"/>
              </a:rPr>
              <a:t>1. Ποια χρονική περίοδο διαδραματίζονται οι ιστορίες αυτές;</a:t>
            </a:r>
            <a:br>
              <a:rPr sz="2200"/>
            </a:br>
            <a:r>
              <a:rPr b="0" lang="el-GR" sz="2200" spc="-1" strike="noStrike">
                <a:solidFill>
                  <a:srgbClr val="ff8000"/>
                </a:solidFill>
                <a:highlight>
                  <a:srgbClr val="ffffff"/>
                </a:highlight>
                <a:latin typeface="Calibri"/>
              </a:rPr>
              <a:t>2. Ποιες είναι οι ηλικίες των παιδιών που εργάζονται;</a:t>
            </a:r>
            <a:br>
              <a:rPr sz="2200"/>
            </a:br>
            <a:r>
              <a:rPr b="0" lang="el-GR" sz="2200" spc="-1" strike="noStrike">
                <a:solidFill>
                  <a:srgbClr val="ff8000"/>
                </a:solidFill>
                <a:highlight>
                  <a:srgbClr val="ffffff"/>
                </a:highlight>
                <a:latin typeface="Calibri"/>
              </a:rPr>
              <a:t>3. Ποια είναι η εθνικότητά τους;</a:t>
            </a:r>
            <a:br>
              <a:rPr sz="2200"/>
            </a:br>
            <a:r>
              <a:rPr b="0" lang="el-GR" sz="2200" spc="-1" strike="noStrike">
                <a:solidFill>
                  <a:srgbClr val="ff8000"/>
                </a:solidFill>
                <a:highlight>
                  <a:srgbClr val="ffffff"/>
                </a:highlight>
                <a:latin typeface="Calibri"/>
              </a:rPr>
              <a:t>4. Ποιες είναι οι συνθήκες και οι ώρες εργασίας τους;</a:t>
            </a:r>
            <a:br>
              <a:rPr sz="2200"/>
            </a:br>
            <a:r>
              <a:rPr b="0" lang="el-GR" sz="2200" spc="-1" strike="noStrike">
                <a:solidFill>
                  <a:srgbClr val="ff8000"/>
                </a:solidFill>
                <a:highlight>
                  <a:srgbClr val="ffffff"/>
                </a:highlight>
                <a:latin typeface="Calibri"/>
              </a:rPr>
              <a:t>5. Ποιες ακριβώς είναι οι εργασίες τους;</a:t>
            </a:r>
            <a:br>
              <a:rPr sz="2200"/>
            </a:br>
            <a:r>
              <a:rPr b="0" lang="el-GR" sz="2200" spc="-1" strike="noStrike">
                <a:solidFill>
                  <a:srgbClr val="ff8000"/>
                </a:solidFill>
                <a:highlight>
                  <a:srgbClr val="ffffff"/>
                </a:highlight>
                <a:latin typeface="Calibri"/>
              </a:rPr>
              <a:t>6. Για ποιους λόγους αναγκάζονται να εργαστούν;</a:t>
            </a:r>
            <a:br>
              <a:rPr sz="2200"/>
            </a:br>
            <a:r>
              <a:rPr b="0" lang="el-GR" sz="2200" spc="-1" strike="noStrike">
                <a:solidFill>
                  <a:srgbClr val="ff8000"/>
                </a:solidFill>
                <a:highlight>
                  <a:srgbClr val="ffffff"/>
                </a:highlight>
                <a:latin typeface="Calibri"/>
              </a:rPr>
              <a:t>7. Ποιες συνέπειες έχει η εργασία τους, στα ίδια τα παιδιά; </a:t>
            </a:r>
            <a:endParaRPr b="0" lang="el-GR" sz="2200" spc="-1" strike="noStrike">
              <a:solidFill>
                <a:srgbClr val="ff8000"/>
              </a:solidFill>
              <a:highlight>
                <a:srgbClr val="ffffff"/>
              </a:highlight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40000" y="180000"/>
            <a:ext cx="8280000" cy="630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l-GR" sz="2700" spc="-1" strike="noStrike">
              <a:solidFill>
                <a:srgbClr val="ff6600"/>
              </a:solidFill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540000" y="1260000"/>
            <a:ext cx="4391640" cy="3960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057"/>
              </a:spcBef>
              <a:buNone/>
            </a:pPr>
            <a:endParaRPr b="0" lang="el-GR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5151600" y="1260000"/>
            <a:ext cx="4391640" cy="3960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057"/>
              </a:spcBef>
              <a:buNone/>
            </a:pPr>
            <a:endParaRPr b="0" lang="el-GR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A07152FC-795D-4BF8-A08F-3E3ACFF6438B}" type="slidenum">
              <a:t>2</a:t>
            </a:fld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LibreOffice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18a303"/>
      </a:accent1>
      <a:accent2>
        <a:srgbClr val="0369a3"/>
      </a:accent2>
      <a:accent3>
        <a:srgbClr val="a33e03"/>
      </a:accent3>
      <a:accent4>
        <a:srgbClr val="8e03a3"/>
      </a:accent4>
      <a:accent5>
        <a:srgbClr val="c99c00"/>
      </a:accent5>
      <a:accent6>
        <a:srgbClr val="c9211e"/>
      </a:accent6>
      <a:hlink>
        <a:srgbClr val="0000ee"/>
      </a:hlink>
      <a:folHlink>
        <a:srgbClr val="551a8b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solidFill>
          <a:schemeClr val="phClr"/>
        </a:solidFill>
        <a:solidFill>
          <a:schemeClr val="phClr"/>
        </a:solidFill>
      </a:fillStyleLst>
      <a:lnStyleLst>
        <a:ln w="6350" cap="flat" cmpd="sng" algn="ctr">
          <a:prstDash val="solid"/>
          <a:miter/>
        </a:ln>
        <a:ln w="6350" cap="flat" cmpd="sng" algn="ctr">
          <a:prstDash val="solid"/>
          <a:miter/>
        </a:ln>
        <a:ln w="63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solidFill>
          <a:schemeClr val="phClr"/>
        </a:soli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LibreOffice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18a303"/>
      </a:accent1>
      <a:accent2>
        <a:srgbClr val="0369a3"/>
      </a:accent2>
      <a:accent3>
        <a:srgbClr val="a33e03"/>
      </a:accent3>
      <a:accent4>
        <a:srgbClr val="8e03a3"/>
      </a:accent4>
      <a:accent5>
        <a:srgbClr val="c99c00"/>
      </a:accent5>
      <a:accent6>
        <a:srgbClr val="c9211e"/>
      </a:accent6>
      <a:hlink>
        <a:srgbClr val="0000ee"/>
      </a:hlink>
      <a:folHlink>
        <a:srgbClr val="551a8b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solidFill>
          <a:schemeClr val="phClr"/>
        </a:solidFill>
        <a:solidFill>
          <a:schemeClr val="phClr"/>
        </a:solidFill>
      </a:fillStyleLst>
      <a:lnStyleLst>
        <a:ln w="6350" cap="flat" cmpd="sng" algn="ctr">
          <a:prstDash val="solid"/>
          <a:miter/>
        </a:ln>
        <a:ln w="6350" cap="flat" cmpd="sng" algn="ctr">
          <a:prstDash val="solid"/>
          <a:miter/>
        </a:ln>
        <a:ln w="63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solidFill>
          <a:schemeClr val="phClr"/>
        </a:soli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</TotalTime>
  <Application>LibreOffice/7.6.7.2$Windows_X86_64 LibreOffice_project/dd47e4b30cb7dab30588d6c79c651f218165e3c5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2025-04-02T22:43:55Z</dcterms:created>
  <dc:creator/>
  <dc:description/>
  <dc:language>el-GR</dc:language>
  <cp:lastModifiedBy/>
  <dcterms:modified xsi:type="dcterms:W3CDTF">2025-04-02T22:48:02Z</dcterms:modified>
  <cp:revision>4</cp:revision>
  <dc:subject/>
  <dc:title>Pencil</dc:title>
</cp:coreProperties>
</file>