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diagrams/quickStyle3.xml" ContentType="application/vnd.openxmlformats-officedocument.drawingml.diagram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3.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colors3.xml" ContentType="application/vnd.openxmlformats-officedocument.drawingml.diagramColor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media/image1.jpeg" ContentType="image/jpeg"/>
  <Override PartName="/ppt/media/image3.png" ContentType="image/png"/>
  <Override PartName="/ppt/media/image2.jpeg" ContentType="image/jpeg"/>
  <Override PartName="/ppt/media/image4.jpeg" ContentType="image/jpeg"/>
  <Override PartName="/ppt/media/image5.png" ContentType="image/png"/>
  <Override PartName="/ppt/media/image6.png" ContentType="image/png"/>
  <Override PartName="/ppt/media/image8.jpeg" ContentType="image/jpeg"/>
  <Override PartName="/ppt/media/image7.jpeg" ContentType="image/jpeg"/>
  <Override PartName="/ppt/media/image9.jpeg" ContentType="image/jpeg"/>
  <Override PartName="/ppt/media/image10.jpeg" ContentType="image/jpeg"/>
  <Override PartName="/ppt/media/image11.png" ContentType="image/png"/>
  <Override PartName="/ppt/media/image12.jpeg" ContentType="image/jpe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 Target="slides/slide1.xml"/><Relationship Id="rId19" Type="http://schemas.openxmlformats.org/officeDocument/2006/relationships/slide" Target="slides/slide2.xml"/><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33" Type="http://schemas.openxmlformats.org/officeDocument/2006/relationships/slide" Target="slides/slide16.xml"/><Relationship Id="rId34" Type="http://schemas.openxmlformats.org/officeDocument/2006/relationships/slide" Target="slides/slide17.xml"/><Relationship Id="rId35" Type="http://schemas.openxmlformats.org/officeDocument/2006/relationships/slide" Target="slides/slide18.xml"/><Relationship Id="rId36" Type="http://schemas.openxmlformats.org/officeDocument/2006/relationships/slide" Target="slides/slide19.xml"/><Relationship Id="rId37" Type="http://schemas.openxmlformats.org/officeDocument/2006/relationships/slide" Target="slides/slide20.xml"/><Relationship Id="rId38" Type="http://schemas.openxmlformats.org/officeDocument/2006/relationships/slide" Target="slides/slide21.xml"/><Relationship Id="rId39"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28A3D-F6E5-4AFB-8FED-CFF614A18319}"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el-GR"/>
        </a:p>
      </dgm:t>
    </dgm:pt>
    <dgm:pt modelId="{AF147530-BB23-4D3F-B3F5-6AA112DC82EA}">
      <dgm:prSet phldrT="[Κείμενο]" custT="1"/>
      <dgm:spPr/>
      <dgm:t>
        <a:bodyPr/>
        <a:lstStyle/>
        <a:p>
          <a:r>
            <a:rPr lang="el-GR" sz="2000" b="1" dirty="0" smtClean="0">
              <a:latin typeface="Georgia" panose="02040502050405020303" pitchFamily="18" charset="0"/>
            </a:rPr>
            <a:t>Ατομικά Δικαιώματα</a:t>
          </a:r>
          <a:endParaRPr lang="el-GR" sz="2000" b="1" dirty="0">
            <a:latin typeface="Georgia" panose="02040502050405020303" pitchFamily="18" charset="0"/>
          </a:endParaRPr>
        </a:p>
      </dgm:t>
    </dgm:pt>
    <dgm:pt modelId="{DAEFD30A-AFC2-472D-808E-0CF60AF5620F}" type="parTrans" cxnId="{7D205E07-C05D-42E3-A1D9-2218B02D4B55}">
      <dgm:prSet/>
      <dgm:spPr/>
      <dgm:t>
        <a:bodyPr/>
        <a:lstStyle/>
        <a:p>
          <a:endParaRPr lang="el-GR" sz="2000" b="1">
            <a:latin typeface="Georgia" panose="02040502050405020303" pitchFamily="18" charset="0"/>
          </a:endParaRPr>
        </a:p>
      </dgm:t>
    </dgm:pt>
    <dgm:pt modelId="{0C675E65-1E6B-4F69-A2AA-13B50457FE07}" type="sibTrans" cxnId="{7D205E07-C05D-42E3-A1D9-2218B02D4B55}">
      <dgm:prSet/>
      <dgm:spPr/>
      <dgm:t>
        <a:bodyPr/>
        <a:lstStyle/>
        <a:p>
          <a:endParaRPr lang="el-GR" sz="2000" b="1">
            <a:latin typeface="Georgia" panose="02040502050405020303" pitchFamily="18" charset="0"/>
          </a:endParaRPr>
        </a:p>
      </dgm:t>
    </dgm:pt>
    <dgm:pt modelId="{B484E6CE-980B-491A-914E-A4B4706FDD3E}">
      <dgm:prSet phldrT="[Κείμενο]" custT="1"/>
      <dgm:spPr/>
      <dgm:t>
        <a:bodyPr/>
        <a:lstStyle/>
        <a:p>
          <a:r>
            <a:rPr lang="el-GR" sz="2000" b="1" dirty="0" smtClean="0">
              <a:latin typeface="Georgia" panose="02040502050405020303" pitchFamily="18" charset="0"/>
            </a:rPr>
            <a:t>Πολιτικά Δικαιώματα</a:t>
          </a:r>
          <a:endParaRPr lang="el-GR" sz="2000" b="1" dirty="0">
            <a:latin typeface="Georgia" panose="02040502050405020303" pitchFamily="18" charset="0"/>
          </a:endParaRPr>
        </a:p>
      </dgm:t>
    </dgm:pt>
    <dgm:pt modelId="{927E5CFC-0657-47D8-B1F0-60D594C51F0A}" type="parTrans" cxnId="{7E0457B6-B6FB-4998-8C3C-C2D4BB0092A5}">
      <dgm:prSet/>
      <dgm:spPr/>
      <dgm:t>
        <a:bodyPr/>
        <a:lstStyle/>
        <a:p>
          <a:endParaRPr lang="el-GR" sz="2000" b="1">
            <a:latin typeface="Georgia" panose="02040502050405020303" pitchFamily="18" charset="0"/>
          </a:endParaRPr>
        </a:p>
      </dgm:t>
    </dgm:pt>
    <dgm:pt modelId="{6AC652CB-67D5-44A1-A3D5-394F9DC14503}" type="sibTrans" cxnId="{7E0457B6-B6FB-4998-8C3C-C2D4BB0092A5}">
      <dgm:prSet/>
      <dgm:spPr/>
      <dgm:t>
        <a:bodyPr/>
        <a:lstStyle/>
        <a:p>
          <a:endParaRPr lang="el-GR" sz="2000" b="1">
            <a:latin typeface="Georgia" panose="02040502050405020303" pitchFamily="18" charset="0"/>
          </a:endParaRPr>
        </a:p>
      </dgm:t>
    </dgm:pt>
    <dgm:pt modelId="{9592C116-B6EC-4C1C-BE3B-52611E2E9329}">
      <dgm:prSet phldrT="[Κείμενο]" custT="1"/>
      <dgm:spPr/>
      <dgm:t>
        <a:bodyPr/>
        <a:lstStyle/>
        <a:p>
          <a:r>
            <a:rPr lang="el-GR" sz="2000" b="1" dirty="0" smtClean="0">
              <a:latin typeface="Georgia" panose="02040502050405020303" pitchFamily="18" charset="0"/>
            </a:rPr>
            <a:t>Κοινωνικά Δικαιώματα</a:t>
          </a:r>
          <a:endParaRPr lang="el-GR" sz="2000" b="1" dirty="0">
            <a:latin typeface="Georgia" panose="02040502050405020303" pitchFamily="18" charset="0"/>
          </a:endParaRPr>
        </a:p>
      </dgm:t>
    </dgm:pt>
    <dgm:pt modelId="{095FD3E5-1433-4C2B-BE12-E127FA6BFF98}" type="parTrans" cxnId="{E5B3F1AE-F884-460F-9C4A-40499321C0EA}">
      <dgm:prSet/>
      <dgm:spPr/>
      <dgm:t>
        <a:bodyPr/>
        <a:lstStyle/>
        <a:p>
          <a:endParaRPr lang="el-GR" sz="2000" b="1">
            <a:latin typeface="Georgia" panose="02040502050405020303" pitchFamily="18" charset="0"/>
          </a:endParaRPr>
        </a:p>
      </dgm:t>
    </dgm:pt>
    <dgm:pt modelId="{DB2C9EA8-2F3D-475E-9960-903BF99620CC}" type="sibTrans" cxnId="{E5B3F1AE-F884-460F-9C4A-40499321C0EA}">
      <dgm:prSet/>
      <dgm:spPr/>
      <dgm:t>
        <a:bodyPr/>
        <a:lstStyle/>
        <a:p>
          <a:endParaRPr lang="el-GR" sz="2000" b="1">
            <a:latin typeface="Georgia" panose="02040502050405020303" pitchFamily="18" charset="0"/>
          </a:endParaRPr>
        </a:p>
      </dgm:t>
    </dgm:pt>
    <dgm:pt modelId="{9202F11F-C2D4-4945-B8BA-B69E6CC55FF1}" type="pres">
      <dgm:prSet presAssocID="{83028A3D-F6E5-4AFB-8FED-CFF614A18319}" presName="linear" presStyleCnt="0">
        <dgm:presLayoutVars>
          <dgm:dir/>
          <dgm:animLvl val="lvl"/>
          <dgm:resizeHandles val="exact"/>
        </dgm:presLayoutVars>
      </dgm:prSet>
      <dgm:spPr/>
      <dgm:t>
        <a:bodyPr/>
        <a:lstStyle/>
        <a:p>
          <a:endParaRPr lang="el-GR"/>
        </a:p>
      </dgm:t>
    </dgm:pt>
    <dgm:pt modelId="{F11FE447-9E0E-43FD-8755-B88E61F9DD17}" type="pres">
      <dgm:prSet presAssocID="{AF147530-BB23-4D3F-B3F5-6AA112DC82EA}" presName="parentLin" presStyleCnt="0"/>
      <dgm:spPr/>
    </dgm:pt>
    <dgm:pt modelId="{C1124C2D-613D-4194-B712-D3CD182974B4}" type="pres">
      <dgm:prSet presAssocID="{AF147530-BB23-4D3F-B3F5-6AA112DC82EA}" presName="parentLeftMargin" presStyleLbl="node1" presStyleIdx="0" presStyleCnt="3"/>
      <dgm:spPr/>
      <dgm:t>
        <a:bodyPr/>
        <a:lstStyle/>
        <a:p>
          <a:endParaRPr lang="el-GR"/>
        </a:p>
      </dgm:t>
    </dgm:pt>
    <dgm:pt modelId="{93EC09C8-268B-4864-A917-A45277B4A86B}" type="pres">
      <dgm:prSet presAssocID="{AF147530-BB23-4D3F-B3F5-6AA112DC82EA}" presName="parentText" presStyleLbl="node1" presStyleIdx="0" presStyleCnt="3">
        <dgm:presLayoutVars>
          <dgm:chMax val="0"/>
          <dgm:bulletEnabled val="1"/>
        </dgm:presLayoutVars>
      </dgm:prSet>
      <dgm:spPr/>
      <dgm:t>
        <a:bodyPr/>
        <a:lstStyle/>
        <a:p>
          <a:endParaRPr lang="el-GR"/>
        </a:p>
      </dgm:t>
    </dgm:pt>
    <dgm:pt modelId="{83639492-7120-4DA0-9797-1A3F14FB9598}" type="pres">
      <dgm:prSet presAssocID="{AF147530-BB23-4D3F-B3F5-6AA112DC82EA}" presName="negativeSpace" presStyleCnt="0"/>
      <dgm:spPr/>
    </dgm:pt>
    <dgm:pt modelId="{E7DCC7F1-E284-4125-99C4-920F9CAC8198}" type="pres">
      <dgm:prSet presAssocID="{AF147530-BB23-4D3F-B3F5-6AA112DC82EA}" presName="childText" presStyleLbl="conFgAcc1" presStyleIdx="0" presStyleCnt="3">
        <dgm:presLayoutVars>
          <dgm:bulletEnabled val="1"/>
        </dgm:presLayoutVars>
      </dgm:prSet>
      <dgm:spPr/>
    </dgm:pt>
    <dgm:pt modelId="{1395DA29-DA79-41C9-829E-DF0A9FB5D089}" type="pres">
      <dgm:prSet presAssocID="{0C675E65-1E6B-4F69-A2AA-13B50457FE07}" presName="spaceBetweenRectangles" presStyleCnt="0"/>
      <dgm:spPr/>
    </dgm:pt>
    <dgm:pt modelId="{CA8DAA25-05D2-4F80-A5B2-C8134757FFAD}" type="pres">
      <dgm:prSet presAssocID="{B484E6CE-980B-491A-914E-A4B4706FDD3E}" presName="parentLin" presStyleCnt="0"/>
      <dgm:spPr/>
    </dgm:pt>
    <dgm:pt modelId="{B04F43E3-8123-4DCA-BD76-8AA1EED5B7C2}" type="pres">
      <dgm:prSet presAssocID="{B484E6CE-980B-491A-914E-A4B4706FDD3E}" presName="parentLeftMargin" presStyleLbl="node1" presStyleIdx="0" presStyleCnt="3"/>
      <dgm:spPr/>
      <dgm:t>
        <a:bodyPr/>
        <a:lstStyle/>
        <a:p>
          <a:endParaRPr lang="el-GR"/>
        </a:p>
      </dgm:t>
    </dgm:pt>
    <dgm:pt modelId="{669B70E9-4328-4285-BBCC-F713E9AC7C9B}" type="pres">
      <dgm:prSet presAssocID="{B484E6CE-980B-491A-914E-A4B4706FDD3E}" presName="parentText" presStyleLbl="node1" presStyleIdx="1" presStyleCnt="3">
        <dgm:presLayoutVars>
          <dgm:chMax val="0"/>
          <dgm:bulletEnabled val="1"/>
        </dgm:presLayoutVars>
      </dgm:prSet>
      <dgm:spPr/>
      <dgm:t>
        <a:bodyPr/>
        <a:lstStyle/>
        <a:p>
          <a:endParaRPr lang="el-GR"/>
        </a:p>
      </dgm:t>
    </dgm:pt>
    <dgm:pt modelId="{157A8F70-4C34-4655-806D-C0767D2C1DFA}" type="pres">
      <dgm:prSet presAssocID="{B484E6CE-980B-491A-914E-A4B4706FDD3E}" presName="negativeSpace" presStyleCnt="0"/>
      <dgm:spPr/>
    </dgm:pt>
    <dgm:pt modelId="{DF6A20B1-3C83-4207-8B36-E0C48672224A}" type="pres">
      <dgm:prSet presAssocID="{B484E6CE-980B-491A-914E-A4B4706FDD3E}" presName="childText" presStyleLbl="conFgAcc1" presStyleIdx="1" presStyleCnt="3">
        <dgm:presLayoutVars>
          <dgm:bulletEnabled val="1"/>
        </dgm:presLayoutVars>
      </dgm:prSet>
      <dgm:spPr/>
    </dgm:pt>
    <dgm:pt modelId="{C7ABAD3A-E7DD-437F-AEF3-5FC630A960E1}" type="pres">
      <dgm:prSet presAssocID="{6AC652CB-67D5-44A1-A3D5-394F9DC14503}" presName="spaceBetweenRectangles" presStyleCnt="0"/>
      <dgm:spPr/>
    </dgm:pt>
    <dgm:pt modelId="{43801397-CD17-4B7C-8FD8-76DA574B3E08}" type="pres">
      <dgm:prSet presAssocID="{9592C116-B6EC-4C1C-BE3B-52611E2E9329}" presName="parentLin" presStyleCnt="0"/>
      <dgm:spPr/>
    </dgm:pt>
    <dgm:pt modelId="{32991603-5692-4F09-AE43-A774066648FA}" type="pres">
      <dgm:prSet presAssocID="{9592C116-B6EC-4C1C-BE3B-52611E2E9329}" presName="parentLeftMargin" presStyleLbl="node1" presStyleIdx="1" presStyleCnt="3"/>
      <dgm:spPr/>
      <dgm:t>
        <a:bodyPr/>
        <a:lstStyle/>
        <a:p>
          <a:endParaRPr lang="el-GR"/>
        </a:p>
      </dgm:t>
    </dgm:pt>
    <dgm:pt modelId="{2AD56B03-4019-445F-A7B1-97F7141AC766}" type="pres">
      <dgm:prSet presAssocID="{9592C116-B6EC-4C1C-BE3B-52611E2E9329}" presName="parentText" presStyleLbl="node1" presStyleIdx="2" presStyleCnt="3">
        <dgm:presLayoutVars>
          <dgm:chMax val="0"/>
          <dgm:bulletEnabled val="1"/>
        </dgm:presLayoutVars>
      </dgm:prSet>
      <dgm:spPr/>
      <dgm:t>
        <a:bodyPr/>
        <a:lstStyle/>
        <a:p>
          <a:endParaRPr lang="el-GR"/>
        </a:p>
      </dgm:t>
    </dgm:pt>
    <dgm:pt modelId="{E93FA009-1A4C-4E58-A6E5-158C957CFCC6}" type="pres">
      <dgm:prSet presAssocID="{9592C116-B6EC-4C1C-BE3B-52611E2E9329}" presName="negativeSpace" presStyleCnt="0"/>
      <dgm:spPr/>
    </dgm:pt>
    <dgm:pt modelId="{B22ABFC9-0CD3-4D23-9E49-C8AE8F9C853E}" type="pres">
      <dgm:prSet presAssocID="{9592C116-B6EC-4C1C-BE3B-52611E2E9329}" presName="childText" presStyleLbl="conFgAcc1" presStyleIdx="2" presStyleCnt="3">
        <dgm:presLayoutVars>
          <dgm:bulletEnabled val="1"/>
        </dgm:presLayoutVars>
      </dgm:prSet>
      <dgm:spPr/>
    </dgm:pt>
  </dgm:ptLst>
  <dgm:cxnLst>
    <dgm:cxn modelId="{7E0457B6-B6FB-4998-8C3C-C2D4BB0092A5}" srcId="{83028A3D-F6E5-4AFB-8FED-CFF614A18319}" destId="{B484E6CE-980B-491A-914E-A4B4706FDD3E}" srcOrd="1" destOrd="0" parTransId="{927E5CFC-0657-47D8-B1F0-60D594C51F0A}" sibTransId="{6AC652CB-67D5-44A1-A3D5-394F9DC14503}"/>
    <dgm:cxn modelId="{9D091015-4B76-452C-86BB-E0A7114C54A1}" type="presOf" srcId="{B484E6CE-980B-491A-914E-A4B4706FDD3E}" destId="{669B70E9-4328-4285-BBCC-F713E9AC7C9B}" srcOrd="1" destOrd="0" presId="urn:microsoft.com/office/officeart/2005/8/layout/list1"/>
    <dgm:cxn modelId="{E763AEB6-AA52-440B-9ADE-CE68CF3D7568}" type="presOf" srcId="{9592C116-B6EC-4C1C-BE3B-52611E2E9329}" destId="{32991603-5692-4F09-AE43-A774066648FA}" srcOrd="0" destOrd="0" presId="urn:microsoft.com/office/officeart/2005/8/layout/list1"/>
    <dgm:cxn modelId="{2DCFABEA-B1B7-4DF1-8C52-C259C7979AAD}" type="presOf" srcId="{AF147530-BB23-4D3F-B3F5-6AA112DC82EA}" destId="{C1124C2D-613D-4194-B712-D3CD182974B4}" srcOrd="0" destOrd="0" presId="urn:microsoft.com/office/officeart/2005/8/layout/list1"/>
    <dgm:cxn modelId="{1B39C189-4749-4561-B4DB-C97B990E507E}" type="presOf" srcId="{9592C116-B6EC-4C1C-BE3B-52611E2E9329}" destId="{2AD56B03-4019-445F-A7B1-97F7141AC766}" srcOrd="1" destOrd="0" presId="urn:microsoft.com/office/officeart/2005/8/layout/list1"/>
    <dgm:cxn modelId="{7D205E07-C05D-42E3-A1D9-2218B02D4B55}" srcId="{83028A3D-F6E5-4AFB-8FED-CFF614A18319}" destId="{AF147530-BB23-4D3F-B3F5-6AA112DC82EA}" srcOrd="0" destOrd="0" parTransId="{DAEFD30A-AFC2-472D-808E-0CF60AF5620F}" sibTransId="{0C675E65-1E6B-4F69-A2AA-13B50457FE07}"/>
    <dgm:cxn modelId="{F06EFB76-3D58-4F91-BC50-2C7E9C59C704}" type="presOf" srcId="{83028A3D-F6E5-4AFB-8FED-CFF614A18319}" destId="{9202F11F-C2D4-4945-B8BA-B69E6CC55FF1}" srcOrd="0" destOrd="0" presId="urn:microsoft.com/office/officeart/2005/8/layout/list1"/>
    <dgm:cxn modelId="{9563AB8B-7C3A-48DF-A292-1B498ED4A7B6}" type="presOf" srcId="{AF147530-BB23-4D3F-B3F5-6AA112DC82EA}" destId="{93EC09C8-268B-4864-A917-A45277B4A86B}" srcOrd="1" destOrd="0" presId="urn:microsoft.com/office/officeart/2005/8/layout/list1"/>
    <dgm:cxn modelId="{E5B3F1AE-F884-460F-9C4A-40499321C0EA}" srcId="{83028A3D-F6E5-4AFB-8FED-CFF614A18319}" destId="{9592C116-B6EC-4C1C-BE3B-52611E2E9329}" srcOrd="2" destOrd="0" parTransId="{095FD3E5-1433-4C2B-BE12-E127FA6BFF98}" sibTransId="{DB2C9EA8-2F3D-475E-9960-903BF99620CC}"/>
    <dgm:cxn modelId="{D04262AD-8FFD-46A9-87FC-2E156A9B38BE}" type="presOf" srcId="{B484E6CE-980B-491A-914E-A4B4706FDD3E}" destId="{B04F43E3-8123-4DCA-BD76-8AA1EED5B7C2}" srcOrd="0" destOrd="0" presId="urn:microsoft.com/office/officeart/2005/8/layout/list1"/>
    <dgm:cxn modelId="{7982723E-A080-4995-9260-8A49A93B74A5}" type="presParOf" srcId="{9202F11F-C2D4-4945-B8BA-B69E6CC55FF1}" destId="{F11FE447-9E0E-43FD-8755-B88E61F9DD17}" srcOrd="0" destOrd="0" presId="urn:microsoft.com/office/officeart/2005/8/layout/list1"/>
    <dgm:cxn modelId="{06118777-3FD8-43F2-9B38-3B85350BD6F7}" type="presParOf" srcId="{F11FE447-9E0E-43FD-8755-B88E61F9DD17}" destId="{C1124C2D-613D-4194-B712-D3CD182974B4}" srcOrd="0" destOrd="0" presId="urn:microsoft.com/office/officeart/2005/8/layout/list1"/>
    <dgm:cxn modelId="{ED5E1EE9-2A19-4554-AFDB-C6178F870D31}" type="presParOf" srcId="{F11FE447-9E0E-43FD-8755-B88E61F9DD17}" destId="{93EC09C8-268B-4864-A917-A45277B4A86B}" srcOrd="1" destOrd="0" presId="urn:microsoft.com/office/officeart/2005/8/layout/list1"/>
    <dgm:cxn modelId="{80380156-AEF9-41B0-B7D5-77EFE72377DC}" type="presParOf" srcId="{9202F11F-C2D4-4945-B8BA-B69E6CC55FF1}" destId="{83639492-7120-4DA0-9797-1A3F14FB9598}" srcOrd="1" destOrd="0" presId="urn:microsoft.com/office/officeart/2005/8/layout/list1"/>
    <dgm:cxn modelId="{29B19339-6E15-4E60-99E5-8EDB8F5CB514}" type="presParOf" srcId="{9202F11F-C2D4-4945-B8BA-B69E6CC55FF1}" destId="{E7DCC7F1-E284-4125-99C4-920F9CAC8198}" srcOrd="2" destOrd="0" presId="urn:microsoft.com/office/officeart/2005/8/layout/list1"/>
    <dgm:cxn modelId="{C5497C2E-8C46-4BA6-9B83-94815CBB6D22}" type="presParOf" srcId="{9202F11F-C2D4-4945-B8BA-B69E6CC55FF1}" destId="{1395DA29-DA79-41C9-829E-DF0A9FB5D089}" srcOrd="3" destOrd="0" presId="urn:microsoft.com/office/officeart/2005/8/layout/list1"/>
    <dgm:cxn modelId="{1096F8D5-5413-4081-8216-DA3F444EFE38}" type="presParOf" srcId="{9202F11F-C2D4-4945-B8BA-B69E6CC55FF1}" destId="{CA8DAA25-05D2-4F80-A5B2-C8134757FFAD}" srcOrd="4" destOrd="0" presId="urn:microsoft.com/office/officeart/2005/8/layout/list1"/>
    <dgm:cxn modelId="{A3C3261A-8F92-4DD3-9E9E-AE2280FF9DC3}" type="presParOf" srcId="{CA8DAA25-05D2-4F80-A5B2-C8134757FFAD}" destId="{B04F43E3-8123-4DCA-BD76-8AA1EED5B7C2}" srcOrd="0" destOrd="0" presId="urn:microsoft.com/office/officeart/2005/8/layout/list1"/>
    <dgm:cxn modelId="{44E037A8-6D61-4F6A-AC09-80457DFF7783}" type="presParOf" srcId="{CA8DAA25-05D2-4F80-A5B2-C8134757FFAD}" destId="{669B70E9-4328-4285-BBCC-F713E9AC7C9B}" srcOrd="1" destOrd="0" presId="urn:microsoft.com/office/officeart/2005/8/layout/list1"/>
    <dgm:cxn modelId="{4170003D-A0F1-4BAA-8D6B-40EFD68F9EFA}" type="presParOf" srcId="{9202F11F-C2D4-4945-B8BA-B69E6CC55FF1}" destId="{157A8F70-4C34-4655-806D-C0767D2C1DFA}" srcOrd="5" destOrd="0" presId="urn:microsoft.com/office/officeart/2005/8/layout/list1"/>
    <dgm:cxn modelId="{E02BCCBD-CBF5-45C1-948E-70E350951201}" type="presParOf" srcId="{9202F11F-C2D4-4945-B8BA-B69E6CC55FF1}" destId="{DF6A20B1-3C83-4207-8B36-E0C48672224A}" srcOrd="6" destOrd="0" presId="urn:microsoft.com/office/officeart/2005/8/layout/list1"/>
    <dgm:cxn modelId="{9F73744F-6B88-4AFC-8659-EAEA77A68CAA}" type="presParOf" srcId="{9202F11F-C2D4-4945-B8BA-B69E6CC55FF1}" destId="{C7ABAD3A-E7DD-437F-AEF3-5FC630A960E1}" srcOrd="7" destOrd="0" presId="urn:microsoft.com/office/officeart/2005/8/layout/list1"/>
    <dgm:cxn modelId="{89F3A3D1-6C17-48A4-86C6-47E96756BAC3}" type="presParOf" srcId="{9202F11F-C2D4-4945-B8BA-B69E6CC55FF1}" destId="{43801397-CD17-4B7C-8FD8-76DA574B3E08}" srcOrd="8" destOrd="0" presId="urn:microsoft.com/office/officeart/2005/8/layout/list1"/>
    <dgm:cxn modelId="{9E6238BD-3789-4CF8-B679-F783FBD8B5C7}" type="presParOf" srcId="{43801397-CD17-4B7C-8FD8-76DA574B3E08}" destId="{32991603-5692-4F09-AE43-A774066648FA}" srcOrd="0" destOrd="0" presId="urn:microsoft.com/office/officeart/2005/8/layout/list1"/>
    <dgm:cxn modelId="{57DF4E1C-E1E4-49B2-8DAA-2BCAD574476F}" type="presParOf" srcId="{43801397-CD17-4B7C-8FD8-76DA574B3E08}" destId="{2AD56B03-4019-445F-A7B1-97F7141AC766}" srcOrd="1" destOrd="0" presId="urn:microsoft.com/office/officeart/2005/8/layout/list1"/>
    <dgm:cxn modelId="{DF1925BF-28A6-43E6-AAA7-5A6B7E14DC63}" type="presParOf" srcId="{9202F11F-C2D4-4945-B8BA-B69E6CC55FF1}" destId="{E93FA009-1A4C-4E58-A6E5-158C957CFCC6}" srcOrd="9" destOrd="0" presId="urn:microsoft.com/office/officeart/2005/8/layout/list1"/>
    <dgm:cxn modelId="{E770AF6D-5547-4D2F-A1A1-F618DC1EFA58}" type="presParOf" srcId="{9202F11F-C2D4-4945-B8BA-B69E6CC55FF1}" destId="{B22ABFC9-0CD3-4D23-9E49-C8AE8F9C853E}"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2644C-68B6-4E3D-9A13-72E49A3D16D8}" type="doc">
      <dgm:prSet loTypeId="urn:microsoft.com/office/officeart/2005/8/layout/cycle6" loCatId="relationship" qsTypeId="urn:microsoft.com/office/officeart/2005/8/quickstyle/3d3" qsCatId="3D" csTypeId="urn:microsoft.com/office/officeart/2005/8/colors/colorful1" csCatId="colorful" phldr="1"/>
      <dgm:spPr/>
      <dgm:t>
        <a:bodyPr/>
        <a:lstStyle/>
        <a:p>
          <a:endParaRPr lang="el-GR"/>
        </a:p>
      </dgm:t>
    </dgm:pt>
    <dgm:pt modelId="{140A4151-1DAF-4C2B-833A-F34475B74A58}">
      <dgm:prSet phldrT="[Κείμενο]" custT="1"/>
      <dgm:spPr/>
      <dgm:t>
        <a:bodyPr/>
        <a:lstStyle/>
        <a:p>
          <a:r>
            <a:rPr lang="el-GR" sz="1800" b="1" dirty="0" smtClean="0">
              <a:latin typeface="Georgia" panose="02040502050405020303" pitchFamily="18" charset="0"/>
            </a:rPr>
            <a:t>Ισότητα</a:t>
          </a:r>
          <a:endParaRPr lang="el-GR" sz="1800" b="1" dirty="0">
            <a:latin typeface="Georgia" panose="02040502050405020303" pitchFamily="18" charset="0"/>
          </a:endParaRPr>
        </a:p>
      </dgm:t>
    </dgm:pt>
    <dgm:pt modelId="{48C91292-63CD-4E66-9744-109F4F8CEF42}" type="parTrans" cxnId="{5F3515A4-F3C7-42E4-8DBE-D1629C9C0D65}">
      <dgm:prSet/>
      <dgm:spPr/>
      <dgm:t>
        <a:bodyPr/>
        <a:lstStyle/>
        <a:p>
          <a:endParaRPr lang="el-GR" sz="4800">
            <a:latin typeface="Georgia" panose="02040502050405020303" pitchFamily="18" charset="0"/>
          </a:endParaRPr>
        </a:p>
      </dgm:t>
    </dgm:pt>
    <dgm:pt modelId="{335ACE07-2CD1-40F0-8D1A-42BADF2D47B6}" type="sibTrans" cxnId="{5F3515A4-F3C7-42E4-8DBE-D1629C9C0D65}">
      <dgm:prSet>
        <dgm:style>
          <a:lnRef idx="3">
            <a:schemeClr val="accent3"/>
          </a:lnRef>
          <a:fillRef idx="0">
            <a:schemeClr val="accent3"/>
          </a:fillRef>
          <a:effectRef idx="2">
            <a:schemeClr val="accent3"/>
          </a:effectRef>
          <a:fontRef idx="minor">
            <a:schemeClr val="tx1"/>
          </a:fontRef>
        </dgm:style>
      </dgm:prSet>
      <dgm:spPr>
        <a:ln w="38100"/>
      </dgm:spPr>
      <dgm:t>
        <a:bodyPr/>
        <a:lstStyle/>
        <a:p>
          <a:endParaRPr lang="el-GR" sz="4800">
            <a:latin typeface="Georgia" panose="02040502050405020303" pitchFamily="18" charset="0"/>
          </a:endParaRPr>
        </a:p>
      </dgm:t>
    </dgm:pt>
    <dgm:pt modelId="{3D64FBDD-6CE0-43B3-A2C6-356EDB9B0A2B}">
      <dgm:prSet phldrT="[Κείμενο]" custT="1"/>
      <dgm:spPr/>
      <dgm:t>
        <a:bodyPr/>
        <a:lstStyle/>
        <a:p>
          <a:r>
            <a:rPr lang="el-GR" sz="1800" b="1" dirty="0" smtClean="0">
              <a:latin typeface="Georgia" panose="02040502050405020303" pitchFamily="18" charset="0"/>
            </a:rPr>
            <a:t>Ανάπτυξη Προσωπικότητας</a:t>
          </a:r>
          <a:endParaRPr lang="el-GR" sz="1800" b="1" dirty="0">
            <a:latin typeface="Georgia" panose="02040502050405020303" pitchFamily="18" charset="0"/>
          </a:endParaRPr>
        </a:p>
      </dgm:t>
    </dgm:pt>
    <dgm:pt modelId="{C9A98463-BC66-4851-ADF6-8E80FEC5F8C7}" type="parTrans" cxnId="{4BA4A4CE-3808-4099-82C5-3D18D4C3CA5B}">
      <dgm:prSet/>
      <dgm:spPr/>
      <dgm:t>
        <a:bodyPr/>
        <a:lstStyle/>
        <a:p>
          <a:endParaRPr lang="el-GR" sz="4800">
            <a:latin typeface="Georgia" panose="02040502050405020303" pitchFamily="18" charset="0"/>
          </a:endParaRPr>
        </a:p>
      </dgm:t>
    </dgm:pt>
    <dgm:pt modelId="{A027BEBD-7640-4852-8A01-5CF467E5BD6A}" type="sibTrans" cxnId="{4BA4A4CE-3808-4099-82C5-3D18D4C3CA5B}">
      <dgm:prSet/>
      <dgm:spPr/>
      <dgm:t>
        <a:bodyPr/>
        <a:lstStyle/>
        <a:p>
          <a:endParaRPr lang="el-GR" sz="4800">
            <a:latin typeface="Georgia" panose="02040502050405020303" pitchFamily="18" charset="0"/>
          </a:endParaRPr>
        </a:p>
      </dgm:t>
    </dgm:pt>
    <dgm:pt modelId="{47EA6610-1080-41C9-8C9C-BD5B9EEBF9E0}">
      <dgm:prSet phldrT="[Κείμενο]" custT="1"/>
      <dgm:spPr/>
      <dgm:t>
        <a:bodyPr/>
        <a:lstStyle/>
        <a:p>
          <a:r>
            <a:rPr lang="el-GR" sz="1800" b="1" dirty="0" smtClean="0">
              <a:latin typeface="Georgia" panose="02040502050405020303" pitchFamily="18" charset="0"/>
            </a:rPr>
            <a:t>Ατομική Ιδιοκτησία</a:t>
          </a:r>
        </a:p>
      </dgm:t>
    </dgm:pt>
    <dgm:pt modelId="{AE9F7AAD-BEFC-4CFE-B0AC-8002C1CCFD96}" type="parTrans" cxnId="{CD2FCE06-82C0-4869-994F-C16CA699B593}">
      <dgm:prSet/>
      <dgm:spPr/>
      <dgm:t>
        <a:bodyPr/>
        <a:lstStyle/>
        <a:p>
          <a:endParaRPr lang="el-GR" sz="4800">
            <a:latin typeface="Georgia" panose="02040502050405020303" pitchFamily="18" charset="0"/>
          </a:endParaRPr>
        </a:p>
      </dgm:t>
    </dgm:pt>
    <dgm:pt modelId="{408B2E70-9DD1-457D-95F5-12519B1C4D40}" type="sibTrans" cxnId="{CD2FCE06-82C0-4869-994F-C16CA699B593}">
      <dgm:prSet/>
      <dgm:spPr/>
      <dgm:t>
        <a:bodyPr/>
        <a:lstStyle/>
        <a:p>
          <a:endParaRPr lang="el-GR" sz="4800">
            <a:latin typeface="Georgia" panose="02040502050405020303" pitchFamily="18" charset="0"/>
          </a:endParaRPr>
        </a:p>
      </dgm:t>
    </dgm:pt>
    <dgm:pt modelId="{0365D67C-E5E2-4C85-8925-723BD17B539F}">
      <dgm:prSet phldrT="[Κείμενο]" custT="1"/>
      <dgm:spPr/>
      <dgm:t>
        <a:bodyPr/>
        <a:lstStyle/>
        <a:p>
          <a:r>
            <a:rPr lang="el-GR" sz="1800" b="1" dirty="0" smtClean="0">
              <a:latin typeface="Georgia" panose="02040502050405020303" pitchFamily="18" charset="0"/>
            </a:rPr>
            <a:t>Άσυλο κατοικίας</a:t>
          </a:r>
        </a:p>
      </dgm:t>
    </dgm:pt>
    <dgm:pt modelId="{B256EC01-FF4B-42C5-A1C5-B67031BE488C}" type="parTrans" cxnId="{BE108868-B79D-452F-8E8D-ED102D37310A}">
      <dgm:prSet/>
      <dgm:spPr/>
      <dgm:t>
        <a:bodyPr/>
        <a:lstStyle/>
        <a:p>
          <a:endParaRPr lang="el-GR" sz="4800">
            <a:latin typeface="Georgia" panose="02040502050405020303" pitchFamily="18" charset="0"/>
          </a:endParaRPr>
        </a:p>
      </dgm:t>
    </dgm:pt>
    <dgm:pt modelId="{5054A009-4639-43CA-B332-65A7D7208177}" type="sibTrans" cxnId="{BE108868-B79D-452F-8E8D-ED102D37310A}">
      <dgm:prSet/>
      <dgm:spPr/>
      <dgm:t>
        <a:bodyPr/>
        <a:lstStyle/>
        <a:p>
          <a:endParaRPr lang="el-GR" sz="4800">
            <a:latin typeface="Georgia" panose="02040502050405020303" pitchFamily="18" charset="0"/>
          </a:endParaRPr>
        </a:p>
      </dgm:t>
    </dgm:pt>
    <dgm:pt modelId="{8729E67A-02AB-41E2-9CCE-0ED2160F89C0}">
      <dgm:prSet phldrT="[Κείμενο]" custT="1"/>
      <dgm:spPr/>
      <dgm:t>
        <a:bodyPr/>
        <a:lstStyle/>
        <a:p>
          <a:r>
            <a:rPr lang="el-GR" sz="1800" b="1" dirty="0" smtClean="0">
              <a:latin typeface="Georgia" panose="02040502050405020303" pitchFamily="18" charset="0"/>
            </a:rPr>
            <a:t>Αναφορά στις Αρχές</a:t>
          </a:r>
        </a:p>
      </dgm:t>
    </dgm:pt>
    <dgm:pt modelId="{388E672B-DE5E-450E-8F79-3E04E257610E}" type="parTrans" cxnId="{065EFF6A-C6E9-47C5-9F91-0542473417E4}">
      <dgm:prSet/>
      <dgm:spPr/>
      <dgm:t>
        <a:bodyPr/>
        <a:lstStyle/>
        <a:p>
          <a:endParaRPr lang="el-GR" sz="4800">
            <a:latin typeface="Georgia" panose="02040502050405020303" pitchFamily="18" charset="0"/>
          </a:endParaRPr>
        </a:p>
      </dgm:t>
    </dgm:pt>
    <dgm:pt modelId="{D781897B-3D02-47C6-81AE-043E685BEEDF}" type="sibTrans" cxnId="{065EFF6A-C6E9-47C5-9F91-0542473417E4}">
      <dgm:prSet/>
      <dgm:spPr/>
      <dgm:t>
        <a:bodyPr/>
        <a:lstStyle/>
        <a:p>
          <a:endParaRPr lang="el-GR" sz="4800">
            <a:latin typeface="Georgia" panose="02040502050405020303" pitchFamily="18" charset="0"/>
          </a:endParaRPr>
        </a:p>
      </dgm:t>
    </dgm:pt>
    <dgm:pt modelId="{91413598-63FE-4FC2-AD97-36BB7F0AD069}">
      <dgm:prSet phldrT="[Κείμενο]" custT="1"/>
      <dgm:spPr/>
      <dgm:t>
        <a:bodyPr/>
        <a:lstStyle/>
        <a:p>
          <a:r>
            <a:rPr lang="el-GR" sz="1800" b="1" dirty="0" smtClean="0">
              <a:latin typeface="Georgia" panose="02040502050405020303" pitchFamily="18" charset="0"/>
            </a:rPr>
            <a:t>Θρησκευτική Ελευθερία</a:t>
          </a:r>
        </a:p>
      </dgm:t>
    </dgm:pt>
    <dgm:pt modelId="{93919459-FC9F-4788-915D-DD6D2583662E}" type="parTrans" cxnId="{FED90200-16E4-4EED-ABAB-AEA951BD236F}">
      <dgm:prSet/>
      <dgm:spPr/>
      <dgm:t>
        <a:bodyPr/>
        <a:lstStyle/>
        <a:p>
          <a:endParaRPr lang="el-GR" sz="4800">
            <a:latin typeface="Georgia" panose="02040502050405020303" pitchFamily="18" charset="0"/>
          </a:endParaRPr>
        </a:p>
      </dgm:t>
    </dgm:pt>
    <dgm:pt modelId="{89BD50EC-7306-4120-A9A4-EA9F60EDF897}" type="sibTrans" cxnId="{FED90200-16E4-4EED-ABAB-AEA951BD236F}">
      <dgm:prSet/>
      <dgm:spPr/>
      <dgm:t>
        <a:bodyPr/>
        <a:lstStyle/>
        <a:p>
          <a:endParaRPr lang="el-GR" sz="4800">
            <a:latin typeface="Georgia" panose="02040502050405020303" pitchFamily="18" charset="0"/>
          </a:endParaRPr>
        </a:p>
      </dgm:t>
    </dgm:pt>
    <dgm:pt modelId="{A0553864-0DE3-4CFB-9E0B-06897FF8D1F0}">
      <dgm:prSet phldrT="[Κείμενο]" custT="1"/>
      <dgm:spPr/>
      <dgm:t>
        <a:bodyPr/>
        <a:lstStyle/>
        <a:p>
          <a:r>
            <a:rPr lang="el-GR" sz="1800" b="1" dirty="0" smtClean="0">
              <a:latin typeface="Georgia" panose="02040502050405020303" pitchFamily="18" charset="0"/>
            </a:rPr>
            <a:t>Ελευθερία Τύπου</a:t>
          </a:r>
        </a:p>
      </dgm:t>
    </dgm:pt>
    <dgm:pt modelId="{190447A8-4B01-45A6-AA22-5732FC4BBA85}" type="sibTrans" cxnId="{E55A528F-CAC3-4AF6-B334-D8C9D54F69F3}">
      <dgm:prSet/>
      <dgm:spPr/>
      <dgm:t>
        <a:bodyPr/>
        <a:lstStyle/>
        <a:p>
          <a:endParaRPr lang="el-GR" sz="4800">
            <a:latin typeface="Georgia" panose="02040502050405020303" pitchFamily="18" charset="0"/>
          </a:endParaRPr>
        </a:p>
      </dgm:t>
    </dgm:pt>
    <dgm:pt modelId="{1362C8F4-18AA-41D8-B9FD-0029840E45E4}" type="parTrans" cxnId="{E55A528F-CAC3-4AF6-B334-D8C9D54F69F3}">
      <dgm:prSet/>
      <dgm:spPr/>
      <dgm:t>
        <a:bodyPr/>
        <a:lstStyle/>
        <a:p>
          <a:endParaRPr lang="el-GR" sz="4800">
            <a:latin typeface="Georgia" panose="02040502050405020303" pitchFamily="18" charset="0"/>
          </a:endParaRPr>
        </a:p>
      </dgm:t>
    </dgm:pt>
    <dgm:pt modelId="{E5B1001D-367D-49C5-AA66-B12641D4B2FD}">
      <dgm:prSet phldrT="[Κείμενο]" custT="1"/>
      <dgm:spPr/>
      <dgm:t>
        <a:bodyPr/>
        <a:lstStyle/>
        <a:p>
          <a:r>
            <a:rPr lang="el-GR" sz="1800" b="1" dirty="0" smtClean="0">
              <a:latin typeface="Georgia" panose="02040502050405020303" pitchFamily="18" charset="0"/>
            </a:rPr>
            <a:t>Προσωπική Ελευθερία</a:t>
          </a:r>
          <a:endParaRPr lang="el-GR" sz="1800" b="1" dirty="0">
            <a:latin typeface="Georgia" panose="02040502050405020303" pitchFamily="18" charset="0"/>
          </a:endParaRPr>
        </a:p>
      </dgm:t>
    </dgm:pt>
    <dgm:pt modelId="{5AB13B52-3153-4254-A6F4-03899D2C2B0C}" type="parTrans" cxnId="{37643251-8910-4405-9116-23BC28977440}">
      <dgm:prSet/>
      <dgm:spPr/>
      <dgm:t>
        <a:bodyPr/>
        <a:lstStyle/>
        <a:p>
          <a:endParaRPr lang="el-GR"/>
        </a:p>
      </dgm:t>
    </dgm:pt>
    <dgm:pt modelId="{A1208177-023D-49D6-855B-AE112F8F971A}" type="sibTrans" cxnId="{37643251-8910-4405-9116-23BC28977440}">
      <dgm:prSet/>
      <dgm:spPr/>
      <dgm:t>
        <a:bodyPr/>
        <a:lstStyle/>
        <a:p>
          <a:endParaRPr lang="el-GR"/>
        </a:p>
      </dgm:t>
    </dgm:pt>
    <dgm:pt modelId="{081ECEED-97AC-4325-BF05-99B2E8703C88}" type="pres">
      <dgm:prSet presAssocID="{5452644C-68B6-4E3D-9A13-72E49A3D16D8}" presName="cycle" presStyleCnt="0">
        <dgm:presLayoutVars>
          <dgm:dir/>
          <dgm:resizeHandles val="exact"/>
        </dgm:presLayoutVars>
      </dgm:prSet>
      <dgm:spPr/>
      <dgm:t>
        <a:bodyPr/>
        <a:lstStyle/>
        <a:p>
          <a:endParaRPr lang="el-GR"/>
        </a:p>
      </dgm:t>
    </dgm:pt>
    <dgm:pt modelId="{DBDB6F95-414F-4EBB-87BB-15D761B94450}" type="pres">
      <dgm:prSet presAssocID="{140A4151-1DAF-4C2B-833A-F34475B74A58}" presName="node" presStyleLbl="node1" presStyleIdx="0" presStyleCnt="8" custScaleX="195116">
        <dgm:presLayoutVars>
          <dgm:bulletEnabled val="1"/>
        </dgm:presLayoutVars>
      </dgm:prSet>
      <dgm:spPr/>
      <dgm:t>
        <a:bodyPr/>
        <a:lstStyle/>
        <a:p>
          <a:endParaRPr lang="el-GR"/>
        </a:p>
      </dgm:t>
    </dgm:pt>
    <dgm:pt modelId="{7C83DECC-9DBA-4B81-A8C3-9B7BA4D14BEA}" type="pres">
      <dgm:prSet presAssocID="{140A4151-1DAF-4C2B-833A-F34475B74A58}" presName="spNode" presStyleCnt="0"/>
      <dgm:spPr/>
    </dgm:pt>
    <dgm:pt modelId="{452A2407-7651-4DBC-A5CF-5657949D339F}" type="pres">
      <dgm:prSet presAssocID="{335ACE07-2CD1-40F0-8D1A-42BADF2D47B6}" presName="sibTrans" presStyleLbl="sibTrans1D1" presStyleIdx="0" presStyleCnt="8"/>
      <dgm:spPr/>
      <dgm:t>
        <a:bodyPr/>
        <a:lstStyle/>
        <a:p>
          <a:endParaRPr lang="el-GR"/>
        </a:p>
      </dgm:t>
    </dgm:pt>
    <dgm:pt modelId="{E11B70F6-F9F0-4DBB-96EE-8D27A640C807}" type="pres">
      <dgm:prSet presAssocID="{E5B1001D-367D-49C5-AA66-B12641D4B2FD}" presName="node" presStyleLbl="node1" presStyleIdx="1" presStyleCnt="8" custScaleX="207499" custRadScaleRad="97771" custRadScaleInc="69100">
        <dgm:presLayoutVars>
          <dgm:bulletEnabled val="1"/>
        </dgm:presLayoutVars>
      </dgm:prSet>
      <dgm:spPr/>
      <dgm:t>
        <a:bodyPr/>
        <a:lstStyle/>
        <a:p>
          <a:endParaRPr lang="el-GR"/>
        </a:p>
      </dgm:t>
    </dgm:pt>
    <dgm:pt modelId="{E26D3AD6-0BAB-4576-B358-D70D299E91B7}" type="pres">
      <dgm:prSet presAssocID="{E5B1001D-367D-49C5-AA66-B12641D4B2FD}" presName="spNode" presStyleCnt="0"/>
      <dgm:spPr/>
    </dgm:pt>
    <dgm:pt modelId="{9C6F8359-7E1B-430F-A4B9-B9E8B9AD2CDD}" type="pres">
      <dgm:prSet presAssocID="{A1208177-023D-49D6-855B-AE112F8F971A}" presName="sibTrans" presStyleLbl="sibTrans1D1" presStyleIdx="1" presStyleCnt="8"/>
      <dgm:spPr/>
      <dgm:t>
        <a:bodyPr/>
        <a:lstStyle/>
        <a:p>
          <a:endParaRPr lang="el-GR"/>
        </a:p>
      </dgm:t>
    </dgm:pt>
    <dgm:pt modelId="{BB09899A-896E-4D4E-A70A-684B1C7C59D1}" type="pres">
      <dgm:prSet presAssocID="{3D64FBDD-6CE0-43B3-A2C6-356EDB9B0A2B}" presName="node" presStyleLbl="node1" presStyleIdx="2" presStyleCnt="8" custScaleX="207282" custRadScaleRad="97729" custRadScaleInc="35987">
        <dgm:presLayoutVars>
          <dgm:bulletEnabled val="1"/>
        </dgm:presLayoutVars>
      </dgm:prSet>
      <dgm:spPr/>
      <dgm:t>
        <a:bodyPr/>
        <a:lstStyle/>
        <a:p>
          <a:endParaRPr lang="el-GR"/>
        </a:p>
      </dgm:t>
    </dgm:pt>
    <dgm:pt modelId="{1C0EC324-58CC-496D-865D-D77A7F58CC5E}" type="pres">
      <dgm:prSet presAssocID="{3D64FBDD-6CE0-43B3-A2C6-356EDB9B0A2B}" presName="spNode" presStyleCnt="0"/>
      <dgm:spPr/>
    </dgm:pt>
    <dgm:pt modelId="{FE2E9E46-3C30-4966-97CD-C5D3E84CE51B}" type="pres">
      <dgm:prSet presAssocID="{A027BEBD-7640-4852-8A01-5CF467E5BD6A}" presName="sibTrans" presStyleLbl="sibTrans1D1" presStyleIdx="2" presStyleCnt="8"/>
      <dgm:spPr/>
      <dgm:t>
        <a:bodyPr/>
        <a:lstStyle/>
        <a:p>
          <a:endParaRPr lang="el-GR"/>
        </a:p>
      </dgm:t>
    </dgm:pt>
    <dgm:pt modelId="{2BA95C76-9620-47D2-95A3-6D6B90388835}" type="pres">
      <dgm:prSet presAssocID="{47EA6610-1080-41C9-8C9C-BD5B9EEBF9E0}" presName="node" presStyleLbl="node1" presStyleIdx="3" presStyleCnt="8" custScaleX="147248" custRadScaleRad="103024" custRadScaleInc="-45478">
        <dgm:presLayoutVars>
          <dgm:bulletEnabled val="1"/>
        </dgm:presLayoutVars>
      </dgm:prSet>
      <dgm:spPr/>
      <dgm:t>
        <a:bodyPr/>
        <a:lstStyle/>
        <a:p>
          <a:endParaRPr lang="el-GR"/>
        </a:p>
      </dgm:t>
    </dgm:pt>
    <dgm:pt modelId="{FA6B9739-EDD8-484A-A65B-FD95FA73CCD3}" type="pres">
      <dgm:prSet presAssocID="{47EA6610-1080-41C9-8C9C-BD5B9EEBF9E0}" presName="spNode" presStyleCnt="0"/>
      <dgm:spPr/>
    </dgm:pt>
    <dgm:pt modelId="{B412EA07-27F0-4450-93FD-C59BD50D8AD4}" type="pres">
      <dgm:prSet presAssocID="{408B2E70-9DD1-457D-95F5-12519B1C4D40}" presName="sibTrans" presStyleLbl="sibTrans1D1" presStyleIdx="3" presStyleCnt="8"/>
      <dgm:spPr/>
      <dgm:t>
        <a:bodyPr/>
        <a:lstStyle/>
        <a:p>
          <a:endParaRPr lang="el-GR"/>
        </a:p>
      </dgm:t>
    </dgm:pt>
    <dgm:pt modelId="{DD0EC394-4420-41D9-AF6B-014D35282C41}" type="pres">
      <dgm:prSet presAssocID="{0365D67C-E5E2-4C85-8925-723BD17B539F}" presName="node" presStyleLbl="node1" presStyleIdx="4" presStyleCnt="8" custScaleX="154071">
        <dgm:presLayoutVars>
          <dgm:bulletEnabled val="1"/>
        </dgm:presLayoutVars>
      </dgm:prSet>
      <dgm:spPr/>
      <dgm:t>
        <a:bodyPr/>
        <a:lstStyle/>
        <a:p>
          <a:endParaRPr lang="el-GR"/>
        </a:p>
      </dgm:t>
    </dgm:pt>
    <dgm:pt modelId="{E13DBB26-398F-4B2E-A79D-7CE7D090AD43}" type="pres">
      <dgm:prSet presAssocID="{0365D67C-E5E2-4C85-8925-723BD17B539F}" presName="spNode" presStyleCnt="0"/>
      <dgm:spPr/>
    </dgm:pt>
    <dgm:pt modelId="{35905DAA-D8E6-40A6-A06A-9868B03FFCC5}" type="pres">
      <dgm:prSet presAssocID="{5054A009-4639-43CA-B332-65A7D7208177}" presName="sibTrans" presStyleLbl="sibTrans1D1" presStyleIdx="4" presStyleCnt="8"/>
      <dgm:spPr/>
      <dgm:t>
        <a:bodyPr/>
        <a:lstStyle/>
        <a:p>
          <a:endParaRPr lang="el-GR"/>
        </a:p>
      </dgm:t>
    </dgm:pt>
    <dgm:pt modelId="{D98F6080-903A-4805-B306-03781EC1C618}" type="pres">
      <dgm:prSet presAssocID="{8729E67A-02AB-41E2-9CCE-0ED2160F89C0}" presName="node" presStyleLbl="node1" presStyleIdx="5" presStyleCnt="8" custScaleX="180430" custRadScaleRad="97465" custRadScaleInc="70844">
        <dgm:presLayoutVars>
          <dgm:bulletEnabled val="1"/>
        </dgm:presLayoutVars>
      </dgm:prSet>
      <dgm:spPr/>
      <dgm:t>
        <a:bodyPr/>
        <a:lstStyle/>
        <a:p>
          <a:endParaRPr lang="el-GR"/>
        </a:p>
      </dgm:t>
    </dgm:pt>
    <dgm:pt modelId="{C4320B22-E780-464C-AA5E-83FF351C0A61}" type="pres">
      <dgm:prSet presAssocID="{8729E67A-02AB-41E2-9CCE-0ED2160F89C0}" presName="spNode" presStyleCnt="0"/>
      <dgm:spPr/>
    </dgm:pt>
    <dgm:pt modelId="{9FEB8F49-A888-4CA8-8417-4F9B8549242E}" type="pres">
      <dgm:prSet presAssocID="{D781897B-3D02-47C6-81AE-043E685BEEDF}" presName="sibTrans" presStyleLbl="sibTrans1D1" presStyleIdx="5" presStyleCnt="8"/>
      <dgm:spPr/>
      <dgm:t>
        <a:bodyPr/>
        <a:lstStyle/>
        <a:p>
          <a:endParaRPr lang="el-GR"/>
        </a:p>
      </dgm:t>
    </dgm:pt>
    <dgm:pt modelId="{D1F21EA9-4EDE-4308-8B64-8D641DCE7408}" type="pres">
      <dgm:prSet presAssocID="{91413598-63FE-4FC2-AD97-36BB7F0AD069}" presName="node" presStyleLbl="node1" presStyleIdx="6" presStyleCnt="8" custScaleX="168652">
        <dgm:presLayoutVars>
          <dgm:bulletEnabled val="1"/>
        </dgm:presLayoutVars>
      </dgm:prSet>
      <dgm:spPr/>
      <dgm:t>
        <a:bodyPr/>
        <a:lstStyle/>
        <a:p>
          <a:endParaRPr lang="el-GR"/>
        </a:p>
      </dgm:t>
    </dgm:pt>
    <dgm:pt modelId="{0C993F6F-1A69-4AE7-928D-C5263D021EDE}" type="pres">
      <dgm:prSet presAssocID="{91413598-63FE-4FC2-AD97-36BB7F0AD069}" presName="spNode" presStyleCnt="0"/>
      <dgm:spPr/>
    </dgm:pt>
    <dgm:pt modelId="{0D4866A5-1D38-4478-BAB5-B7F540FC95A8}" type="pres">
      <dgm:prSet presAssocID="{89BD50EC-7306-4120-A9A4-EA9F60EDF897}" presName="sibTrans" presStyleLbl="sibTrans1D1" presStyleIdx="6" presStyleCnt="8"/>
      <dgm:spPr/>
      <dgm:t>
        <a:bodyPr/>
        <a:lstStyle/>
        <a:p>
          <a:endParaRPr lang="el-GR"/>
        </a:p>
      </dgm:t>
    </dgm:pt>
    <dgm:pt modelId="{3E1BD6A0-22F9-436E-89C7-0666952EAD6A}" type="pres">
      <dgm:prSet presAssocID="{A0553864-0DE3-4CFB-9E0B-06897FF8D1F0}" presName="node" presStyleLbl="node1" presStyleIdx="7" presStyleCnt="8" custScaleX="163874" custRadScaleRad="100481" custRadScaleInc="-83526">
        <dgm:presLayoutVars>
          <dgm:bulletEnabled val="1"/>
        </dgm:presLayoutVars>
      </dgm:prSet>
      <dgm:spPr/>
      <dgm:t>
        <a:bodyPr/>
        <a:lstStyle/>
        <a:p>
          <a:endParaRPr lang="el-GR"/>
        </a:p>
      </dgm:t>
    </dgm:pt>
    <dgm:pt modelId="{ECFDAD36-B424-436D-8AB9-F24394ABCE85}" type="pres">
      <dgm:prSet presAssocID="{A0553864-0DE3-4CFB-9E0B-06897FF8D1F0}" presName="spNode" presStyleCnt="0"/>
      <dgm:spPr/>
    </dgm:pt>
    <dgm:pt modelId="{F6EF0829-ED76-4408-A24D-C3AD44FA42A0}" type="pres">
      <dgm:prSet presAssocID="{190447A8-4B01-45A6-AA22-5732FC4BBA85}" presName="sibTrans" presStyleLbl="sibTrans1D1" presStyleIdx="7" presStyleCnt="8"/>
      <dgm:spPr/>
      <dgm:t>
        <a:bodyPr/>
        <a:lstStyle/>
        <a:p>
          <a:endParaRPr lang="el-GR"/>
        </a:p>
      </dgm:t>
    </dgm:pt>
  </dgm:ptLst>
  <dgm:cxnLst>
    <dgm:cxn modelId="{C798F655-2513-4F51-BA6A-607A353D86E9}" type="presOf" srcId="{140A4151-1DAF-4C2B-833A-F34475B74A58}" destId="{DBDB6F95-414F-4EBB-87BB-15D761B94450}" srcOrd="0" destOrd="0" presId="urn:microsoft.com/office/officeart/2005/8/layout/cycle6"/>
    <dgm:cxn modelId="{111C40ED-EF24-400D-84DC-3F3DE8D5A33F}" type="presOf" srcId="{335ACE07-2CD1-40F0-8D1A-42BADF2D47B6}" destId="{452A2407-7651-4DBC-A5CF-5657949D339F}" srcOrd="0" destOrd="0" presId="urn:microsoft.com/office/officeart/2005/8/layout/cycle6"/>
    <dgm:cxn modelId="{C4EB1F1A-F58F-4E86-BA88-3F4B80E494CC}" type="presOf" srcId="{89BD50EC-7306-4120-A9A4-EA9F60EDF897}" destId="{0D4866A5-1D38-4478-BAB5-B7F540FC95A8}" srcOrd="0" destOrd="0" presId="urn:microsoft.com/office/officeart/2005/8/layout/cycle6"/>
    <dgm:cxn modelId="{C01BFCBF-0F81-4934-8D8D-225FF97EB99C}" type="presOf" srcId="{5054A009-4639-43CA-B332-65A7D7208177}" destId="{35905DAA-D8E6-40A6-A06A-9868B03FFCC5}" srcOrd="0" destOrd="0" presId="urn:microsoft.com/office/officeart/2005/8/layout/cycle6"/>
    <dgm:cxn modelId="{CD2FCE06-82C0-4869-994F-C16CA699B593}" srcId="{5452644C-68B6-4E3D-9A13-72E49A3D16D8}" destId="{47EA6610-1080-41C9-8C9C-BD5B9EEBF9E0}" srcOrd="3" destOrd="0" parTransId="{AE9F7AAD-BEFC-4CFE-B0AC-8002C1CCFD96}" sibTransId="{408B2E70-9DD1-457D-95F5-12519B1C4D40}"/>
    <dgm:cxn modelId="{ABC5ADB2-B685-4B5F-8999-8D45B327F486}" type="presOf" srcId="{A0553864-0DE3-4CFB-9E0B-06897FF8D1F0}" destId="{3E1BD6A0-22F9-436E-89C7-0666952EAD6A}" srcOrd="0" destOrd="0" presId="urn:microsoft.com/office/officeart/2005/8/layout/cycle6"/>
    <dgm:cxn modelId="{4F3A9287-7E92-4044-81FC-22D339CA8FFA}" type="presOf" srcId="{3D64FBDD-6CE0-43B3-A2C6-356EDB9B0A2B}" destId="{BB09899A-896E-4D4E-A70A-684B1C7C59D1}" srcOrd="0" destOrd="0" presId="urn:microsoft.com/office/officeart/2005/8/layout/cycle6"/>
    <dgm:cxn modelId="{BE40CF49-A048-4329-8172-43C429463157}" type="presOf" srcId="{91413598-63FE-4FC2-AD97-36BB7F0AD069}" destId="{D1F21EA9-4EDE-4308-8B64-8D641DCE7408}" srcOrd="0" destOrd="0" presId="urn:microsoft.com/office/officeart/2005/8/layout/cycle6"/>
    <dgm:cxn modelId="{817E42BE-8830-491F-8E1C-023882EFB874}" type="presOf" srcId="{47EA6610-1080-41C9-8C9C-BD5B9EEBF9E0}" destId="{2BA95C76-9620-47D2-95A3-6D6B90388835}" srcOrd="0" destOrd="0" presId="urn:microsoft.com/office/officeart/2005/8/layout/cycle6"/>
    <dgm:cxn modelId="{4BA4A4CE-3808-4099-82C5-3D18D4C3CA5B}" srcId="{5452644C-68B6-4E3D-9A13-72E49A3D16D8}" destId="{3D64FBDD-6CE0-43B3-A2C6-356EDB9B0A2B}" srcOrd="2" destOrd="0" parTransId="{C9A98463-BC66-4851-ADF6-8E80FEC5F8C7}" sibTransId="{A027BEBD-7640-4852-8A01-5CF467E5BD6A}"/>
    <dgm:cxn modelId="{5A89179F-F407-4E40-A019-1A3A23ECA972}" type="presOf" srcId="{A1208177-023D-49D6-855B-AE112F8F971A}" destId="{9C6F8359-7E1B-430F-A4B9-B9E8B9AD2CDD}" srcOrd="0" destOrd="0" presId="urn:microsoft.com/office/officeart/2005/8/layout/cycle6"/>
    <dgm:cxn modelId="{E55A528F-CAC3-4AF6-B334-D8C9D54F69F3}" srcId="{5452644C-68B6-4E3D-9A13-72E49A3D16D8}" destId="{A0553864-0DE3-4CFB-9E0B-06897FF8D1F0}" srcOrd="7" destOrd="0" parTransId="{1362C8F4-18AA-41D8-B9FD-0029840E45E4}" sibTransId="{190447A8-4B01-45A6-AA22-5732FC4BBA85}"/>
    <dgm:cxn modelId="{37643251-8910-4405-9116-23BC28977440}" srcId="{5452644C-68B6-4E3D-9A13-72E49A3D16D8}" destId="{E5B1001D-367D-49C5-AA66-B12641D4B2FD}" srcOrd="1" destOrd="0" parTransId="{5AB13B52-3153-4254-A6F4-03899D2C2B0C}" sibTransId="{A1208177-023D-49D6-855B-AE112F8F971A}"/>
    <dgm:cxn modelId="{660B232B-5E9B-4660-8F7E-4280E381CD54}" type="presOf" srcId="{E5B1001D-367D-49C5-AA66-B12641D4B2FD}" destId="{E11B70F6-F9F0-4DBB-96EE-8D27A640C807}" srcOrd="0" destOrd="0" presId="urn:microsoft.com/office/officeart/2005/8/layout/cycle6"/>
    <dgm:cxn modelId="{73207B80-ACA0-4ACC-AFDD-4DD1D60909DC}" type="presOf" srcId="{5452644C-68B6-4E3D-9A13-72E49A3D16D8}" destId="{081ECEED-97AC-4325-BF05-99B2E8703C88}" srcOrd="0" destOrd="0" presId="urn:microsoft.com/office/officeart/2005/8/layout/cycle6"/>
    <dgm:cxn modelId="{4DB9570E-1304-413A-900D-CC71C09AADFC}" type="presOf" srcId="{D781897B-3D02-47C6-81AE-043E685BEEDF}" destId="{9FEB8F49-A888-4CA8-8417-4F9B8549242E}" srcOrd="0" destOrd="0" presId="urn:microsoft.com/office/officeart/2005/8/layout/cycle6"/>
    <dgm:cxn modelId="{B9CF74B2-F5A4-46BF-B159-7A634E45A0AA}" type="presOf" srcId="{0365D67C-E5E2-4C85-8925-723BD17B539F}" destId="{DD0EC394-4420-41D9-AF6B-014D35282C41}" srcOrd="0" destOrd="0" presId="urn:microsoft.com/office/officeart/2005/8/layout/cycle6"/>
    <dgm:cxn modelId="{BA0CDA99-21C7-4C23-93E5-19F32EB55F94}" type="presOf" srcId="{190447A8-4B01-45A6-AA22-5732FC4BBA85}" destId="{F6EF0829-ED76-4408-A24D-C3AD44FA42A0}" srcOrd="0" destOrd="0" presId="urn:microsoft.com/office/officeart/2005/8/layout/cycle6"/>
    <dgm:cxn modelId="{098967DE-A175-4269-A4C0-2A2C8919E8BC}" type="presOf" srcId="{8729E67A-02AB-41E2-9CCE-0ED2160F89C0}" destId="{D98F6080-903A-4805-B306-03781EC1C618}" srcOrd="0" destOrd="0" presId="urn:microsoft.com/office/officeart/2005/8/layout/cycle6"/>
    <dgm:cxn modelId="{B5244A20-4E2F-4D87-9CFD-86C22C28A822}" type="presOf" srcId="{408B2E70-9DD1-457D-95F5-12519B1C4D40}" destId="{B412EA07-27F0-4450-93FD-C59BD50D8AD4}" srcOrd="0" destOrd="0" presId="urn:microsoft.com/office/officeart/2005/8/layout/cycle6"/>
    <dgm:cxn modelId="{BE108868-B79D-452F-8E8D-ED102D37310A}" srcId="{5452644C-68B6-4E3D-9A13-72E49A3D16D8}" destId="{0365D67C-E5E2-4C85-8925-723BD17B539F}" srcOrd="4" destOrd="0" parTransId="{B256EC01-FF4B-42C5-A1C5-B67031BE488C}" sibTransId="{5054A009-4639-43CA-B332-65A7D7208177}"/>
    <dgm:cxn modelId="{065EFF6A-C6E9-47C5-9F91-0542473417E4}" srcId="{5452644C-68B6-4E3D-9A13-72E49A3D16D8}" destId="{8729E67A-02AB-41E2-9CCE-0ED2160F89C0}" srcOrd="5" destOrd="0" parTransId="{388E672B-DE5E-450E-8F79-3E04E257610E}" sibTransId="{D781897B-3D02-47C6-81AE-043E685BEEDF}"/>
    <dgm:cxn modelId="{5F3515A4-F3C7-42E4-8DBE-D1629C9C0D65}" srcId="{5452644C-68B6-4E3D-9A13-72E49A3D16D8}" destId="{140A4151-1DAF-4C2B-833A-F34475B74A58}" srcOrd="0" destOrd="0" parTransId="{48C91292-63CD-4E66-9744-109F4F8CEF42}" sibTransId="{335ACE07-2CD1-40F0-8D1A-42BADF2D47B6}"/>
    <dgm:cxn modelId="{FED90200-16E4-4EED-ABAB-AEA951BD236F}" srcId="{5452644C-68B6-4E3D-9A13-72E49A3D16D8}" destId="{91413598-63FE-4FC2-AD97-36BB7F0AD069}" srcOrd="6" destOrd="0" parTransId="{93919459-FC9F-4788-915D-DD6D2583662E}" sibTransId="{89BD50EC-7306-4120-A9A4-EA9F60EDF897}"/>
    <dgm:cxn modelId="{95C94398-844F-4197-A6F0-296C69DA00A2}" type="presOf" srcId="{A027BEBD-7640-4852-8A01-5CF467E5BD6A}" destId="{FE2E9E46-3C30-4966-97CD-C5D3E84CE51B}" srcOrd="0" destOrd="0" presId="urn:microsoft.com/office/officeart/2005/8/layout/cycle6"/>
    <dgm:cxn modelId="{7CEDB94E-2602-40D8-86E3-639D11CD652C}" type="presParOf" srcId="{081ECEED-97AC-4325-BF05-99B2E8703C88}" destId="{DBDB6F95-414F-4EBB-87BB-15D761B94450}" srcOrd="0" destOrd="0" presId="urn:microsoft.com/office/officeart/2005/8/layout/cycle6"/>
    <dgm:cxn modelId="{88247922-A07A-4E6B-B973-323C404A8548}" type="presParOf" srcId="{081ECEED-97AC-4325-BF05-99B2E8703C88}" destId="{7C83DECC-9DBA-4B81-A8C3-9B7BA4D14BEA}" srcOrd="1" destOrd="0" presId="urn:microsoft.com/office/officeart/2005/8/layout/cycle6"/>
    <dgm:cxn modelId="{C379A9D6-91DC-4012-A825-6B719C414084}" type="presParOf" srcId="{081ECEED-97AC-4325-BF05-99B2E8703C88}" destId="{452A2407-7651-4DBC-A5CF-5657949D339F}" srcOrd="2" destOrd="0" presId="urn:microsoft.com/office/officeart/2005/8/layout/cycle6"/>
    <dgm:cxn modelId="{8E8F9D9B-FCF1-4846-AD28-2C2CA58A5E89}" type="presParOf" srcId="{081ECEED-97AC-4325-BF05-99B2E8703C88}" destId="{E11B70F6-F9F0-4DBB-96EE-8D27A640C807}" srcOrd="3" destOrd="0" presId="urn:microsoft.com/office/officeart/2005/8/layout/cycle6"/>
    <dgm:cxn modelId="{E3A5D0A6-E51F-40F8-943C-537304939788}" type="presParOf" srcId="{081ECEED-97AC-4325-BF05-99B2E8703C88}" destId="{E26D3AD6-0BAB-4576-B358-D70D299E91B7}" srcOrd="4" destOrd="0" presId="urn:microsoft.com/office/officeart/2005/8/layout/cycle6"/>
    <dgm:cxn modelId="{559ED56B-ED2C-4A58-B003-BE9BDC14945C}" type="presParOf" srcId="{081ECEED-97AC-4325-BF05-99B2E8703C88}" destId="{9C6F8359-7E1B-430F-A4B9-B9E8B9AD2CDD}" srcOrd="5" destOrd="0" presId="urn:microsoft.com/office/officeart/2005/8/layout/cycle6"/>
    <dgm:cxn modelId="{73B36A8C-DA82-4FEA-8B7F-91D0526725A8}" type="presParOf" srcId="{081ECEED-97AC-4325-BF05-99B2E8703C88}" destId="{BB09899A-896E-4D4E-A70A-684B1C7C59D1}" srcOrd="6" destOrd="0" presId="urn:microsoft.com/office/officeart/2005/8/layout/cycle6"/>
    <dgm:cxn modelId="{4E0C05DD-7B7D-4A9A-B6FF-986F7C842D15}" type="presParOf" srcId="{081ECEED-97AC-4325-BF05-99B2E8703C88}" destId="{1C0EC324-58CC-496D-865D-D77A7F58CC5E}" srcOrd="7" destOrd="0" presId="urn:microsoft.com/office/officeart/2005/8/layout/cycle6"/>
    <dgm:cxn modelId="{C01B3C41-8929-403D-91EA-F89E64413EC5}" type="presParOf" srcId="{081ECEED-97AC-4325-BF05-99B2E8703C88}" destId="{FE2E9E46-3C30-4966-97CD-C5D3E84CE51B}" srcOrd="8" destOrd="0" presId="urn:microsoft.com/office/officeart/2005/8/layout/cycle6"/>
    <dgm:cxn modelId="{342315C4-22C1-4394-8633-3A78F1195535}" type="presParOf" srcId="{081ECEED-97AC-4325-BF05-99B2E8703C88}" destId="{2BA95C76-9620-47D2-95A3-6D6B90388835}" srcOrd="9" destOrd="0" presId="urn:microsoft.com/office/officeart/2005/8/layout/cycle6"/>
    <dgm:cxn modelId="{8D2D0537-0B6D-4633-A566-3D7C28EA1A1D}" type="presParOf" srcId="{081ECEED-97AC-4325-BF05-99B2E8703C88}" destId="{FA6B9739-EDD8-484A-A65B-FD95FA73CCD3}" srcOrd="10" destOrd="0" presId="urn:microsoft.com/office/officeart/2005/8/layout/cycle6"/>
    <dgm:cxn modelId="{67EE90C9-55BD-4476-9057-2D81A5DD8CB2}" type="presParOf" srcId="{081ECEED-97AC-4325-BF05-99B2E8703C88}" destId="{B412EA07-27F0-4450-93FD-C59BD50D8AD4}" srcOrd="11" destOrd="0" presId="urn:microsoft.com/office/officeart/2005/8/layout/cycle6"/>
    <dgm:cxn modelId="{A1AB64CA-5BF4-493A-882D-FB6F21657D1C}" type="presParOf" srcId="{081ECEED-97AC-4325-BF05-99B2E8703C88}" destId="{DD0EC394-4420-41D9-AF6B-014D35282C41}" srcOrd="12" destOrd="0" presId="urn:microsoft.com/office/officeart/2005/8/layout/cycle6"/>
    <dgm:cxn modelId="{1B1BE1A3-2827-4A71-B956-410E9A346C59}" type="presParOf" srcId="{081ECEED-97AC-4325-BF05-99B2E8703C88}" destId="{E13DBB26-398F-4B2E-A79D-7CE7D090AD43}" srcOrd="13" destOrd="0" presId="urn:microsoft.com/office/officeart/2005/8/layout/cycle6"/>
    <dgm:cxn modelId="{A9992AE5-E0E5-43B2-8E39-731F90C292C1}" type="presParOf" srcId="{081ECEED-97AC-4325-BF05-99B2E8703C88}" destId="{35905DAA-D8E6-40A6-A06A-9868B03FFCC5}" srcOrd="14" destOrd="0" presId="urn:microsoft.com/office/officeart/2005/8/layout/cycle6"/>
    <dgm:cxn modelId="{050AAEE2-DF57-48A7-A246-2D2E132D4EC6}" type="presParOf" srcId="{081ECEED-97AC-4325-BF05-99B2E8703C88}" destId="{D98F6080-903A-4805-B306-03781EC1C618}" srcOrd="15" destOrd="0" presId="urn:microsoft.com/office/officeart/2005/8/layout/cycle6"/>
    <dgm:cxn modelId="{C9E697EB-930C-4BB3-96CD-89DF67860BC3}" type="presParOf" srcId="{081ECEED-97AC-4325-BF05-99B2E8703C88}" destId="{C4320B22-E780-464C-AA5E-83FF351C0A61}" srcOrd="16" destOrd="0" presId="urn:microsoft.com/office/officeart/2005/8/layout/cycle6"/>
    <dgm:cxn modelId="{DBC88C42-F5B8-46CC-BB63-36D5AFC485B8}" type="presParOf" srcId="{081ECEED-97AC-4325-BF05-99B2E8703C88}" destId="{9FEB8F49-A888-4CA8-8417-4F9B8549242E}" srcOrd="17" destOrd="0" presId="urn:microsoft.com/office/officeart/2005/8/layout/cycle6"/>
    <dgm:cxn modelId="{F5B59C85-C0F8-4851-A86D-8EB384DEED77}" type="presParOf" srcId="{081ECEED-97AC-4325-BF05-99B2E8703C88}" destId="{D1F21EA9-4EDE-4308-8B64-8D641DCE7408}" srcOrd="18" destOrd="0" presId="urn:microsoft.com/office/officeart/2005/8/layout/cycle6"/>
    <dgm:cxn modelId="{21EF71E4-FC8B-4221-99DC-E4B04453DE98}" type="presParOf" srcId="{081ECEED-97AC-4325-BF05-99B2E8703C88}" destId="{0C993F6F-1A69-4AE7-928D-C5263D021EDE}" srcOrd="19" destOrd="0" presId="urn:microsoft.com/office/officeart/2005/8/layout/cycle6"/>
    <dgm:cxn modelId="{D14100BC-FFD3-4862-BE96-E150272B4EA9}" type="presParOf" srcId="{081ECEED-97AC-4325-BF05-99B2E8703C88}" destId="{0D4866A5-1D38-4478-BAB5-B7F540FC95A8}" srcOrd="20" destOrd="0" presId="urn:microsoft.com/office/officeart/2005/8/layout/cycle6"/>
    <dgm:cxn modelId="{6FBC251D-CE6B-483D-BD8D-D61F7B614BBC}" type="presParOf" srcId="{081ECEED-97AC-4325-BF05-99B2E8703C88}" destId="{3E1BD6A0-22F9-436E-89C7-0666952EAD6A}" srcOrd="21" destOrd="0" presId="urn:microsoft.com/office/officeart/2005/8/layout/cycle6"/>
    <dgm:cxn modelId="{4BE3DB64-A63F-4877-B8B7-7D0D466D611C}" type="presParOf" srcId="{081ECEED-97AC-4325-BF05-99B2E8703C88}" destId="{ECFDAD36-B424-436D-8AB9-F24394ABCE85}" srcOrd="22" destOrd="0" presId="urn:microsoft.com/office/officeart/2005/8/layout/cycle6"/>
    <dgm:cxn modelId="{76253764-E346-4B3B-A03F-08909FB88178}" type="presParOf" srcId="{081ECEED-97AC-4325-BF05-99B2E8703C88}" destId="{F6EF0829-ED76-4408-A24D-C3AD44FA42A0}" srcOrd="23" destOrd="0" presId="urn:microsoft.com/office/officeart/2005/8/layout/cycle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9E8C11-60E5-4A5B-B783-ABA296B39593}"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l-GR"/>
        </a:p>
      </dgm:t>
    </dgm:pt>
    <dgm:pt modelId="{0354608E-44A0-4387-B88B-21AB127B95A5}">
      <dgm:prSet phldrT="[Κείμενο]" custT="1"/>
      <dgm:spPr/>
      <dgm:t>
        <a:bodyPr/>
        <a:lstStyle/>
        <a:p>
          <a:r>
            <a:rPr lang="el-GR" sz="2000" b="1" dirty="0" smtClean="0">
              <a:latin typeface="Georgia" panose="02040502050405020303" pitchFamily="18" charset="0"/>
            </a:rPr>
            <a:t>Δικαίωμα Παιδείας</a:t>
          </a:r>
          <a:endParaRPr lang="el-GR" sz="2000" b="1" dirty="0">
            <a:latin typeface="Georgia" panose="02040502050405020303" pitchFamily="18" charset="0"/>
          </a:endParaRPr>
        </a:p>
      </dgm:t>
    </dgm:pt>
    <dgm:pt modelId="{AA17C9D8-E615-4428-8F7F-6D2668A24F4D}" type="parTrans" cxnId="{86008330-C171-432D-B8B1-5BA6EDB275A8}">
      <dgm:prSet/>
      <dgm:spPr/>
      <dgm:t>
        <a:bodyPr/>
        <a:lstStyle/>
        <a:p>
          <a:endParaRPr lang="el-GR" sz="2000" b="1">
            <a:latin typeface="Georgia" panose="02040502050405020303" pitchFamily="18" charset="0"/>
          </a:endParaRPr>
        </a:p>
      </dgm:t>
    </dgm:pt>
    <dgm:pt modelId="{49CEBD72-981D-4260-B51C-055DEAC57002}" type="sibTrans" cxnId="{86008330-C171-432D-B8B1-5BA6EDB275A8}">
      <dgm:prSet/>
      <dgm:spPr/>
      <dgm:t>
        <a:bodyPr/>
        <a:lstStyle/>
        <a:p>
          <a:endParaRPr lang="el-GR" sz="2000" b="1">
            <a:latin typeface="Georgia" panose="02040502050405020303" pitchFamily="18" charset="0"/>
          </a:endParaRPr>
        </a:p>
      </dgm:t>
    </dgm:pt>
    <dgm:pt modelId="{EC884294-2BFC-40F5-968E-DB56E9D1377C}">
      <dgm:prSet phldrT="[Κείμενο]" custT="1"/>
      <dgm:spPr/>
      <dgm:t>
        <a:bodyPr/>
        <a:lstStyle/>
        <a:p>
          <a:r>
            <a:rPr lang="el-GR" sz="2000" b="1" dirty="0" smtClean="0">
              <a:latin typeface="Georgia" panose="02040502050405020303" pitchFamily="18" charset="0"/>
            </a:rPr>
            <a:t>Δικαίωμα Εργασίας</a:t>
          </a:r>
          <a:endParaRPr lang="el-GR" sz="2000" b="1" dirty="0">
            <a:latin typeface="Georgia" panose="02040502050405020303" pitchFamily="18" charset="0"/>
          </a:endParaRPr>
        </a:p>
      </dgm:t>
    </dgm:pt>
    <dgm:pt modelId="{81C5E399-D2BB-489E-A0C8-88CDC7506F10}" type="parTrans" cxnId="{15507E26-8F54-4014-A205-2ABC68F88D27}">
      <dgm:prSet/>
      <dgm:spPr/>
      <dgm:t>
        <a:bodyPr/>
        <a:lstStyle/>
        <a:p>
          <a:endParaRPr lang="el-GR" sz="2000" b="1">
            <a:latin typeface="Georgia" panose="02040502050405020303" pitchFamily="18" charset="0"/>
          </a:endParaRPr>
        </a:p>
      </dgm:t>
    </dgm:pt>
    <dgm:pt modelId="{4FC1D994-F1EB-4DE4-A0C2-EB2CA876750B}" type="sibTrans" cxnId="{15507E26-8F54-4014-A205-2ABC68F88D27}">
      <dgm:prSet/>
      <dgm:spPr/>
      <dgm:t>
        <a:bodyPr/>
        <a:lstStyle/>
        <a:p>
          <a:endParaRPr lang="el-GR" sz="2000" b="1">
            <a:latin typeface="Georgia" panose="02040502050405020303" pitchFamily="18" charset="0"/>
          </a:endParaRPr>
        </a:p>
      </dgm:t>
    </dgm:pt>
    <dgm:pt modelId="{293B8076-173C-49C0-A260-9628379ED9CE}">
      <dgm:prSet phldrT="[Κείμενο]" custT="1"/>
      <dgm:spPr/>
      <dgm:t>
        <a:bodyPr/>
        <a:lstStyle/>
        <a:p>
          <a:r>
            <a:rPr lang="el-GR" sz="2000" b="1" dirty="0" smtClean="0">
              <a:latin typeface="Georgia" panose="02040502050405020303" pitchFamily="18" charset="0"/>
            </a:rPr>
            <a:t>Κοινωνική Πρόνοια και Στέγαση</a:t>
          </a:r>
          <a:endParaRPr lang="el-GR" sz="2000" b="1" dirty="0">
            <a:latin typeface="Georgia" panose="02040502050405020303" pitchFamily="18" charset="0"/>
          </a:endParaRPr>
        </a:p>
      </dgm:t>
    </dgm:pt>
    <dgm:pt modelId="{CE631746-0E20-4299-B554-32EDC9A50FCC}" type="parTrans" cxnId="{D64C96BB-66B4-40FA-B6F7-6814C0B2AF98}">
      <dgm:prSet/>
      <dgm:spPr/>
      <dgm:t>
        <a:bodyPr/>
        <a:lstStyle/>
        <a:p>
          <a:endParaRPr lang="el-GR" sz="2000" b="1">
            <a:latin typeface="Georgia" panose="02040502050405020303" pitchFamily="18" charset="0"/>
          </a:endParaRPr>
        </a:p>
      </dgm:t>
    </dgm:pt>
    <dgm:pt modelId="{1AB5803F-F5B2-4A37-B1C5-6787099E97FC}" type="sibTrans" cxnId="{D64C96BB-66B4-40FA-B6F7-6814C0B2AF98}">
      <dgm:prSet/>
      <dgm:spPr/>
      <dgm:t>
        <a:bodyPr/>
        <a:lstStyle/>
        <a:p>
          <a:endParaRPr lang="el-GR" sz="2000" b="1">
            <a:latin typeface="Georgia" panose="02040502050405020303" pitchFamily="18" charset="0"/>
          </a:endParaRPr>
        </a:p>
      </dgm:t>
    </dgm:pt>
    <dgm:pt modelId="{579BCCD0-9837-45DA-A660-1CE53E39F42C}">
      <dgm:prSet phldrT="[Κείμενο]" custT="1"/>
      <dgm:spPr/>
      <dgm:t>
        <a:bodyPr/>
        <a:lstStyle/>
        <a:p>
          <a:r>
            <a:rPr lang="el-GR" sz="2000" b="1" dirty="0" smtClean="0">
              <a:latin typeface="Georgia" panose="02040502050405020303" pitchFamily="18" charset="0"/>
            </a:rPr>
            <a:t>Προστασία της Οικογένειας και της Μητρότητας</a:t>
          </a:r>
          <a:endParaRPr lang="el-GR" sz="2000" b="1" dirty="0">
            <a:latin typeface="Georgia" panose="02040502050405020303" pitchFamily="18" charset="0"/>
          </a:endParaRPr>
        </a:p>
      </dgm:t>
    </dgm:pt>
    <dgm:pt modelId="{8AA798E4-B2E3-4516-8AD3-19D6397F8E2A}" type="parTrans" cxnId="{B427B9FE-3F35-47B6-AA54-CAA143311A99}">
      <dgm:prSet/>
      <dgm:spPr/>
      <dgm:t>
        <a:bodyPr/>
        <a:lstStyle/>
        <a:p>
          <a:endParaRPr lang="el-GR" sz="2000" b="1">
            <a:latin typeface="Georgia" panose="02040502050405020303" pitchFamily="18" charset="0"/>
          </a:endParaRPr>
        </a:p>
      </dgm:t>
    </dgm:pt>
    <dgm:pt modelId="{640458CA-7203-4C06-BAB2-3195122DA507}" type="sibTrans" cxnId="{B427B9FE-3F35-47B6-AA54-CAA143311A99}">
      <dgm:prSet/>
      <dgm:spPr/>
      <dgm:t>
        <a:bodyPr/>
        <a:lstStyle/>
        <a:p>
          <a:endParaRPr lang="el-GR" sz="2000" b="1">
            <a:latin typeface="Georgia" panose="02040502050405020303" pitchFamily="18" charset="0"/>
          </a:endParaRPr>
        </a:p>
      </dgm:t>
    </dgm:pt>
    <dgm:pt modelId="{078E7288-8023-41BC-A6E4-393AD929491D}">
      <dgm:prSet phldrT="[Κείμενο]" custT="1"/>
      <dgm:spPr/>
      <dgm:t>
        <a:bodyPr/>
        <a:lstStyle/>
        <a:p>
          <a:r>
            <a:rPr lang="el-GR" sz="2000" b="1" dirty="0" smtClean="0">
              <a:latin typeface="Georgia" panose="02040502050405020303" pitchFamily="18" charset="0"/>
            </a:rPr>
            <a:t>Προστασία του Περιβάλλοντος</a:t>
          </a:r>
          <a:endParaRPr lang="el-GR" sz="2000" b="1" dirty="0">
            <a:latin typeface="Georgia" panose="02040502050405020303" pitchFamily="18" charset="0"/>
          </a:endParaRPr>
        </a:p>
      </dgm:t>
    </dgm:pt>
    <dgm:pt modelId="{ABC54F96-0227-4E7D-8766-F20CE664993D}" type="parTrans" cxnId="{250E3A2D-385C-423A-966B-6BC9205CD606}">
      <dgm:prSet/>
      <dgm:spPr/>
      <dgm:t>
        <a:bodyPr/>
        <a:lstStyle/>
        <a:p>
          <a:endParaRPr lang="el-GR"/>
        </a:p>
      </dgm:t>
    </dgm:pt>
    <dgm:pt modelId="{0D3079E7-7DCA-4B37-AF1E-90B0E1A495A7}" type="sibTrans" cxnId="{250E3A2D-385C-423A-966B-6BC9205CD606}">
      <dgm:prSet/>
      <dgm:spPr/>
      <dgm:t>
        <a:bodyPr/>
        <a:lstStyle/>
        <a:p>
          <a:endParaRPr lang="el-GR"/>
        </a:p>
      </dgm:t>
    </dgm:pt>
    <dgm:pt modelId="{2C681596-BDBB-44B6-9EFF-FD5B6FF7B501}">
      <dgm:prSet phldrT="[Κείμενο]" custT="1"/>
      <dgm:spPr/>
      <dgm:t>
        <a:bodyPr/>
        <a:lstStyle/>
        <a:p>
          <a:r>
            <a:rPr lang="el-GR" sz="2000" b="1" dirty="0" smtClean="0">
              <a:latin typeface="Georgia" panose="02040502050405020303" pitchFamily="18" charset="0"/>
            </a:rPr>
            <a:t>Κοινωνική Ασφάλιση</a:t>
          </a:r>
          <a:endParaRPr lang="el-GR" sz="2000" b="1" dirty="0">
            <a:latin typeface="Georgia" panose="02040502050405020303" pitchFamily="18" charset="0"/>
          </a:endParaRPr>
        </a:p>
      </dgm:t>
    </dgm:pt>
    <dgm:pt modelId="{9FD76A06-1843-4240-A1EB-F57D8B2BDC33}" type="parTrans" cxnId="{4F49C96D-8A93-4606-A7A6-ADA577EABE90}">
      <dgm:prSet/>
      <dgm:spPr/>
      <dgm:t>
        <a:bodyPr/>
        <a:lstStyle/>
        <a:p>
          <a:endParaRPr lang="el-GR"/>
        </a:p>
      </dgm:t>
    </dgm:pt>
    <dgm:pt modelId="{B9CC56FF-7B7F-4CBC-A8B2-B3F163A48016}" type="sibTrans" cxnId="{4F49C96D-8A93-4606-A7A6-ADA577EABE90}">
      <dgm:prSet/>
      <dgm:spPr/>
      <dgm:t>
        <a:bodyPr/>
        <a:lstStyle/>
        <a:p>
          <a:endParaRPr lang="el-GR"/>
        </a:p>
      </dgm:t>
    </dgm:pt>
    <dgm:pt modelId="{A285B227-8086-4A7F-A675-F10A6EB3FA99}" type="pres">
      <dgm:prSet presAssocID="{319E8C11-60E5-4A5B-B783-ABA296B39593}" presName="Name0" presStyleCnt="0">
        <dgm:presLayoutVars>
          <dgm:chMax val="7"/>
          <dgm:chPref val="7"/>
          <dgm:dir/>
        </dgm:presLayoutVars>
      </dgm:prSet>
      <dgm:spPr/>
      <dgm:t>
        <a:bodyPr/>
        <a:lstStyle/>
        <a:p>
          <a:endParaRPr lang="el-GR"/>
        </a:p>
      </dgm:t>
    </dgm:pt>
    <dgm:pt modelId="{3E0CA854-CCE4-45A6-AA02-55E2FE2C92ED}" type="pres">
      <dgm:prSet presAssocID="{319E8C11-60E5-4A5B-B783-ABA296B39593}" presName="Name1" presStyleCnt="0"/>
      <dgm:spPr/>
    </dgm:pt>
    <dgm:pt modelId="{DF0AF33A-1C9F-48C9-88CF-D71161094C80}" type="pres">
      <dgm:prSet presAssocID="{319E8C11-60E5-4A5B-B783-ABA296B39593}" presName="cycle" presStyleCnt="0"/>
      <dgm:spPr/>
    </dgm:pt>
    <dgm:pt modelId="{0C298605-D9A4-486E-AE7D-D89162B11BBF}" type="pres">
      <dgm:prSet presAssocID="{319E8C11-60E5-4A5B-B783-ABA296B39593}" presName="srcNode" presStyleLbl="node1" presStyleIdx="0" presStyleCnt="6"/>
      <dgm:spPr/>
    </dgm:pt>
    <dgm:pt modelId="{85C23B7D-EB14-4E40-9F0C-99A2ADA1855C}" type="pres">
      <dgm:prSet presAssocID="{319E8C11-60E5-4A5B-B783-ABA296B39593}" presName="conn" presStyleLbl="parChTrans1D2" presStyleIdx="0" presStyleCnt="1"/>
      <dgm:spPr/>
      <dgm:t>
        <a:bodyPr/>
        <a:lstStyle/>
        <a:p>
          <a:endParaRPr lang="el-GR"/>
        </a:p>
      </dgm:t>
    </dgm:pt>
    <dgm:pt modelId="{A6D46024-F3AD-4638-BC30-D42A951C992B}" type="pres">
      <dgm:prSet presAssocID="{319E8C11-60E5-4A5B-B783-ABA296B39593}" presName="extraNode" presStyleLbl="node1" presStyleIdx="0" presStyleCnt="6"/>
      <dgm:spPr/>
    </dgm:pt>
    <dgm:pt modelId="{39C1DE77-EEE3-4E5D-93EF-6C71050859FC}" type="pres">
      <dgm:prSet presAssocID="{319E8C11-60E5-4A5B-B783-ABA296B39593}" presName="dstNode" presStyleLbl="node1" presStyleIdx="0" presStyleCnt="6"/>
      <dgm:spPr/>
    </dgm:pt>
    <dgm:pt modelId="{43D175D1-9D92-45B8-88A6-E7EF895F0461}" type="pres">
      <dgm:prSet presAssocID="{0354608E-44A0-4387-B88B-21AB127B95A5}" presName="text_1" presStyleLbl="node1" presStyleIdx="0" presStyleCnt="6">
        <dgm:presLayoutVars>
          <dgm:bulletEnabled val="1"/>
        </dgm:presLayoutVars>
      </dgm:prSet>
      <dgm:spPr/>
      <dgm:t>
        <a:bodyPr/>
        <a:lstStyle/>
        <a:p>
          <a:endParaRPr lang="el-GR"/>
        </a:p>
      </dgm:t>
    </dgm:pt>
    <dgm:pt modelId="{9DC5D8A5-349E-49AB-A57A-4C8F392AA2D6}" type="pres">
      <dgm:prSet presAssocID="{0354608E-44A0-4387-B88B-21AB127B95A5}" presName="accent_1" presStyleCnt="0"/>
      <dgm:spPr/>
    </dgm:pt>
    <dgm:pt modelId="{E96B3BEA-C424-4A25-AEAE-9801F05568EB}" type="pres">
      <dgm:prSet presAssocID="{0354608E-44A0-4387-B88B-21AB127B95A5}" presName="accentRepeatNode" presStyleLbl="solidFgAcc1" presStyleIdx="0" presStyleCnt="6"/>
      <dgm:spPr/>
    </dgm:pt>
    <dgm:pt modelId="{1B7403DD-458B-4626-BDD3-4473B233F6CF}" type="pres">
      <dgm:prSet presAssocID="{EC884294-2BFC-40F5-968E-DB56E9D1377C}" presName="text_2" presStyleLbl="node1" presStyleIdx="1" presStyleCnt="6">
        <dgm:presLayoutVars>
          <dgm:bulletEnabled val="1"/>
        </dgm:presLayoutVars>
      </dgm:prSet>
      <dgm:spPr/>
      <dgm:t>
        <a:bodyPr/>
        <a:lstStyle/>
        <a:p>
          <a:endParaRPr lang="el-GR"/>
        </a:p>
      </dgm:t>
    </dgm:pt>
    <dgm:pt modelId="{F366D3E4-965A-4621-BF5D-01AEEEE23C41}" type="pres">
      <dgm:prSet presAssocID="{EC884294-2BFC-40F5-968E-DB56E9D1377C}" presName="accent_2" presStyleCnt="0"/>
      <dgm:spPr/>
    </dgm:pt>
    <dgm:pt modelId="{F8F96E78-B1F8-4F87-BF78-B3546C461619}" type="pres">
      <dgm:prSet presAssocID="{EC884294-2BFC-40F5-968E-DB56E9D1377C}" presName="accentRepeatNode" presStyleLbl="solidFgAcc1" presStyleIdx="1" presStyleCnt="6"/>
      <dgm:spPr/>
    </dgm:pt>
    <dgm:pt modelId="{E34F9F9C-5875-49EF-99DD-EE372FCCBCA8}" type="pres">
      <dgm:prSet presAssocID="{293B8076-173C-49C0-A260-9628379ED9CE}" presName="text_3" presStyleLbl="node1" presStyleIdx="2" presStyleCnt="6">
        <dgm:presLayoutVars>
          <dgm:bulletEnabled val="1"/>
        </dgm:presLayoutVars>
      </dgm:prSet>
      <dgm:spPr/>
      <dgm:t>
        <a:bodyPr/>
        <a:lstStyle/>
        <a:p>
          <a:endParaRPr lang="el-GR"/>
        </a:p>
      </dgm:t>
    </dgm:pt>
    <dgm:pt modelId="{85F38219-1838-4C91-9D8C-6CDDAC76AA4E}" type="pres">
      <dgm:prSet presAssocID="{293B8076-173C-49C0-A260-9628379ED9CE}" presName="accent_3" presStyleCnt="0"/>
      <dgm:spPr/>
    </dgm:pt>
    <dgm:pt modelId="{D07FB8D2-CF42-41A3-B872-9CA2C26A2BC6}" type="pres">
      <dgm:prSet presAssocID="{293B8076-173C-49C0-A260-9628379ED9CE}" presName="accentRepeatNode" presStyleLbl="solidFgAcc1" presStyleIdx="2" presStyleCnt="6"/>
      <dgm:spPr/>
    </dgm:pt>
    <dgm:pt modelId="{099AE6A3-428F-4250-8EFB-4CC4C86086E0}" type="pres">
      <dgm:prSet presAssocID="{2C681596-BDBB-44B6-9EFF-FD5B6FF7B501}" presName="text_4" presStyleLbl="node1" presStyleIdx="3" presStyleCnt="6">
        <dgm:presLayoutVars>
          <dgm:bulletEnabled val="1"/>
        </dgm:presLayoutVars>
      </dgm:prSet>
      <dgm:spPr/>
      <dgm:t>
        <a:bodyPr/>
        <a:lstStyle/>
        <a:p>
          <a:endParaRPr lang="el-GR"/>
        </a:p>
      </dgm:t>
    </dgm:pt>
    <dgm:pt modelId="{92A14C7B-9B80-4313-9C1A-3CA08D947932}" type="pres">
      <dgm:prSet presAssocID="{2C681596-BDBB-44B6-9EFF-FD5B6FF7B501}" presName="accent_4" presStyleCnt="0"/>
      <dgm:spPr/>
    </dgm:pt>
    <dgm:pt modelId="{19B0672D-AF2C-4795-BAEF-B909B19B930A}" type="pres">
      <dgm:prSet presAssocID="{2C681596-BDBB-44B6-9EFF-FD5B6FF7B501}" presName="accentRepeatNode" presStyleLbl="solidFgAcc1" presStyleIdx="3" presStyleCnt="6"/>
      <dgm:spPr/>
    </dgm:pt>
    <dgm:pt modelId="{BAC1E053-E205-4811-AA90-8DF52A355FE6}" type="pres">
      <dgm:prSet presAssocID="{579BCCD0-9837-45DA-A660-1CE53E39F42C}" presName="text_5" presStyleLbl="node1" presStyleIdx="4" presStyleCnt="6">
        <dgm:presLayoutVars>
          <dgm:bulletEnabled val="1"/>
        </dgm:presLayoutVars>
      </dgm:prSet>
      <dgm:spPr/>
      <dgm:t>
        <a:bodyPr/>
        <a:lstStyle/>
        <a:p>
          <a:endParaRPr lang="el-GR"/>
        </a:p>
      </dgm:t>
    </dgm:pt>
    <dgm:pt modelId="{EC48A7E1-BA28-43AC-921A-385C326B01B2}" type="pres">
      <dgm:prSet presAssocID="{579BCCD0-9837-45DA-A660-1CE53E39F42C}" presName="accent_5" presStyleCnt="0"/>
      <dgm:spPr/>
    </dgm:pt>
    <dgm:pt modelId="{36CDF981-9E84-4B52-BEB1-03B82FEBEF0C}" type="pres">
      <dgm:prSet presAssocID="{579BCCD0-9837-45DA-A660-1CE53E39F42C}" presName="accentRepeatNode" presStyleLbl="solidFgAcc1" presStyleIdx="4" presStyleCnt="6"/>
      <dgm:spPr/>
    </dgm:pt>
    <dgm:pt modelId="{89FC9D74-FA51-4BA7-9E25-8E254B58DD83}" type="pres">
      <dgm:prSet presAssocID="{078E7288-8023-41BC-A6E4-393AD929491D}" presName="text_6" presStyleLbl="node1" presStyleIdx="5" presStyleCnt="6">
        <dgm:presLayoutVars>
          <dgm:bulletEnabled val="1"/>
        </dgm:presLayoutVars>
      </dgm:prSet>
      <dgm:spPr/>
      <dgm:t>
        <a:bodyPr/>
        <a:lstStyle/>
        <a:p>
          <a:endParaRPr lang="el-GR"/>
        </a:p>
      </dgm:t>
    </dgm:pt>
    <dgm:pt modelId="{1BEB0B79-C296-4FF8-97D0-C09A96BA9C0F}" type="pres">
      <dgm:prSet presAssocID="{078E7288-8023-41BC-A6E4-393AD929491D}" presName="accent_6" presStyleCnt="0"/>
      <dgm:spPr/>
    </dgm:pt>
    <dgm:pt modelId="{5C80DB36-D981-4E27-B9C1-ED815974FE41}" type="pres">
      <dgm:prSet presAssocID="{078E7288-8023-41BC-A6E4-393AD929491D}" presName="accentRepeatNode" presStyleLbl="solidFgAcc1" presStyleIdx="5" presStyleCnt="6"/>
      <dgm:spPr/>
    </dgm:pt>
  </dgm:ptLst>
  <dgm:cxnLst>
    <dgm:cxn modelId="{711C7EBB-6A5C-423A-A347-8E39F3EAA776}" type="presOf" srcId="{078E7288-8023-41BC-A6E4-393AD929491D}" destId="{89FC9D74-FA51-4BA7-9E25-8E254B58DD83}" srcOrd="0" destOrd="0" presId="urn:microsoft.com/office/officeart/2008/layout/VerticalCurvedList"/>
    <dgm:cxn modelId="{86008330-C171-432D-B8B1-5BA6EDB275A8}" srcId="{319E8C11-60E5-4A5B-B783-ABA296B39593}" destId="{0354608E-44A0-4387-B88B-21AB127B95A5}" srcOrd="0" destOrd="0" parTransId="{AA17C9D8-E615-4428-8F7F-6D2668A24F4D}" sibTransId="{49CEBD72-981D-4260-B51C-055DEAC57002}"/>
    <dgm:cxn modelId="{4F49C96D-8A93-4606-A7A6-ADA577EABE90}" srcId="{319E8C11-60E5-4A5B-B783-ABA296B39593}" destId="{2C681596-BDBB-44B6-9EFF-FD5B6FF7B501}" srcOrd="3" destOrd="0" parTransId="{9FD76A06-1843-4240-A1EB-F57D8B2BDC33}" sibTransId="{B9CC56FF-7B7F-4CBC-A8B2-B3F163A48016}"/>
    <dgm:cxn modelId="{1189F12B-CCF0-4DA4-A359-EF30A3F78F5B}" type="presOf" srcId="{0354608E-44A0-4387-B88B-21AB127B95A5}" destId="{43D175D1-9D92-45B8-88A6-E7EF895F0461}" srcOrd="0" destOrd="0" presId="urn:microsoft.com/office/officeart/2008/layout/VerticalCurvedList"/>
    <dgm:cxn modelId="{F4B436C5-3972-4D90-A125-5A48319C8B4C}" type="presOf" srcId="{EC884294-2BFC-40F5-968E-DB56E9D1377C}" destId="{1B7403DD-458B-4626-BDD3-4473B233F6CF}" srcOrd="0" destOrd="0" presId="urn:microsoft.com/office/officeart/2008/layout/VerticalCurvedList"/>
    <dgm:cxn modelId="{911EA538-DCA0-4021-814F-3D7B0B1EA582}" type="presOf" srcId="{579BCCD0-9837-45DA-A660-1CE53E39F42C}" destId="{BAC1E053-E205-4811-AA90-8DF52A355FE6}" srcOrd="0" destOrd="0" presId="urn:microsoft.com/office/officeart/2008/layout/VerticalCurvedList"/>
    <dgm:cxn modelId="{B427B9FE-3F35-47B6-AA54-CAA143311A99}" srcId="{319E8C11-60E5-4A5B-B783-ABA296B39593}" destId="{579BCCD0-9837-45DA-A660-1CE53E39F42C}" srcOrd="4" destOrd="0" parTransId="{8AA798E4-B2E3-4516-8AD3-19D6397F8E2A}" sibTransId="{640458CA-7203-4C06-BAB2-3195122DA507}"/>
    <dgm:cxn modelId="{60A3FF04-5E33-47F6-9F8A-0DAB6480FCF8}" type="presOf" srcId="{319E8C11-60E5-4A5B-B783-ABA296B39593}" destId="{A285B227-8086-4A7F-A675-F10A6EB3FA99}" srcOrd="0" destOrd="0" presId="urn:microsoft.com/office/officeart/2008/layout/VerticalCurvedList"/>
    <dgm:cxn modelId="{15507E26-8F54-4014-A205-2ABC68F88D27}" srcId="{319E8C11-60E5-4A5B-B783-ABA296B39593}" destId="{EC884294-2BFC-40F5-968E-DB56E9D1377C}" srcOrd="1" destOrd="0" parTransId="{81C5E399-D2BB-489E-A0C8-88CDC7506F10}" sibTransId="{4FC1D994-F1EB-4DE4-A0C2-EB2CA876750B}"/>
    <dgm:cxn modelId="{D64C96BB-66B4-40FA-B6F7-6814C0B2AF98}" srcId="{319E8C11-60E5-4A5B-B783-ABA296B39593}" destId="{293B8076-173C-49C0-A260-9628379ED9CE}" srcOrd="2" destOrd="0" parTransId="{CE631746-0E20-4299-B554-32EDC9A50FCC}" sibTransId="{1AB5803F-F5B2-4A37-B1C5-6787099E97FC}"/>
    <dgm:cxn modelId="{198F8D6D-3073-49FC-916C-922ED60C9FC4}" type="presOf" srcId="{293B8076-173C-49C0-A260-9628379ED9CE}" destId="{E34F9F9C-5875-49EF-99DD-EE372FCCBCA8}" srcOrd="0" destOrd="0" presId="urn:microsoft.com/office/officeart/2008/layout/VerticalCurvedList"/>
    <dgm:cxn modelId="{250E3A2D-385C-423A-966B-6BC9205CD606}" srcId="{319E8C11-60E5-4A5B-B783-ABA296B39593}" destId="{078E7288-8023-41BC-A6E4-393AD929491D}" srcOrd="5" destOrd="0" parTransId="{ABC54F96-0227-4E7D-8766-F20CE664993D}" sibTransId="{0D3079E7-7DCA-4B37-AF1E-90B0E1A495A7}"/>
    <dgm:cxn modelId="{08C8C95A-684F-4522-BD13-77AC63717EF4}" type="presOf" srcId="{2C681596-BDBB-44B6-9EFF-FD5B6FF7B501}" destId="{099AE6A3-428F-4250-8EFB-4CC4C86086E0}" srcOrd="0" destOrd="0" presId="urn:microsoft.com/office/officeart/2008/layout/VerticalCurvedList"/>
    <dgm:cxn modelId="{4DF96B58-2858-436C-8812-7A27A425CA4C}" type="presOf" srcId="{49CEBD72-981D-4260-B51C-055DEAC57002}" destId="{85C23B7D-EB14-4E40-9F0C-99A2ADA1855C}" srcOrd="0" destOrd="0" presId="urn:microsoft.com/office/officeart/2008/layout/VerticalCurvedList"/>
    <dgm:cxn modelId="{3FFA752B-4FBA-4CCD-82FB-BBFA0A5361EF}" type="presParOf" srcId="{A285B227-8086-4A7F-A675-F10A6EB3FA99}" destId="{3E0CA854-CCE4-45A6-AA02-55E2FE2C92ED}" srcOrd="0" destOrd="0" presId="urn:microsoft.com/office/officeart/2008/layout/VerticalCurvedList"/>
    <dgm:cxn modelId="{77D5D9C0-7C0C-4119-86AF-B308A31835EF}" type="presParOf" srcId="{3E0CA854-CCE4-45A6-AA02-55E2FE2C92ED}" destId="{DF0AF33A-1C9F-48C9-88CF-D71161094C80}" srcOrd="0" destOrd="0" presId="urn:microsoft.com/office/officeart/2008/layout/VerticalCurvedList"/>
    <dgm:cxn modelId="{1939D595-00AA-41B6-ACAF-83561EA69585}" type="presParOf" srcId="{DF0AF33A-1C9F-48C9-88CF-D71161094C80}" destId="{0C298605-D9A4-486E-AE7D-D89162B11BBF}" srcOrd="0" destOrd="0" presId="urn:microsoft.com/office/officeart/2008/layout/VerticalCurvedList"/>
    <dgm:cxn modelId="{96C59963-34B4-4495-958E-44589418386C}" type="presParOf" srcId="{DF0AF33A-1C9F-48C9-88CF-D71161094C80}" destId="{85C23B7D-EB14-4E40-9F0C-99A2ADA1855C}" srcOrd="1" destOrd="0" presId="urn:microsoft.com/office/officeart/2008/layout/VerticalCurvedList"/>
    <dgm:cxn modelId="{75E961EC-56B0-4C23-9604-31C0270A8449}" type="presParOf" srcId="{DF0AF33A-1C9F-48C9-88CF-D71161094C80}" destId="{A6D46024-F3AD-4638-BC30-D42A951C992B}" srcOrd="2" destOrd="0" presId="urn:microsoft.com/office/officeart/2008/layout/VerticalCurvedList"/>
    <dgm:cxn modelId="{91ADB1EB-8936-4251-B8A6-C30709F01F8F}" type="presParOf" srcId="{DF0AF33A-1C9F-48C9-88CF-D71161094C80}" destId="{39C1DE77-EEE3-4E5D-93EF-6C71050859FC}" srcOrd="3" destOrd="0" presId="urn:microsoft.com/office/officeart/2008/layout/VerticalCurvedList"/>
    <dgm:cxn modelId="{2A4D6F90-F9E1-4C95-9B97-1E4DB8E13850}" type="presParOf" srcId="{3E0CA854-CCE4-45A6-AA02-55E2FE2C92ED}" destId="{43D175D1-9D92-45B8-88A6-E7EF895F0461}" srcOrd="1" destOrd="0" presId="urn:microsoft.com/office/officeart/2008/layout/VerticalCurvedList"/>
    <dgm:cxn modelId="{EAE7198D-13CF-4F7F-A300-102314A5EF60}" type="presParOf" srcId="{3E0CA854-CCE4-45A6-AA02-55E2FE2C92ED}" destId="{9DC5D8A5-349E-49AB-A57A-4C8F392AA2D6}" srcOrd="2" destOrd="0" presId="urn:microsoft.com/office/officeart/2008/layout/VerticalCurvedList"/>
    <dgm:cxn modelId="{F338D7DE-0559-4828-A61C-D7C8031209FF}" type="presParOf" srcId="{9DC5D8A5-349E-49AB-A57A-4C8F392AA2D6}" destId="{E96B3BEA-C424-4A25-AEAE-9801F05568EB}" srcOrd="0" destOrd="0" presId="urn:microsoft.com/office/officeart/2008/layout/VerticalCurvedList"/>
    <dgm:cxn modelId="{B4C58168-7C8D-427A-A1D6-B668F9A43366}" type="presParOf" srcId="{3E0CA854-CCE4-45A6-AA02-55E2FE2C92ED}" destId="{1B7403DD-458B-4626-BDD3-4473B233F6CF}" srcOrd="3" destOrd="0" presId="urn:microsoft.com/office/officeart/2008/layout/VerticalCurvedList"/>
    <dgm:cxn modelId="{7B85D5BF-CCEF-4125-A152-B8C6E72D1AA2}" type="presParOf" srcId="{3E0CA854-CCE4-45A6-AA02-55E2FE2C92ED}" destId="{F366D3E4-965A-4621-BF5D-01AEEEE23C41}" srcOrd="4" destOrd="0" presId="urn:microsoft.com/office/officeart/2008/layout/VerticalCurvedList"/>
    <dgm:cxn modelId="{7CAECAB9-05A6-4639-A996-77621E54B0C3}" type="presParOf" srcId="{F366D3E4-965A-4621-BF5D-01AEEEE23C41}" destId="{F8F96E78-B1F8-4F87-BF78-B3546C461619}" srcOrd="0" destOrd="0" presId="urn:microsoft.com/office/officeart/2008/layout/VerticalCurvedList"/>
    <dgm:cxn modelId="{D98A9ED6-730C-44E5-A95F-32CDC4A2738A}" type="presParOf" srcId="{3E0CA854-CCE4-45A6-AA02-55E2FE2C92ED}" destId="{E34F9F9C-5875-49EF-99DD-EE372FCCBCA8}" srcOrd="5" destOrd="0" presId="urn:microsoft.com/office/officeart/2008/layout/VerticalCurvedList"/>
    <dgm:cxn modelId="{18B9BAAD-2D53-469F-8390-F2E424AFA847}" type="presParOf" srcId="{3E0CA854-CCE4-45A6-AA02-55E2FE2C92ED}" destId="{85F38219-1838-4C91-9D8C-6CDDAC76AA4E}" srcOrd="6" destOrd="0" presId="urn:microsoft.com/office/officeart/2008/layout/VerticalCurvedList"/>
    <dgm:cxn modelId="{CE9BD244-8117-4624-87B3-BD8A2B873D16}" type="presParOf" srcId="{85F38219-1838-4C91-9D8C-6CDDAC76AA4E}" destId="{D07FB8D2-CF42-41A3-B872-9CA2C26A2BC6}" srcOrd="0" destOrd="0" presId="urn:microsoft.com/office/officeart/2008/layout/VerticalCurvedList"/>
    <dgm:cxn modelId="{12AD4F70-46C7-495F-98F9-90C96FFAA6CC}" type="presParOf" srcId="{3E0CA854-CCE4-45A6-AA02-55E2FE2C92ED}" destId="{099AE6A3-428F-4250-8EFB-4CC4C86086E0}" srcOrd="7" destOrd="0" presId="urn:microsoft.com/office/officeart/2008/layout/VerticalCurvedList"/>
    <dgm:cxn modelId="{76372C9D-76D7-4612-9D1F-8D8CA8B4D117}" type="presParOf" srcId="{3E0CA854-CCE4-45A6-AA02-55E2FE2C92ED}" destId="{92A14C7B-9B80-4313-9C1A-3CA08D947932}" srcOrd="8" destOrd="0" presId="urn:microsoft.com/office/officeart/2008/layout/VerticalCurvedList"/>
    <dgm:cxn modelId="{F75C2518-A3FE-43E8-810A-0625BD704CF4}" type="presParOf" srcId="{92A14C7B-9B80-4313-9C1A-3CA08D947932}" destId="{19B0672D-AF2C-4795-BAEF-B909B19B930A}" srcOrd="0" destOrd="0" presId="urn:microsoft.com/office/officeart/2008/layout/VerticalCurvedList"/>
    <dgm:cxn modelId="{CD4212B5-F452-4E4C-807F-BBA2E6DEA58F}" type="presParOf" srcId="{3E0CA854-CCE4-45A6-AA02-55E2FE2C92ED}" destId="{BAC1E053-E205-4811-AA90-8DF52A355FE6}" srcOrd="9" destOrd="0" presId="urn:microsoft.com/office/officeart/2008/layout/VerticalCurvedList"/>
    <dgm:cxn modelId="{5940357C-FBF0-47A1-8C66-72330363E38F}" type="presParOf" srcId="{3E0CA854-CCE4-45A6-AA02-55E2FE2C92ED}" destId="{EC48A7E1-BA28-43AC-921A-385C326B01B2}" srcOrd="10" destOrd="0" presId="urn:microsoft.com/office/officeart/2008/layout/VerticalCurvedList"/>
    <dgm:cxn modelId="{313AD057-D9D2-4A98-AEB3-CE5A7A1A55AC}" type="presParOf" srcId="{EC48A7E1-BA28-43AC-921A-385C326B01B2}" destId="{36CDF981-9E84-4B52-BEB1-03B82FEBEF0C}" srcOrd="0" destOrd="0" presId="urn:microsoft.com/office/officeart/2008/layout/VerticalCurvedList"/>
    <dgm:cxn modelId="{DA26546E-5A1E-4290-BFFA-0F7A42CCF27F}" type="presParOf" srcId="{3E0CA854-CCE4-45A6-AA02-55E2FE2C92ED}" destId="{89FC9D74-FA51-4BA7-9E25-8E254B58DD83}" srcOrd="11" destOrd="0" presId="urn:microsoft.com/office/officeart/2008/layout/VerticalCurvedList"/>
    <dgm:cxn modelId="{1180B0E2-27ED-45FB-A884-75DC5024E755}" type="presParOf" srcId="{3E0CA854-CCE4-45A6-AA02-55E2FE2C92ED}" destId="{1BEB0B79-C296-4FF8-97D0-C09A96BA9C0F}" srcOrd="12" destOrd="0" presId="urn:microsoft.com/office/officeart/2008/layout/VerticalCurvedList"/>
    <dgm:cxn modelId="{48B0BAA5-6B55-42C8-ACED-A19EAEAA88AF}" type="presParOf" srcId="{1BEB0B79-C296-4FF8-97D0-C09A96BA9C0F}" destId="{5C80DB36-D981-4E27-B9C1-ED815974FE41}"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CC7F1-E284-4125-99C4-920F9CAC8198}">
      <dsp:nvSpPr>
        <dsp:cNvPr id="0" name=""/>
        <dsp:cNvSpPr/>
      </dsp:nvSpPr>
      <dsp:spPr>
        <a:xfrm>
          <a:off x="0" y="507933"/>
          <a:ext cx="6443289" cy="85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3EC09C8-268B-4864-A917-A45277B4A86B}">
      <dsp:nvSpPr>
        <dsp:cNvPr id="0" name=""/>
        <dsp:cNvSpPr/>
      </dsp:nvSpPr>
      <dsp:spPr>
        <a:xfrm>
          <a:off x="322164" y="6093"/>
          <a:ext cx="4510302" cy="1003680"/>
        </a:xfrm>
        <a:prstGeom prst="roundRect">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479" tIns="0" rIns="170479" bIns="0" numCol="1" spcCol="1270" anchor="ctr" anchorCtr="0">
          <a:noAutofit/>
        </a:bodyPr>
        <a:lstStyle/>
        <a:p>
          <a:pPr lvl="0" algn="l" defTabSz="889000">
            <a:lnSpc>
              <a:spcPct val="90000"/>
            </a:lnSpc>
            <a:spcBef>
              <a:spcPct val="0"/>
            </a:spcBef>
            <a:spcAft>
              <a:spcPct val="35000"/>
            </a:spcAft>
          </a:pPr>
          <a:r>
            <a:rPr lang="el-GR" sz="2000" b="1" kern="1200" dirty="0" smtClean="0">
              <a:latin typeface="Georgia" panose="02040502050405020303" pitchFamily="18" charset="0"/>
            </a:rPr>
            <a:t>Ατομικά Δικαιώματα</a:t>
          </a:r>
          <a:endParaRPr lang="el-GR" sz="2000" b="1" kern="1200" dirty="0">
            <a:latin typeface="Georgia" panose="02040502050405020303" pitchFamily="18" charset="0"/>
          </a:endParaRPr>
        </a:p>
      </dsp:txBody>
      <dsp:txXfrm>
        <a:off x="371160" y="55089"/>
        <a:ext cx="4412310" cy="905688"/>
      </dsp:txXfrm>
    </dsp:sp>
    <dsp:sp modelId="{DF6A20B1-3C83-4207-8B36-E0C48672224A}">
      <dsp:nvSpPr>
        <dsp:cNvPr id="0" name=""/>
        <dsp:cNvSpPr/>
      </dsp:nvSpPr>
      <dsp:spPr>
        <a:xfrm>
          <a:off x="0" y="2050173"/>
          <a:ext cx="6443289" cy="85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69B70E9-4328-4285-BBCC-F713E9AC7C9B}">
      <dsp:nvSpPr>
        <dsp:cNvPr id="0" name=""/>
        <dsp:cNvSpPr/>
      </dsp:nvSpPr>
      <dsp:spPr>
        <a:xfrm>
          <a:off x="322164" y="1548333"/>
          <a:ext cx="4510302" cy="1003680"/>
        </a:xfrm>
        <a:prstGeom prst="round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479" tIns="0" rIns="170479" bIns="0" numCol="1" spcCol="1270" anchor="ctr" anchorCtr="0">
          <a:noAutofit/>
        </a:bodyPr>
        <a:lstStyle/>
        <a:p>
          <a:pPr lvl="0" algn="l" defTabSz="889000">
            <a:lnSpc>
              <a:spcPct val="90000"/>
            </a:lnSpc>
            <a:spcBef>
              <a:spcPct val="0"/>
            </a:spcBef>
            <a:spcAft>
              <a:spcPct val="35000"/>
            </a:spcAft>
          </a:pPr>
          <a:r>
            <a:rPr lang="el-GR" sz="2000" b="1" kern="1200" dirty="0" smtClean="0">
              <a:latin typeface="Georgia" panose="02040502050405020303" pitchFamily="18" charset="0"/>
            </a:rPr>
            <a:t>Πολιτικά Δικαιώματα</a:t>
          </a:r>
          <a:endParaRPr lang="el-GR" sz="2000" b="1" kern="1200" dirty="0">
            <a:latin typeface="Georgia" panose="02040502050405020303" pitchFamily="18" charset="0"/>
          </a:endParaRPr>
        </a:p>
      </dsp:txBody>
      <dsp:txXfrm>
        <a:off x="371160" y="1597329"/>
        <a:ext cx="4412310" cy="905688"/>
      </dsp:txXfrm>
    </dsp:sp>
    <dsp:sp modelId="{B22ABFC9-0CD3-4D23-9E49-C8AE8F9C853E}">
      <dsp:nvSpPr>
        <dsp:cNvPr id="0" name=""/>
        <dsp:cNvSpPr/>
      </dsp:nvSpPr>
      <dsp:spPr>
        <a:xfrm>
          <a:off x="0" y="3592413"/>
          <a:ext cx="6443289" cy="85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AD56B03-4019-445F-A7B1-97F7141AC766}">
      <dsp:nvSpPr>
        <dsp:cNvPr id="0" name=""/>
        <dsp:cNvSpPr/>
      </dsp:nvSpPr>
      <dsp:spPr>
        <a:xfrm>
          <a:off x="322164" y="3090573"/>
          <a:ext cx="4510302" cy="1003680"/>
        </a:xfrm>
        <a:prstGeom prst="roundRect">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479" tIns="0" rIns="170479" bIns="0" numCol="1" spcCol="1270" anchor="ctr" anchorCtr="0">
          <a:noAutofit/>
        </a:bodyPr>
        <a:lstStyle/>
        <a:p>
          <a:pPr lvl="0" algn="l" defTabSz="889000">
            <a:lnSpc>
              <a:spcPct val="90000"/>
            </a:lnSpc>
            <a:spcBef>
              <a:spcPct val="0"/>
            </a:spcBef>
            <a:spcAft>
              <a:spcPct val="35000"/>
            </a:spcAft>
          </a:pPr>
          <a:r>
            <a:rPr lang="el-GR" sz="2000" b="1" kern="1200" dirty="0" smtClean="0">
              <a:latin typeface="Georgia" panose="02040502050405020303" pitchFamily="18" charset="0"/>
            </a:rPr>
            <a:t>Κοινωνικά Δικαιώματα</a:t>
          </a:r>
          <a:endParaRPr lang="el-GR" sz="2000" b="1" kern="1200" dirty="0">
            <a:latin typeface="Georgia" panose="02040502050405020303" pitchFamily="18" charset="0"/>
          </a:endParaRPr>
        </a:p>
      </dsp:txBody>
      <dsp:txXfrm>
        <a:off x="371160" y="3139569"/>
        <a:ext cx="4412310"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B6F95-414F-4EBB-87BB-15D761B94450}">
      <dsp:nvSpPr>
        <dsp:cNvPr id="0" name=""/>
        <dsp:cNvSpPr/>
      </dsp:nvSpPr>
      <dsp:spPr>
        <a:xfrm>
          <a:off x="2805296" y="3068"/>
          <a:ext cx="2281580" cy="760074"/>
        </a:xfrm>
        <a:prstGeom prst="roundRect">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Georgia" panose="02040502050405020303" pitchFamily="18" charset="0"/>
            </a:rPr>
            <a:t>Ισότητα</a:t>
          </a:r>
          <a:endParaRPr lang="el-GR" sz="1800" b="1" kern="1200" dirty="0">
            <a:latin typeface="Georgia" panose="02040502050405020303" pitchFamily="18" charset="0"/>
          </a:endParaRPr>
        </a:p>
      </dsp:txBody>
      <dsp:txXfrm>
        <a:off x="2842400" y="40172"/>
        <a:ext cx="2207372" cy="685866"/>
      </dsp:txXfrm>
    </dsp:sp>
    <dsp:sp modelId="{452A2407-7651-4DBC-A5CF-5657949D339F}">
      <dsp:nvSpPr>
        <dsp:cNvPr id="0" name=""/>
        <dsp:cNvSpPr/>
      </dsp:nvSpPr>
      <dsp:spPr>
        <a:xfrm>
          <a:off x="1142552" y="297804"/>
          <a:ext cx="5280690" cy="5280690"/>
        </a:xfrm>
        <a:custGeom>
          <a:avLst/>
          <a:gdLst/>
          <a:ahLst/>
          <a:cxnLst/>
          <a:rect l="0" t="0" r="0" b="0"/>
          <a:pathLst>
            <a:path>
              <a:moveTo>
                <a:pt x="3951716" y="348679"/>
              </a:moveTo>
              <a:arcTo wR="2640345" hR="2640345" stAng="17986782" swAng="1090571"/>
            </a:path>
          </a:pathLst>
        </a:custGeom>
        <a:noFill/>
        <a:ln w="38100" cap="rnd" cmpd="sng" algn="ctr">
          <a:solidFill>
            <a:schemeClr val="accent3"/>
          </a:solidFill>
          <a:prstDash val="solid"/>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z="-110000"/>
      </dsp:spPr>
      <dsp:style>
        <a:lnRef idx="3">
          <a:schemeClr val="accent3"/>
        </a:lnRef>
        <a:fillRef idx="0">
          <a:schemeClr val="accent3"/>
        </a:fillRef>
        <a:effectRef idx="2">
          <a:schemeClr val="accent3"/>
        </a:effectRef>
        <a:fontRef idx="minor">
          <a:schemeClr val="tx1"/>
        </a:fontRef>
      </dsp:style>
    </dsp:sp>
    <dsp:sp modelId="{E11B70F6-F9F0-4DBB-96EE-8D27A640C807}">
      <dsp:nvSpPr>
        <dsp:cNvPr id="0" name=""/>
        <dsp:cNvSpPr/>
      </dsp:nvSpPr>
      <dsp:spPr>
        <a:xfrm>
          <a:off x="4856921" y="1176232"/>
          <a:ext cx="2426380" cy="760074"/>
        </a:xfrm>
        <a:prstGeom prst="round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Georgia" panose="02040502050405020303" pitchFamily="18" charset="0"/>
            </a:rPr>
            <a:t>Προσωπική Ελευθερία</a:t>
          </a:r>
          <a:endParaRPr lang="el-GR" sz="1800" b="1" kern="1200" dirty="0">
            <a:latin typeface="Georgia" panose="02040502050405020303" pitchFamily="18" charset="0"/>
          </a:endParaRPr>
        </a:p>
      </dsp:txBody>
      <dsp:txXfrm>
        <a:off x="4894025" y="1213336"/>
        <a:ext cx="2352172" cy="685866"/>
      </dsp:txXfrm>
    </dsp:sp>
    <dsp:sp modelId="{9C6F8359-7E1B-430F-A4B9-B9E8B9AD2CDD}">
      <dsp:nvSpPr>
        <dsp:cNvPr id="0" name=""/>
        <dsp:cNvSpPr/>
      </dsp:nvSpPr>
      <dsp:spPr>
        <a:xfrm>
          <a:off x="1246331" y="394810"/>
          <a:ext cx="5280690" cy="5280690"/>
        </a:xfrm>
        <a:custGeom>
          <a:avLst/>
          <a:gdLst/>
          <a:ahLst/>
          <a:cxnLst/>
          <a:rect l="0" t="0" r="0" b="0"/>
          <a:pathLst>
            <a:path>
              <a:moveTo>
                <a:pt x="5045225" y="1550401"/>
              </a:moveTo>
              <a:arcTo wR="2640345" hR="2640345" stAng="20137136" swAng="1256029"/>
            </a:path>
          </a:pathLst>
        </a:custGeom>
        <a:noFill/>
        <a:ln w="12700" cap="rnd"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BB09899A-896E-4D4E-A70A-684B1C7C59D1}">
      <dsp:nvSpPr>
        <dsp:cNvPr id="0" name=""/>
        <dsp:cNvSpPr/>
      </dsp:nvSpPr>
      <dsp:spPr>
        <a:xfrm>
          <a:off x="5303105" y="2886162"/>
          <a:ext cx="2423842" cy="760074"/>
        </a:xfrm>
        <a:prstGeom prst="roundRect">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Georgia" panose="02040502050405020303" pitchFamily="18" charset="0"/>
            </a:rPr>
            <a:t>Ανάπτυξη Προσωπικότητας</a:t>
          </a:r>
          <a:endParaRPr lang="el-GR" sz="1800" b="1" kern="1200" dirty="0">
            <a:latin typeface="Georgia" panose="02040502050405020303" pitchFamily="18" charset="0"/>
          </a:endParaRPr>
        </a:p>
      </dsp:txBody>
      <dsp:txXfrm>
        <a:off x="5340209" y="2923266"/>
        <a:ext cx="2349634" cy="685866"/>
      </dsp:txXfrm>
    </dsp:sp>
    <dsp:sp modelId="{FE2E9E46-3C30-4966-97CD-C5D3E84CE51B}">
      <dsp:nvSpPr>
        <dsp:cNvPr id="0" name=""/>
        <dsp:cNvSpPr/>
      </dsp:nvSpPr>
      <dsp:spPr>
        <a:xfrm>
          <a:off x="1171374" y="906309"/>
          <a:ext cx="5280690" cy="5280690"/>
        </a:xfrm>
        <a:custGeom>
          <a:avLst/>
          <a:gdLst/>
          <a:ahLst/>
          <a:cxnLst/>
          <a:rect l="0" t="0" r="0" b="0"/>
          <a:pathLst>
            <a:path>
              <a:moveTo>
                <a:pt x="5278543" y="2746805"/>
              </a:moveTo>
              <a:arcTo wR="2640345" hR="2640345" stAng="138649" swAng="880800"/>
            </a:path>
          </a:pathLst>
        </a:custGeom>
        <a:noFill/>
        <a:ln w="12700"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BA95C76-9620-47D2-95A3-6D6B90388835}">
      <dsp:nvSpPr>
        <dsp:cNvPr id="0" name=""/>
        <dsp:cNvSpPr/>
      </dsp:nvSpPr>
      <dsp:spPr>
        <a:xfrm>
          <a:off x="5223484" y="4324792"/>
          <a:ext cx="1721837" cy="760074"/>
        </a:xfrm>
        <a:prstGeom prst="roundRect">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Georgia" panose="02040502050405020303" pitchFamily="18" charset="0"/>
            </a:rPr>
            <a:t>Ατομική Ιδιοκτησία</a:t>
          </a:r>
        </a:p>
      </dsp:txBody>
      <dsp:txXfrm>
        <a:off x="5260588" y="4361896"/>
        <a:ext cx="1647629" cy="685866"/>
      </dsp:txXfrm>
    </dsp:sp>
    <dsp:sp modelId="{B412EA07-27F0-4450-93FD-C59BD50D8AD4}">
      <dsp:nvSpPr>
        <dsp:cNvPr id="0" name=""/>
        <dsp:cNvSpPr/>
      </dsp:nvSpPr>
      <dsp:spPr>
        <a:xfrm>
          <a:off x="1518292" y="315970"/>
          <a:ext cx="5280690" cy="5280690"/>
        </a:xfrm>
        <a:custGeom>
          <a:avLst/>
          <a:gdLst/>
          <a:ahLst/>
          <a:cxnLst/>
          <a:rect l="0" t="0" r="0" b="0"/>
          <a:pathLst>
            <a:path>
              <a:moveTo>
                <a:pt x="4194787" y="4774621"/>
              </a:moveTo>
              <a:arcTo wR="2640345" hR="2640345" stAng="3235997" swAng="1244784"/>
            </a:path>
          </a:pathLst>
        </a:custGeom>
        <a:noFill/>
        <a:ln w="1270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D0EC394-4420-41D9-AF6B-014D35282C41}">
      <dsp:nvSpPr>
        <dsp:cNvPr id="0" name=""/>
        <dsp:cNvSpPr/>
      </dsp:nvSpPr>
      <dsp:spPr>
        <a:xfrm>
          <a:off x="3045275" y="5283759"/>
          <a:ext cx="1801622" cy="760074"/>
        </a:xfrm>
        <a:prstGeom prst="round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Georgia" panose="02040502050405020303" pitchFamily="18" charset="0"/>
            </a:rPr>
            <a:t>Άσυλο κατοικίας</a:t>
          </a:r>
        </a:p>
      </dsp:txBody>
      <dsp:txXfrm>
        <a:off x="3082379" y="5320863"/>
        <a:ext cx="1727414" cy="685866"/>
      </dsp:txXfrm>
    </dsp:sp>
    <dsp:sp modelId="{35905DAA-D8E6-40A6-A06A-9868B03FFCC5}">
      <dsp:nvSpPr>
        <dsp:cNvPr id="0" name=""/>
        <dsp:cNvSpPr/>
      </dsp:nvSpPr>
      <dsp:spPr>
        <a:xfrm>
          <a:off x="1455674" y="442769"/>
          <a:ext cx="5280690" cy="5280690"/>
        </a:xfrm>
        <a:custGeom>
          <a:avLst/>
          <a:gdLst/>
          <a:ahLst/>
          <a:cxnLst/>
          <a:rect l="0" t="0" r="0" b="0"/>
          <a:pathLst>
            <a:path>
              <a:moveTo>
                <a:pt x="1579390" y="5058153"/>
              </a:moveTo>
              <a:arcTo wR="2640345" hR="2640345" stAng="6821537" swAng="1432474"/>
            </a:path>
          </a:pathLst>
        </a:custGeom>
        <a:noFill/>
        <a:ln w="12700" cap="rnd"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98F6080-903A-4805-B306-03781EC1C618}">
      <dsp:nvSpPr>
        <dsp:cNvPr id="0" name=""/>
        <dsp:cNvSpPr/>
      </dsp:nvSpPr>
      <dsp:spPr>
        <a:xfrm>
          <a:off x="767129" y="4096321"/>
          <a:ext cx="2109850" cy="760074"/>
        </a:xfrm>
        <a:prstGeom prst="roundRect">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Georgia" panose="02040502050405020303" pitchFamily="18" charset="0"/>
            </a:rPr>
            <a:t>Αναφορά στις Αρχές</a:t>
          </a:r>
        </a:p>
      </dsp:txBody>
      <dsp:txXfrm>
        <a:off x="804233" y="4133425"/>
        <a:ext cx="2035642" cy="685866"/>
      </dsp:txXfrm>
    </dsp:sp>
    <dsp:sp modelId="{9FEB8F49-A888-4CA8-8417-4F9B8549242E}">
      <dsp:nvSpPr>
        <dsp:cNvPr id="0" name=""/>
        <dsp:cNvSpPr/>
      </dsp:nvSpPr>
      <dsp:spPr>
        <a:xfrm>
          <a:off x="1260819" y="149011"/>
          <a:ext cx="5280690" cy="5280690"/>
        </a:xfrm>
        <a:custGeom>
          <a:avLst/>
          <a:gdLst/>
          <a:ahLst/>
          <a:cxnLst/>
          <a:rect l="0" t="0" r="0" b="0"/>
          <a:pathLst>
            <a:path>
              <a:moveTo>
                <a:pt x="342485" y="3940831"/>
              </a:moveTo>
              <a:arcTo wR="2640345" hR="2640345" stAng="9029524" swAng="953782"/>
            </a:path>
          </a:pathLst>
        </a:custGeom>
        <a:noFill/>
        <a:ln w="12700"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1F21EA9-4EDE-4308-8B64-8D641DCE7408}">
      <dsp:nvSpPr>
        <dsp:cNvPr id="0" name=""/>
        <dsp:cNvSpPr/>
      </dsp:nvSpPr>
      <dsp:spPr>
        <a:xfrm>
          <a:off x="319679" y="2643414"/>
          <a:ext cx="1972124" cy="760074"/>
        </a:xfrm>
        <a:prstGeom prst="round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Georgia" panose="02040502050405020303" pitchFamily="18" charset="0"/>
            </a:rPr>
            <a:t>Θρησκευτική Ελευθερία</a:t>
          </a:r>
        </a:p>
      </dsp:txBody>
      <dsp:txXfrm>
        <a:off x="356783" y="2680518"/>
        <a:ext cx="1897916" cy="685866"/>
      </dsp:txXfrm>
    </dsp:sp>
    <dsp:sp modelId="{0D4866A5-1D38-4478-BAB5-B7F540FC95A8}">
      <dsp:nvSpPr>
        <dsp:cNvPr id="0" name=""/>
        <dsp:cNvSpPr/>
      </dsp:nvSpPr>
      <dsp:spPr>
        <a:xfrm>
          <a:off x="1312383" y="334244"/>
          <a:ext cx="5280690" cy="5280690"/>
        </a:xfrm>
        <a:custGeom>
          <a:avLst/>
          <a:gdLst/>
          <a:ahLst/>
          <a:cxnLst/>
          <a:rect l="0" t="0" r="0" b="0"/>
          <a:pathLst>
            <a:path>
              <a:moveTo>
                <a:pt x="21722" y="2302358"/>
              </a:moveTo>
              <a:arcTo wR="2640345" hR="2640345" stAng="11241272" swAng="878725"/>
            </a:path>
          </a:pathLst>
        </a:custGeom>
        <a:noFill/>
        <a:ln w="12700" cap="rnd"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E1BD6A0-22F9-436E-89C7-0666952EAD6A}">
      <dsp:nvSpPr>
        <dsp:cNvPr id="0" name=""/>
        <dsp:cNvSpPr/>
      </dsp:nvSpPr>
      <dsp:spPr>
        <a:xfrm>
          <a:off x="749685" y="1219062"/>
          <a:ext cx="1916253" cy="760074"/>
        </a:xfrm>
        <a:prstGeom prst="roundRect">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Georgia" panose="02040502050405020303" pitchFamily="18" charset="0"/>
            </a:rPr>
            <a:t>Ελευθερία Τύπου</a:t>
          </a:r>
        </a:p>
      </dsp:txBody>
      <dsp:txXfrm>
        <a:off x="786789" y="1256166"/>
        <a:ext cx="1842045" cy="685866"/>
      </dsp:txXfrm>
    </dsp:sp>
    <dsp:sp modelId="{F6EF0829-ED76-4408-A24D-C3AD44FA42A0}">
      <dsp:nvSpPr>
        <dsp:cNvPr id="0" name=""/>
        <dsp:cNvSpPr/>
      </dsp:nvSpPr>
      <dsp:spPr>
        <a:xfrm>
          <a:off x="1274498" y="397823"/>
          <a:ext cx="5280690" cy="5280690"/>
        </a:xfrm>
        <a:custGeom>
          <a:avLst/>
          <a:gdLst/>
          <a:ahLst/>
          <a:cxnLst/>
          <a:rect l="0" t="0" r="0" b="0"/>
          <a:pathLst>
            <a:path>
              <a:moveTo>
                <a:pt x="733469" y="814079"/>
              </a:moveTo>
              <a:arcTo wR="2640345" hR="2640345" stAng="13425781" swAng="1270395"/>
            </a:path>
          </a:pathLst>
        </a:custGeom>
        <a:noFill/>
        <a:ln w="12700"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23B7D-EB14-4E40-9F0C-99A2ADA1855C}">
      <dsp:nvSpPr>
        <dsp:cNvPr id="0" name=""/>
        <dsp:cNvSpPr/>
      </dsp:nvSpPr>
      <dsp:spPr>
        <a:xfrm>
          <a:off x="-6126981" y="-937410"/>
          <a:ext cx="7293488" cy="7293488"/>
        </a:xfrm>
        <a:prstGeom prst="blockArc">
          <a:avLst>
            <a:gd name="adj1" fmla="val 18900000"/>
            <a:gd name="adj2" fmla="val 2700000"/>
            <a:gd name="adj3" fmla="val 296"/>
          </a:avLst>
        </a:prstGeom>
        <a:noFill/>
        <a:ln w="19050"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3D175D1-9D92-45B8-88A6-E7EF895F0461}">
      <dsp:nvSpPr>
        <dsp:cNvPr id="0" name=""/>
        <dsp:cNvSpPr/>
      </dsp:nvSpPr>
      <dsp:spPr>
        <a:xfrm>
          <a:off x="434398" y="285347"/>
          <a:ext cx="6060739" cy="570477"/>
        </a:xfrm>
        <a:prstGeom prst="rect">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l-GR" sz="2000" b="1" kern="1200" dirty="0" smtClean="0">
              <a:latin typeface="Georgia" panose="02040502050405020303" pitchFamily="18" charset="0"/>
            </a:rPr>
            <a:t>Δικαίωμα Παιδείας</a:t>
          </a:r>
          <a:endParaRPr lang="el-GR" sz="2000" b="1" kern="1200" dirty="0">
            <a:latin typeface="Georgia" panose="02040502050405020303" pitchFamily="18" charset="0"/>
          </a:endParaRPr>
        </a:p>
      </dsp:txBody>
      <dsp:txXfrm>
        <a:off x="434398" y="285347"/>
        <a:ext cx="6060739" cy="570477"/>
      </dsp:txXfrm>
    </dsp:sp>
    <dsp:sp modelId="{E96B3BEA-C424-4A25-AEAE-9801F05568EB}">
      <dsp:nvSpPr>
        <dsp:cNvPr id="0" name=""/>
        <dsp:cNvSpPr/>
      </dsp:nvSpPr>
      <dsp:spPr>
        <a:xfrm>
          <a:off x="77849" y="214037"/>
          <a:ext cx="713096" cy="71309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B7403DD-458B-4626-BDD3-4473B233F6CF}">
      <dsp:nvSpPr>
        <dsp:cNvPr id="0" name=""/>
        <dsp:cNvSpPr/>
      </dsp:nvSpPr>
      <dsp:spPr>
        <a:xfrm>
          <a:off x="903654" y="1140954"/>
          <a:ext cx="5591483" cy="570477"/>
        </a:xfrm>
        <a:prstGeom prst="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l-GR" sz="2000" b="1" kern="1200" dirty="0" smtClean="0">
              <a:latin typeface="Georgia" panose="02040502050405020303" pitchFamily="18" charset="0"/>
            </a:rPr>
            <a:t>Δικαίωμα Εργασίας</a:t>
          </a:r>
          <a:endParaRPr lang="el-GR" sz="2000" b="1" kern="1200" dirty="0">
            <a:latin typeface="Georgia" panose="02040502050405020303" pitchFamily="18" charset="0"/>
          </a:endParaRPr>
        </a:p>
      </dsp:txBody>
      <dsp:txXfrm>
        <a:off x="903654" y="1140954"/>
        <a:ext cx="5591483" cy="570477"/>
      </dsp:txXfrm>
    </dsp:sp>
    <dsp:sp modelId="{F8F96E78-B1F8-4F87-BF78-B3546C461619}">
      <dsp:nvSpPr>
        <dsp:cNvPr id="0" name=""/>
        <dsp:cNvSpPr/>
      </dsp:nvSpPr>
      <dsp:spPr>
        <a:xfrm>
          <a:off x="547106" y="1069644"/>
          <a:ext cx="713096" cy="71309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34F9F9C-5875-49EF-99DD-EE372FCCBCA8}">
      <dsp:nvSpPr>
        <dsp:cNvPr id="0" name=""/>
        <dsp:cNvSpPr/>
      </dsp:nvSpPr>
      <dsp:spPr>
        <a:xfrm>
          <a:off x="1118233" y="1996562"/>
          <a:ext cx="5376903" cy="570477"/>
        </a:xfrm>
        <a:prstGeom prst="rect">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l-GR" sz="2000" b="1" kern="1200" dirty="0" smtClean="0">
              <a:latin typeface="Georgia" panose="02040502050405020303" pitchFamily="18" charset="0"/>
            </a:rPr>
            <a:t>Κοινωνική Πρόνοια και Στέγαση</a:t>
          </a:r>
          <a:endParaRPr lang="el-GR" sz="2000" b="1" kern="1200" dirty="0">
            <a:latin typeface="Georgia" panose="02040502050405020303" pitchFamily="18" charset="0"/>
          </a:endParaRPr>
        </a:p>
      </dsp:txBody>
      <dsp:txXfrm>
        <a:off x="1118233" y="1996562"/>
        <a:ext cx="5376903" cy="570477"/>
      </dsp:txXfrm>
    </dsp:sp>
    <dsp:sp modelId="{D07FB8D2-CF42-41A3-B872-9CA2C26A2BC6}">
      <dsp:nvSpPr>
        <dsp:cNvPr id="0" name=""/>
        <dsp:cNvSpPr/>
      </dsp:nvSpPr>
      <dsp:spPr>
        <a:xfrm>
          <a:off x="761685" y="1925252"/>
          <a:ext cx="713096" cy="71309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99AE6A3-428F-4250-8EFB-4CC4C86086E0}">
      <dsp:nvSpPr>
        <dsp:cNvPr id="0" name=""/>
        <dsp:cNvSpPr/>
      </dsp:nvSpPr>
      <dsp:spPr>
        <a:xfrm>
          <a:off x="1118233" y="2851627"/>
          <a:ext cx="5376903" cy="570477"/>
        </a:xfrm>
        <a:prstGeom prst="rect">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l-GR" sz="2000" b="1" kern="1200" dirty="0" smtClean="0">
              <a:latin typeface="Georgia" panose="02040502050405020303" pitchFamily="18" charset="0"/>
            </a:rPr>
            <a:t>Κοινωνική Ασφάλιση</a:t>
          </a:r>
          <a:endParaRPr lang="el-GR" sz="2000" b="1" kern="1200" dirty="0">
            <a:latin typeface="Georgia" panose="02040502050405020303" pitchFamily="18" charset="0"/>
          </a:endParaRPr>
        </a:p>
      </dsp:txBody>
      <dsp:txXfrm>
        <a:off x="1118233" y="2851627"/>
        <a:ext cx="5376903" cy="570477"/>
      </dsp:txXfrm>
    </dsp:sp>
    <dsp:sp modelId="{19B0672D-AF2C-4795-BAEF-B909B19B930A}">
      <dsp:nvSpPr>
        <dsp:cNvPr id="0" name=""/>
        <dsp:cNvSpPr/>
      </dsp:nvSpPr>
      <dsp:spPr>
        <a:xfrm>
          <a:off x="761685" y="2780318"/>
          <a:ext cx="713096" cy="71309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AC1E053-E205-4811-AA90-8DF52A355FE6}">
      <dsp:nvSpPr>
        <dsp:cNvPr id="0" name=""/>
        <dsp:cNvSpPr/>
      </dsp:nvSpPr>
      <dsp:spPr>
        <a:xfrm>
          <a:off x="903654" y="3707235"/>
          <a:ext cx="5591483" cy="570477"/>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l-GR" sz="2000" b="1" kern="1200" dirty="0" smtClean="0">
              <a:latin typeface="Georgia" panose="02040502050405020303" pitchFamily="18" charset="0"/>
            </a:rPr>
            <a:t>Προστασία της Οικογένειας και της Μητρότητας</a:t>
          </a:r>
          <a:endParaRPr lang="el-GR" sz="2000" b="1" kern="1200" dirty="0">
            <a:latin typeface="Georgia" panose="02040502050405020303" pitchFamily="18" charset="0"/>
          </a:endParaRPr>
        </a:p>
      </dsp:txBody>
      <dsp:txXfrm>
        <a:off x="903654" y="3707235"/>
        <a:ext cx="5591483" cy="570477"/>
      </dsp:txXfrm>
    </dsp:sp>
    <dsp:sp modelId="{36CDF981-9E84-4B52-BEB1-03B82FEBEF0C}">
      <dsp:nvSpPr>
        <dsp:cNvPr id="0" name=""/>
        <dsp:cNvSpPr/>
      </dsp:nvSpPr>
      <dsp:spPr>
        <a:xfrm>
          <a:off x="547106" y="3635925"/>
          <a:ext cx="713096" cy="71309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9FC9D74-FA51-4BA7-9E25-8E254B58DD83}">
      <dsp:nvSpPr>
        <dsp:cNvPr id="0" name=""/>
        <dsp:cNvSpPr/>
      </dsp:nvSpPr>
      <dsp:spPr>
        <a:xfrm>
          <a:off x="434398" y="4562842"/>
          <a:ext cx="6060739" cy="570477"/>
        </a:xfrm>
        <a:prstGeom prst="rect">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l-GR" sz="2000" b="1" kern="1200" dirty="0" smtClean="0">
              <a:latin typeface="Georgia" panose="02040502050405020303" pitchFamily="18" charset="0"/>
            </a:rPr>
            <a:t>Προστασία του Περιβάλλοντος</a:t>
          </a:r>
          <a:endParaRPr lang="el-GR" sz="2000" b="1" kern="1200" dirty="0">
            <a:latin typeface="Georgia" panose="02040502050405020303" pitchFamily="18" charset="0"/>
          </a:endParaRPr>
        </a:p>
      </dsp:txBody>
      <dsp:txXfrm>
        <a:off x="434398" y="4562842"/>
        <a:ext cx="6060739" cy="570477"/>
      </dsp:txXfrm>
    </dsp:sp>
    <dsp:sp modelId="{5C80DB36-D981-4E27-B9C1-ED815974FE41}">
      <dsp:nvSpPr>
        <dsp:cNvPr id="0" name=""/>
        <dsp:cNvSpPr/>
      </dsp:nvSpPr>
      <dsp:spPr>
        <a:xfrm>
          <a:off x="77849" y="4491533"/>
          <a:ext cx="713096" cy="71309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Διαφάνεια τίτλου">
    <p:spTree>
      <p:nvGrpSpPr>
        <p:cNvPr id="1" name=""/>
        <p:cNvGrpSpPr/>
        <p:nvPr/>
      </p:nvGrpSpPr>
      <p:grpSpPr>
        <a:xfrm>
          <a:off x="0" y="0"/>
          <a:ext cx="0" cy="0"/>
          <a:chOff x="0" y="0"/>
          <a:chExt cx="0" cy="0"/>
        </a:xfrm>
      </p:grpSpPr>
      <p:sp>
        <p:nvSpPr>
          <p:cNvPr id="27"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lgn="ctr">
              <a:buNone/>
            </a:pPr>
            <a:endParaRPr b="0" lang="el-GR" sz="4400" spc="-1" strike="noStrike">
              <a:solidFill>
                <a:srgbClr val="ffffff"/>
              </a:solidFill>
              <a:latin typeface="Arial"/>
            </a:endParaRPr>
          </a:p>
        </p:txBody>
      </p:sp>
      <p:sp>
        <p:nvSpPr>
          <p:cNvPr id="28" name="PlaceHolder 2"/>
          <p:cNvSpPr>
            <a:spLocks noGrp="1"/>
          </p:cNvSpPr>
          <p:nvPr>
            <p:ph type="subTitle"/>
          </p:nvPr>
        </p:nvSpPr>
        <p:spPr>
          <a:xfrm>
            <a:off x="677160" y="2160720"/>
            <a:ext cx="8596080" cy="3880080"/>
          </a:xfrm>
          <a:prstGeom prst="rect">
            <a:avLst/>
          </a:prstGeom>
          <a:noFill/>
          <a:ln w="0">
            <a:noFill/>
          </a:ln>
        </p:spPr>
        <p:txBody>
          <a:bodyPr lIns="0" rIns="0" tIns="0" bIns="0" anchor="ctr">
            <a:noAutofit/>
          </a:bodyPr>
          <a:p>
            <a:pPr indent="0" algn="ctr">
              <a:buNone/>
            </a:pPr>
            <a:endParaRPr b="0" lang="el-GR" sz="3200" spc="-1" strike="noStrike">
              <a:solidFill>
                <a:srgbClr val="ffffff"/>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FFCDA38-3FBB-4CAE-8A69-2B165C2AF6DB}" type="slidenum">
              <a:t>&lt;#&gt;</a:t>
            </a:fld>
          </a:p>
        </p:txBody>
      </p:sp>
      <p:sp>
        <p:nvSpPr>
          <p:cNvPr id="6" name="PlaceHolder 5"/>
          <p:cNvSpPr>
            <a:spLocks noGrp="1"/>
          </p:cNvSpPr>
          <p:nvPr>
            <p:ph type="dt" idx="3"/>
          </p:nvPr>
        </p:nvSpPr>
        <p:spPr/>
        <p:txBody>
          <a:bodyPr/>
          <a:p>
            <a:r>
              <a:rPr lang="el-G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Κεφαλίδα ενότητας">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p>
            <a:r>
              <a:t>Footer</a:t>
            </a:r>
          </a:p>
        </p:txBody>
      </p:sp>
      <p:sp>
        <p:nvSpPr>
          <p:cNvPr id="3" name="PlaceHolder 2"/>
          <p:cNvSpPr>
            <a:spLocks noGrp="1"/>
          </p:cNvSpPr>
          <p:nvPr>
            <p:ph type="sldNum" idx="29"/>
          </p:nvPr>
        </p:nvSpPr>
        <p:spPr/>
        <p:txBody>
          <a:bodyPr/>
          <a:p>
            <a:fld id="{ADB80BA0-020D-4CC0-953D-36B7B701663E}" type="slidenum">
              <a:t>&lt;#&gt;</a:t>
            </a:fld>
          </a:p>
        </p:txBody>
      </p:sp>
      <p:sp>
        <p:nvSpPr>
          <p:cNvPr id="4" name="PlaceHolder 3"/>
          <p:cNvSpPr>
            <a:spLocks noGrp="1"/>
          </p:cNvSpPr>
          <p:nvPr>
            <p:ph type="dt" idx="30"/>
          </p:nvPr>
        </p:nvSpPr>
        <p:spPr/>
        <p:txBody>
          <a:bodyPr/>
          <a:p>
            <a:r>
              <a:rPr lang="el-G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Δύο περιεχόμενα">
    <p:spTree>
      <p:nvGrpSpPr>
        <p:cNvPr id="1" name=""/>
        <p:cNvGrpSpPr/>
        <p:nvPr/>
      </p:nvGrpSpPr>
      <p:grpSpPr>
        <a:xfrm>
          <a:off x="0" y="0"/>
          <a:ext cx="0" cy="0"/>
          <a:chOff x="0" y="0"/>
          <a:chExt cx="0" cy="0"/>
        </a:xfrm>
      </p:grpSpPr>
      <p:sp>
        <p:nvSpPr>
          <p:cNvPr id="180"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lgn="ctr">
              <a:buNone/>
            </a:pPr>
            <a:endParaRPr b="0" lang="el-GR" sz="4400" spc="-1" strike="noStrike">
              <a:solidFill>
                <a:srgbClr val="ffffff"/>
              </a:solidFill>
              <a:latin typeface="Arial"/>
            </a:endParaRPr>
          </a:p>
        </p:txBody>
      </p:sp>
      <p:sp>
        <p:nvSpPr>
          <p:cNvPr id="181" name="PlaceHolder 2"/>
          <p:cNvSpPr>
            <a:spLocks noGrp="1"/>
          </p:cNvSpPr>
          <p:nvPr>
            <p:ph/>
          </p:nvPr>
        </p:nvSpPr>
        <p:spPr>
          <a:xfrm>
            <a:off x="677160" y="2160720"/>
            <a:ext cx="4194720" cy="38800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ffffff"/>
              </a:solidFill>
              <a:latin typeface="Arial"/>
            </a:endParaRPr>
          </a:p>
        </p:txBody>
      </p:sp>
      <p:sp>
        <p:nvSpPr>
          <p:cNvPr id="182" name="PlaceHolder 3"/>
          <p:cNvSpPr>
            <a:spLocks noGrp="1"/>
          </p:cNvSpPr>
          <p:nvPr>
            <p:ph/>
          </p:nvPr>
        </p:nvSpPr>
        <p:spPr>
          <a:xfrm>
            <a:off x="5082120" y="2160720"/>
            <a:ext cx="4194720" cy="38800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ffffff"/>
              </a:solidFill>
              <a:latin typeface="Arial"/>
            </a:endParaRPr>
          </a:p>
        </p:txBody>
      </p:sp>
      <p:sp>
        <p:nvSpPr>
          <p:cNvPr id="5" name="PlaceHolder 4"/>
          <p:cNvSpPr>
            <a:spLocks noGrp="1"/>
          </p:cNvSpPr>
          <p:nvPr>
            <p:ph type="ftr" idx="31"/>
          </p:nvPr>
        </p:nvSpPr>
        <p:spPr/>
        <p:txBody>
          <a:bodyPr/>
          <a:p>
            <a:r>
              <a:t>Footer</a:t>
            </a:r>
          </a:p>
        </p:txBody>
      </p:sp>
      <p:sp>
        <p:nvSpPr>
          <p:cNvPr id="6" name="PlaceHolder 5"/>
          <p:cNvSpPr>
            <a:spLocks noGrp="1"/>
          </p:cNvSpPr>
          <p:nvPr>
            <p:ph type="sldNum" idx="32"/>
          </p:nvPr>
        </p:nvSpPr>
        <p:spPr/>
        <p:txBody>
          <a:bodyPr/>
          <a:p>
            <a:fld id="{0660668B-498F-4F4C-93B3-6B56EF0CF84D}" type="slidenum">
              <a:t>&lt;#&gt;</a:t>
            </a:fld>
          </a:p>
        </p:txBody>
      </p:sp>
      <p:sp>
        <p:nvSpPr>
          <p:cNvPr id="7" name="PlaceHolder 6"/>
          <p:cNvSpPr>
            <a:spLocks noGrp="1"/>
          </p:cNvSpPr>
          <p:nvPr>
            <p:ph type="dt" idx="33"/>
          </p:nvPr>
        </p:nvSpPr>
        <p:spPr/>
        <p:txBody>
          <a:bodyPr/>
          <a:p>
            <a:r>
              <a:rPr lang="el-G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Σύγκριση">
    <p:spTree>
      <p:nvGrpSpPr>
        <p:cNvPr id="1" name=""/>
        <p:cNvGrpSpPr/>
        <p:nvPr/>
      </p:nvGrpSpPr>
      <p:grpSpPr>
        <a:xfrm>
          <a:off x="0" y="0"/>
          <a:ext cx="0" cy="0"/>
          <a:chOff x="0" y="0"/>
          <a:chExt cx="0" cy="0"/>
        </a:xfrm>
      </p:grpSpPr>
      <p:sp>
        <p:nvSpPr>
          <p:cNvPr id="2" name="PlaceHolder 1"/>
          <p:cNvSpPr>
            <a:spLocks noGrp="1"/>
          </p:cNvSpPr>
          <p:nvPr>
            <p:ph type="ftr" idx="34"/>
          </p:nvPr>
        </p:nvSpPr>
        <p:spPr/>
        <p:txBody>
          <a:bodyPr/>
          <a:p>
            <a:r>
              <a:t>Footer</a:t>
            </a:r>
          </a:p>
        </p:txBody>
      </p:sp>
      <p:sp>
        <p:nvSpPr>
          <p:cNvPr id="3" name="PlaceHolder 2"/>
          <p:cNvSpPr>
            <a:spLocks noGrp="1"/>
          </p:cNvSpPr>
          <p:nvPr>
            <p:ph type="sldNum" idx="35"/>
          </p:nvPr>
        </p:nvSpPr>
        <p:spPr/>
        <p:txBody>
          <a:bodyPr/>
          <a:p>
            <a:fld id="{D16E238A-0015-40A2-9281-9485CAC19680}" type="slidenum">
              <a:t>&lt;#&gt;</a:t>
            </a:fld>
          </a:p>
        </p:txBody>
      </p:sp>
      <p:sp>
        <p:nvSpPr>
          <p:cNvPr id="4" name="PlaceHolder 3"/>
          <p:cNvSpPr>
            <a:spLocks noGrp="1"/>
          </p:cNvSpPr>
          <p:nvPr>
            <p:ph type="dt" idx="36"/>
          </p:nvPr>
        </p:nvSpPr>
        <p:spPr/>
        <p:txBody>
          <a:bodyPr/>
          <a:p>
            <a:r>
              <a:rPr lang="el-G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Μόνο τίτλος">
    <p:spTree>
      <p:nvGrpSpPr>
        <p:cNvPr id="1" name=""/>
        <p:cNvGrpSpPr/>
        <p:nvPr/>
      </p:nvGrpSpPr>
      <p:grpSpPr>
        <a:xfrm>
          <a:off x="0" y="0"/>
          <a:ext cx="0" cy="0"/>
          <a:chOff x="0" y="0"/>
          <a:chExt cx="0" cy="0"/>
        </a:xfrm>
      </p:grpSpPr>
      <p:sp>
        <p:nvSpPr>
          <p:cNvPr id="212"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lgn="ctr">
              <a:buNone/>
            </a:pPr>
            <a:endParaRPr b="0" lang="el-GR" sz="4400" spc="-1" strike="noStrike">
              <a:solidFill>
                <a:srgbClr val="ffffff"/>
              </a:solidFill>
              <a:latin typeface="Arial"/>
            </a:endParaRPr>
          </a:p>
        </p:txBody>
      </p:sp>
      <p:sp>
        <p:nvSpPr>
          <p:cNvPr id="3" name="PlaceHolder 2"/>
          <p:cNvSpPr>
            <a:spLocks noGrp="1"/>
          </p:cNvSpPr>
          <p:nvPr>
            <p:ph type="ftr" idx="37"/>
          </p:nvPr>
        </p:nvSpPr>
        <p:spPr/>
        <p:txBody>
          <a:bodyPr/>
          <a:p>
            <a:r>
              <a:t>Footer</a:t>
            </a:r>
          </a:p>
        </p:txBody>
      </p:sp>
      <p:sp>
        <p:nvSpPr>
          <p:cNvPr id="4" name="PlaceHolder 3"/>
          <p:cNvSpPr>
            <a:spLocks noGrp="1"/>
          </p:cNvSpPr>
          <p:nvPr>
            <p:ph type="sldNum" idx="38"/>
          </p:nvPr>
        </p:nvSpPr>
        <p:spPr/>
        <p:txBody>
          <a:bodyPr/>
          <a:p>
            <a:fld id="{FCDE6E5E-B596-48A7-B77F-A58A1317FB2C}" type="slidenum">
              <a:t>&lt;#&gt;</a:t>
            </a:fld>
          </a:p>
        </p:txBody>
      </p:sp>
      <p:sp>
        <p:nvSpPr>
          <p:cNvPr id="5" name="PlaceHolder 4"/>
          <p:cNvSpPr>
            <a:spLocks noGrp="1"/>
          </p:cNvSpPr>
          <p:nvPr>
            <p:ph type="dt" idx="39"/>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Κενή">
    <p:spTree>
      <p:nvGrpSpPr>
        <p:cNvPr id="1" name=""/>
        <p:cNvGrpSpPr/>
        <p:nvPr/>
      </p:nvGrpSpPr>
      <p:grpSpPr>
        <a:xfrm>
          <a:off x="0" y="0"/>
          <a:ext cx="0" cy="0"/>
          <a:chOff x="0" y="0"/>
          <a:chExt cx="0" cy="0"/>
        </a:xfrm>
      </p:grpSpPr>
      <p:sp>
        <p:nvSpPr>
          <p:cNvPr id="2" name="PlaceHolder 1"/>
          <p:cNvSpPr>
            <a:spLocks noGrp="1"/>
          </p:cNvSpPr>
          <p:nvPr>
            <p:ph type="ftr" idx="40"/>
          </p:nvPr>
        </p:nvSpPr>
        <p:spPr/>
        <p:txBody>
          <a:bodyPr/>
          <a:p>
            <a:r>
              <a:t>Footer</a:t>
            </a:r>
          </a:p>
        </p:txBody>
      </p:sp>
      <p:sp>
        <p:nvSpPr>
          <p:cNvPr id="3" name="PlaceHolder 2"/>
          <p:cNvSpPr>
            <a:spLocks noGrp="1"/>
          </p:cNvSpPr>
          <p:nvPr>
            <p:ph type="sldNum" idx="41"/>
          </p:nvPr>
        </p:nvSpPr>
        <p:spPr/>
        <p:txBody>
          <a:bodyPr/>
          <a:p>
            <a:fld id="{5257DEBB-6550-40E7-91C5-DBC1F92D21B7}" type="slidenum">
              <a:t>&lt;#&gt;</a:t>
            </a:fld>
          </a:p>
        </p:txBody>
      </p:sp>
      <p:sp>
        <p:nvSpPr>
          <p:cNvPr id="4" name="PlaceHolder 3"/>
          <p:cNvSpPr>
            <a:spLocks noGrp="1"/>
          </p:cNvSpPr>
          <p:nvPr>
            <p:ph type="dt" idx="42"/>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Περιεχόμενο με λεζάντα">
    <p:spTree>
      <p:nvGrpSpPr>
        <p:cNvPr id="1" name=""/>
        <p:cNvGrpSpPr/>
        <p:nvPr/>
      </p:nvGrpSpPr>
      <p:grpSpPr>
        <a:xfrm>
          <a:off x="0" y="0"/>
          <a:ext cx="0" cy="0"/>
          <a:chOff x="0" y="0"/>
          <a:chExt cx="0" cy="0"/>
        </a:xfrm>
      </p:grpSpPr>
      <p:sp>
        <p:nvSpPr>
          <p:cNvPr id="2" name="PlaceHolder 1"/>
          <p:cNvSpPr>
            <a:spLocks noGrp="1"/>
          </p:cNvSpPr>
          <p:nvPr>
            <p:ph type="ftr" idx="43"/>
          </p:nvPr>
        </p:nvSpPr>
        <p:spPr/>
        <p:txBody>
          <a:bodyPr/>
          <a:p>
            <a:r>
              <a:t>Footer</a:t>
            </a:r>
          </a:p>
        </p:txBody>
      </p:sp>
      <p:sp>
        <p:nvSpPr>
          <p:cNvPr id="3" name="PlaceHolder 2"/>
          <p:cNvSpPr>
            <a:spLocks noGrp="1"/>
          </p:cNvSpPr>
          <p:nvPr>
            <p:ph type="sldNum" idx="44"/>
          </p:nvPr>
        </p:nvSpPr>
        <p:spPr/>
        <p:txBody>
          <a:bodyPr/>
          <a:p>
            <a:fld id="{4C013AB2-C409-41E5-87A1-2696586F359B}" type="slidenum">
              <a:t>&lt;#&gt;</a:t>
            </a:fld>
          </a:p>
        </p:txBody>
      </p:sp>
      <p:sp>
        <p:nvSpPr>
          <p:cNvPr id="4" name="PlaceHolder 3"/>
          <p:cNvSpPr>
            <a:spLocks noGrp="1"/>
          </p:cNvSpPr>
          <p:nvPr>
            <p:ph type="dt" idx="45"/>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Εικόνα με λεζάντα">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E7F79792-8B17-4B1E-9C77-A4BBA53D84EB}" type="slidenum">
              <a:t>&lt;#&gt;</a:t>
            </a:fld>
          </a:p>
        </p:txBody>
      </p:sp>
      <p:sp>
        <p:nvSpPr>
          <p:cNvPr id="4" name="PlaceHolder 3"/>
          <p:cNvSpPr>
            <a:spLocks noGrp="1"/>
          </p:cNvSpPr>
          <p:nvPr>
            <p:ph type="dt" idx="48"/>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Τίτλος και λεζάντα">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D08239F2-F10F-411E-875E-901E814B47D4}" type="slidenum">
              <a:t>&lt;#&gt;</a:t>
            </a:fld>
          </a:p>
        </p:txBody>
      </p:sp>
      <p:sp>
        <p:nvSpPr>
          <p:cNvPr id="4" name="PlaceHolder 3"/>
          <p:cNvSpPr>
            <a:spLocks noGrp="1"/>
          </p:cNvSpPr>
          <p:nvPr>
            <p:ph type="dt" idx="6"/>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Εισαγωγικά με λεζάντα">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0B6223F5-A795-409D-8764-2F926775C65C}" type="slidenum">
              <a:t>&lt;#&gt;</a:t>
            </a:fld>
          </a:p>
        </p:txBody>
      </p:sp>
      <p:sp>
        <p:nvSpPr>
          <p:cNvPr id="4" name="PlaceHolder 3"/>
          <p:cNvSpPr>
            <a:spLocks noGrp="1"/>
          </p:cNvSpPr>
          <p:nvPr>
            <p:ph type="dt" idx="9"/>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Κάρτα ονόματος">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49D5AA38-4D61-4BF0-A159-33D7FA706BBF}" type="slidenum">
              <a:t>&lt;#&gt;</a:t>
            </a:fld>
          </a:p>
        </p:txBody>
      </p:sp>
      <p:sp>
        <p:nvSpPr>
          <p:cNvPr id="4" name="PlaceHolder 3"/>
          <p:cNvSpPr>
            <a:spLocks noGrp="1"/>
          </p:cNvSpPr>
          <p:nvPr>
            <p:ph type="dt" idx="12"/>
          </p:nvPr>
        </p:nvSpPr>
        <p:spPr/>
        <p:txBody>
          <a:bodyPr/>
          <a:p>
            <a:r>
              <a:rPr lang="el-G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Κάρτα ονόματος με φράση">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E4FCFD24-D5D3-49EF-89E1-BC174800730B}" type="slidenum">
              <a:t>&lt;#&gt;</a:t>
            </a:fld>
          </a:p>
        </p:txBody>
      </p:sp>
      <p:sp>
        <p:nvSpPr>
          <p:cNvPr id="4" name="PlaceHolder 3"/>
          <p:cNvSpPr>
            <a:spLocks noGrp="1"/>
          </p:cNvSpPr>
          <p:nvPr>
            <p:ph type="dt" idx="15"/>
          </p:nvPr>
        </p:nvSpPr>
        <p:spPr/>
        <p:txBody>
          <a:bodyPr/>
          <a:p>
            <a:r>
              <a:rPr lang="el-G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rue ή False">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p>
            <a:r>
              <a:t>Footer</a:t>
            </a:r>
          </a:p>
        </p:txBody>
      </p:sp>
      <p:sp>
        <p:nvSpPr>
          <p:cNvPr id="3" name="PlaceHolder 2"/>
          <p:cNvSpPr>
            <a:spLocks noGrp="1"/>
          </p:cNvSpPr>
          <p:nvPr>
            <p:ph type="sldNum" idx="17"/>
          </p:nvPr>
        </p:nvSpPr>
        <p:spPr/>
        <p:txBody>
          <a:bodyPr/>
          <a:p>
            <a:fld id="{03DA6EA3-3136-4DCE-B158-B8C60CFF291D}" type="slidenum">
              <a:t>&lt;#&gt;</a:t>
            </a:fld>
          </a:p>
        </p:txBody>
      </p:sp>
      <p:sp>
        <p:nvSpPr>
          <p:cNvPr id="4" name="PlaceHolder 3"/>
          <p:cNvSpPr>
            <a:spLocks noGrp="1"/>
          </p:cNvSpPr>
          <p:nvPr>
            <p:ph type="dt" idx="18"/>
          </p:nvPr>
        </p:nvSpPr>
        <p:spPr/>
        <p:txBody>
          <a:bodyPr/>
          <a:p>
            <a:r>
              <a:rPr lang="el-G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Τίτλος και Κατακόρυφο κείμενο">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p>
            <a:r>
              <a:t>Footer</a:t>
            </a:r>
          </a:p>
        </p:txBody>
      </p:sp>
      <p:sp>
        <p:nvSpPr>
          <p:cNvPr id="3" name="PlaceHolder 2"/>
          <p:cNvSpPr>
            <a:spLocks noGrp="1"/>
          </p:cNvSpPr>
          <p:nvPr>
            <p:ph type="sldNum" idx="20"/>
          </p:nvPr>
        </p:nvSpPr>
        <p:spPr/>
        <p:txBody>
          <a:bodyPr/>
          <a:p>
            <a:fld id="{F05A2B82-0E18-40DE-9835-0838D0C3E650}" type="slidenum">
              <a:t>&lt;#&gt;</a:t>
            </a:fld>
          </a:p>
        </p:txBody>
      </p:sp>
      <p:sp>
        <p:nvSpPr>
          <p:cNvPr id="4" name="PlaceHolder 3"/>
          <p:cNvSpPr>
            <a:spLocks noGrp="1"/>
          </p:cNvSpPr>
          <p:nvPr>
            <p:ph type="dt" idx="21"/>
          </p:nvPr>
        </p:nvSpPr>
        <p:spPr/>
        <p:txBody>
          <a:bodyPr/>
          <a:p>
            <a:r>
              <a:rPr lang="el-G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Κατακόρυφος τίτλος και Κείμενο">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p>
            <a:r>
              <a:t>Footer</a:t>
            </a:r>
          </a:p>
        </p:txBody>
      </p:sp>
      <p:sp>
        <p:nvSpPr>
          <p:cNvPr id="3" name="PlaceHolder 2"/>
          <p:cNvSpPr>
            <a:spLocks noGrp="1"/>
          </p:cNvSpPr>
          <p:nvPr>
            <p:ph type="sldNum" idx="23"/>
          </p:nvPr>
        </p:nvSpPr>
        <p:spPr/>
        <p:txBody>
          <a:bodyPr/>
          <a:p>
            <a:fld id="{FFBD1978-11A3-4AD3-9151-3D235BCC0FD4}" type="slidenum">
              <a:t>&lt;#&gt;</a:t>
            </a:fld>
          </a:p>
        </p:txBody>
      </p:sp>
      <p:sp>
        <p:nvSpPr>
          <p:cNvPr id="4" name="PlaceHolder 3"/>
          <p:cNvSpPr>
            <a:spLocks noGrp="1"/>
          </p:cNvSpPr>
          <p:nvPr>
            <p:ph type="dt" idx="24"/>
          </p:nvPr>
        </p:nvSpPr>
        <p:spPr/>
        <p:txBody>
          <a:bodyPr/>
          <a:p>
            <a:r>
              <a:rPr lang="el-G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Τίτλος και περιεχόμενο">
    <p:spTree>
      <p:nvGrpSpPr>
        <p:cNvPr id="1" name=""/>
        <p:cNvGrpSpPr/>
        <p:nvPr/>
      </p:nvGrpSpPr>
      <p:grpSpPr>
        <a:xfrm>
          <a:off x="0" y="0"/>
          <a:ext cx="0" cy="0"/>
          <a:chOff x="0" y="0"/>
          <a:chExt cx="0" cy="0"/>
        </a:xfrm>
      </p:grpSpPr>
      <p:sp>
        <p:nvSpPr>
          <p:cNvPr id="147"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lgn="ctr">
              <a:buNone/>
            </a:pPr>
            <a:endParaRPr b="0" lang="el-GR" sz="4400" spc="-1" strike="noStrike">
              <a:solidFill>
                <a:srgbClr val="ffffff"/>
              </a:solidFill>
              <a:latin typeface="Arial"/>
            </a:endParaRPr>
          </a:p>
        </p:txBody>
      </p:sp>
      <p:sp>
        <p:nvSpPr>
          <p:cNvPr id="148" name="PlaceHolder 2"/>
          <p:cNvSpPr>
            <a:spLocks noGrp="1"/>
          </p:cNvSpPr>
          <p:nvPr>
            <p:ph/>
          </p:nvPr>
        </p:nvSpPr>
        <p:spPr>
          <a:xfrm>
            <a:off x="677160" y="2160720"/>
            <a:ext cx="8596080" cy="38800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ffffff"/>
              </a:solidFill>
              <a:latin typeface="Arial"/>
            </a:endParaRPr>
          </a:p>
        </p:txBody>
      </p:sp>
      <p:sp>
        <p:nvSpPr>
          <p:cNvPr id="4" name="PlaceHolder 3"/>
          <p:cNvSpPr>
            <a:spLocks noGrp="1"/>
          </p:cNvSpPr>
          <p:nvPr>
            <p:ph type="ftr" idx="25"/>
          </p:nvPr>
        </p:nvSpPr>
        <p:spPr/>
        <p:txBody>
          <a:bodyPr/>
          <a:p>
            <a:r>
              <a:t>Footer</a:t>
            </a:r>
          </a:p>
        </p:txBody>
      </p:sp>
      <p:sp>
        <p:nvSpPr>
          <p:cNvPr id="5" name="PlaceHolder 4"/>
          <p:cNvSpPr>
            <a:spLocks noGrp="1"/>
          </p:cNvSpPr>
          <p:nvPr>
            <p:ph type="sldNum" idx="26"/>
          </p:nvPr>
        </p:nvSpPr>
        <p:spPr/>
        <p:txBody>
          <a:bodyPr/>
          <a:p>
            <a:fld id="{1565D860-6871-4DE2-A086-8B0D186FB41B}" type="slidenum">
              <a:t>&lt;#&gt;</a:t>
            </a:fld>
          </a:p>
        </p:txBody>
      </p:sp>
      <p:sp>
        <p:nvSpPr>
          <p:cNvPr id="6" name="PlaceHolder 5"/>
          <p:cNvSpPr>
            <a:spLocks noGrp="1"/>
          </p:cNvSpPr>
          <p:nvPr>
            <p:ph type="dt" idx="27"/>
          </p:nvPr>
        </p:nvSpPr>
        <p:spPr/>
        <p:txBody>
          <a:bodyPr/>
          <a:p>
            <a:r>
              <a:rPr lang="el-G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0" name="Group 7"/>
          <p:cNvGrpSpPr/>
          <p:nvPr/>
        </p:nvGrpSpPr>
        <p:grpSpPr>
          <a:xfrm>
            <a:off x="0" y="-8640"/>
            <a:ext cx="12191400" cy="6867000"/>
            <a:chOff x="0" y="-8640"/>
            <a:chExt cx="12191400" cy="6867000"/>
          </a:xfrm>
        </p:grpSpPr>
        <p:cxnSp>
          <p:nvCxnSpPr>
            <p:cNvPr id="1" name="Straight Connector 19"/>
            <p:cNvCxnSpPr/>
            <p:nvPr/>
          </p:nvCxnSpPr>
          <p:spPr>
            <a:xfrm>
              <a:off x="9370800" y="0"/>
              <a:ext cx="1220040" cy="6858720"/>
            </a:xfrm>
            <a:prstGeom prst="straightConnector1">
              <a:avLst/>
            </a:prstGeom>
            <a:ln cap="rnd" w="9525">
              <a:solidFill>
                <a:srgbClr val="262626"/>
              </a:solidFill>
              <a:round/>
            </a:ln>
          </p:spPr>
        </p:cxnSp>
        <p:cxnSp>
          <p:nvCxnSpPr>
            <p:cNvPr id="2"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3"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4"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5"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6"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7"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8"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9"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0"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grpSp>
        <p:nvGrpSpPr>
          <p:cNvPr id="11" name="Group 7"/>
          <p:cNvGrpSpPr/>
          <p:nvPr/>
        </p:nvGrpSpPr>
        <p:grpSpPr>
          <a:xfrm>
            <a:off x="720" y="-8640"/>
            <a:ext cx="12190680" cy="6867000"/>
            <a:chOff x="720" y="-8640"/>
            <a:chExt cx="12190680" cy="6867000"/>
          </a:xfrm>
        </p:grpSpPr>
        <p:cxnSp>
          <p:nvCxnSpPr>
            <p:cNvPr id="12" name="Straight Connector 31"/>
            <p:cNvCxnSpPr/>
            <p:nvPr/>
          </p:nvCxnSpPr>
          <p:spPr>
            <a:xfrm>
              <a:off x="9370800" y="0"/>
              <a:ext cx="1220040" cy="6858720"/>
            </a:xfrm>
            <a:prstGeom prst="straightConnector1">
              <a:avLst/>
            </a:prstGeom>
            <a:ln cap="rnd" w="9525">
              <a:solidFill>
                <a:srgbClr val="262626"/>
              </a:solidFill>
              <a:round/>
            </a:ln>
          </p:spPr>
        </p:cxnSp>
        <p:cxnSp>
          <p:nvCxnSpPr>
            <p:cNvPr id="13"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14"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5"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6" name="Isosceles Triangle 2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7"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8"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9"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0" name="Isosceles Triangle 3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1" name="Isosceles Triangle 18"/>
            <p:cNvSpPr/>
            <p:nvPr/>
          </p:nvSpPr>
          <p:spPr>
            <a:xfrm rot="10800000">
              <a:off x="720" y="720"/>
              <a:ext cx="842040" cy="5665320"/>
            </a:xfrm>
            <a:prstGeom prst="triangle">
              <a:avLst>
                <a:gd name="adj" fmla="val 10000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22"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r>
              <a:rPr b="0" lang="el-GR" sz="1800" spc="-1" strike="noStrike">
                <a:solidFill>
                  <a:srgbClr val="ffffff"/>
                </a:solidFill>
                <a:latin typeface="Arial"/>
              </a:rPr>
              <a:t>Πατήστε για επεξεργασία της μορφής κειμένου του τίτλου</a:t>
            </a:r>
            <a:endParaRPr b="0" lang="el-GR" sz="1800" spc="-1" strike="noStrike">
              <a:solidFill>
                <a:srgbClr val="ffffff"/>
              </a:solidFill>
              <a:latin typeface="Arial"/>
            </a:endParaRPr>
          </a:p>
        </p:txBody>
      </p:sp>
      <p:sp>
        <p:nvSpPr>
          <p:cNvPr id="23" name="PlaceHolder 2"/>
          <p:cNvSpPr>
            <a:spLocks noGrp="1"/>
          </p:cNvSpPr>
          <p:nvPr>
            <p:ph type="ftr" idx="1"/>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24" name="PlaceHolder 3"/>
          <p:cNvSpPr>
            <a:spLocks noGrp="1"/>
          </p:cNvSpPr>
          <p:nvPr>
            <p:ph type="sldNum" idx="2"/>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8FB99D8-7453-4473-835A-C3E2D76FA9FE}"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25" name="PlaceHolder 4"/>
          <p:cNvSpPr>
            <a:spLocks noGrp="1"/>
          </p:cNvSpPr>
          <p:nvPr>
            <p:ph type="dt" idx="3"/>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
        <p:nvSpPr>
          <p:cNvPr id="2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l-GR" sz="3200" spc="-1" strike="noStrike">
                <a:solidFill>
                  <a:srgbClr val="ffffff"/>
                </a:solidFill>
                <a:latin typeface="Arial"/>
              </a:rPr>
              <a:t>Πατήστε για επεξεργασία της μορφής κειμένου διάρθρωσης</a:t>
            </a:r>
            <a:endParaRPr b="0" lang="el-GR"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l-GR" sz="2800" spc="-1" strike="noStrike">
                <a:solidFill>
                  <a:srgbClr val="ffffff"/>
                </a:solidFill>
                <a:latin typeface="Arial"/>
              </a:rPr>
              <a:t>Δεύτερο επίπεδο διάρθρωσης</a:t>
            </a:r>
            <a:endParaRPr b="0" lang="el-GR"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l-GR" sz="2400" spc="-1" strike="noStrike">
                <a:solidFill>
                  <a:srgbClr val="ffffff"/>
                </a:solidFill>
                <a:latin typeface="Arial"/>
              </a:rPr>
              <a:t>Τρίτο επίπεδο διάρθρωσης</a:t>
            </a:r>
            <a:endParaRPr b="0" lang="el-GR"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l-GR" sz="2000" spc="-1" strike="noStrike">
                <a:solidFill>
                  <a:srgbClr val="ffffff"/>
                </a:solidFill>
                <a:latin typeface="Arial"/>
              </a:rPr>
              <a:t>Τέταρτο επίπεδο διάρθρωσης</a:t>
            </a:r>
            <a:endParaRPr b="0" lang="el-GR"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l-GR" sz="2000" spc="-1" strike="noStrike">
                <a:solidFill>
                  <a:srgbClr val="ffffff"/>
                </a:solidFill>
                <a:latin typeface="Arial"/>
              </a:rPr>
              <a:t>Πέμπτο επίπεδο διάρθρωσης</a:t>
            </a:r>
            <a:endParaRPr b="0" lang="el-GR"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l-GR" sz="2000" spc="-1" strike="noStrike">
                <a:solidFill>
                  <a:srgbClr val="ffffff"/>
                </a:solidFill>
                <a:latin typeface="Arial"/>
              </a:rPr>
              <a:t>Έκτο επίπεδο διάρθρωσης</a:t>
            </a:r>
            <a:endParaRPr b="0" lang="el-GR"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l-GR" sz="2000" spc="-1" strike="noStrike">
                <a:solidFill>
                  <a:srgbClr val="ffffff"/>
                </a:solidFill>
                <a:latin typeface="Arial"/>
              </a:rPr>
              <a:t>Έβδομο επίπεδο διάρθρωσης</a:t>
            </a:r>
            <a:endParaRPr b="0" lang="el-GR"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149" name="Group 7"/>
          <p:cNvGrpSpPr/>
          <p:nvPr/>
        </p:nvGrpSpPr>
        <p:grpSpPr>
          <a:xfrm>
            <a:off x="0" y="-8640"/>
            <a:ext cx="12191400" cy="6867000"/>
            <a:chOff x="0" y="-8640"/>
            <a:chExt cx="12191400" cy="6867000"/>
          </a:xfrm>
        </p:grpSpPr>
        <p:cxnSp>
          <p:nvCxnSpPr>
            <p:cNvPr id="150" name="Straight Connector 19"/>
            <p:cNvCxnSpPr/>
            <p:nvPr/>
          </p:nvCxnSpPr>
          <p:spPr>
            <a:xfrm>
              <a:off x="9370800" y="0"/>
              <a:ext cx="1220040" cy="6858720"/>
            </a:xfrm>
            <a:prstGeom prst="straightConnector1">
              <a:avLst/>
            </a:prstGeom>
            <a:ln cap="rnd" w="9525">
              <a:solidFill>
                <a:srgbClr val="262626"/>
              </a:solidFill>
              <a:round/>
            </a:ln>
          </p:spPr>
        </p:cxnSp>
        <p:cxnSp>
          <p:nvCxnSpPr>
            <p:cNvPr id="151"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152"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53"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54"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55"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56"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57"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58"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59"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160" name="PlaceHolder 1"/>
          <p:cNvSpPr>
            <a:spLocks noGrp="1"/>
          </p:cNvSpPr>
          <p:nvPr>
            <p:ph type="ftr" idx="28"/>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161" name="PlaceHolder 2"/>
          <p:cNvSpPr>
            <a:spLocks noGrp="1"/>
          </p:cNvSpPr>
          <p:nvPr>
            <p:ph type="sldNum" idx="29"/>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D19E9A02-6C5A-4F8A-80E4-1AA728F5490F}"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162" name="PlaceHolder 3"/>
          <p:cNvSpPr>
            <a:spLocks noGrp="1"/>
          </p:cNvSpPr>
          <p:nvPr>
            <p:ph type="dt" idx="30"/>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163" name="Group 7"/>
          <p:cNvGrpSpPr/>
          <p:nvPr/>
        </p:nvGrpSpPr>
        <p:grpSpPr>
          <a:xfrm>
            <a:off x="0" y="-8640"/>
            <a:ext cx="12191400" cy="6867000"/>
            <a:chOff x="0" y="-8640"/>
            <a:chExt cx="12191400" cy="6867000"/>
          </a:xfrm>
        </p:grpSpPr>
        <p:cxnSp>
          <p:nvCxnSpPr>
            <p:cNvPr id="164" name="Straight Connector 19"/>
            <p:cNvCxnSpPr/>
            <p:nvPr/>
          </p:nvCxnSpPr>
          <p:spPr>
            <a:xfrm>
              <a:off x="9370800" y="0"/>
              <a:ext cx="1220040" cy="6858720"/>
            </a:xfrm>
            <a:prstGeom prst="straightConnector1">
              <a:avLst/>
            </a:prstGeom>
            <a:ln cap="rnd" w="9525">
              <a:solidFill>
                <a:srgbClr val="262626"/>
              </a:solidFill>
              <a:round/>
            </a:ln>
          </p:spPr>
        </p:cxnSp>
        <p:cxnSp>
          <p:nvCxnSpPr>
            <p:cNvPr id="165"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166"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67"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68"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69"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70"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71"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72"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73"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174"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r>
              <a:rPr b="0" lang="el-GR" sz="1800" spc="-1" strike="noStrike">
                <a:solidFill>
                  <a:srgbClr val="ffffff"/>
                </a:solidFill>
                <a:latin typeface="Arial"/>
              </a:rPr>
              <a:t>Πατήστε για επεξεργασία της μορφής κειμένου του τίτλου</a:t>
            </a:r>
            <a:endParaRPr b="0" lang="el-GR" sz="1800" spc="-1" strike="noStrike">
              <a:solidFill>
                <a:srgbClr val="ffffff"/>
              </a:solidFill>
              <a:latin typeface="Arial"/>
            </a:endParaRPr>
          </a:p>
        </p:txBody>
      </p:sp>
      <p:sp>
        <p:nvSpPr>
          <p:cNvPr id="175" name="PlaceHolder 2"/>
          <p:cNvSpPr>
            <a:spLocks noGrp="1"/>
          </p:cNvSpPr>
          <p:nvPr>
            <p:ph type="body"/>
          </p:nvPr>
        </p:nvSpPr>
        <p:spPr>
          <a:xfrm>
            <a:off x="677160" y="2160720"/>
            <a:ext cx="4194360" cy="3880080"/>
          </a:xfrm>
          <a:prstGeom prst="rect">
            <a:avLst/>
          </a:prstGeom>
          <a:noFill/>
          <a:ln w="0">
            <a:noFill/>
          </a:ln>
        </p:spPr>
        <p:txBody>
          <a:bodyPr lIns="0" rIns="0" tIns="0" bIns="0" anchor="t">
            <a:normAutofit fontScale="93333" lnSpcReduction="10000"/>
          </a:bodyPr>
          <a:p>
            <a:pPr marL="432000" indent="-324000">
              <a:spcBef>
                <a:spcPts val="1417"/>
              </a:spcBef>
              <a:buClr>
                <a:srgbClr val="ffffff"/>
              </a:buClr>
              <a:buSzPct val="45000"/>
              <a:buFont typeface="Wingdings" charset="2"/>
              <a:buChar char=""/>
            </a:pPr>
            <a:r>
              <a:rPr b="0" lang="el-GR" sz="1800" spc="-1" strike="noStrike">
                <a:solidFill>
                  <a:srgbClr val="ffffff"/>
                </a:solidFill>
                <a:latin typeface="Arial"/>
              </a:rPr>
              <a:t>Πατήστε για επεξεργασία της μορφής κειμένου διάρθρωσης</a:t>
            </a:r>
            <a:endParaRPr b="0" lang="el-GR"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l-GR" sz="1800" spc="-1" strike="noStrike">
                <a:solidFill>
                  <a:srgbClr val="ffffff"/>
                </a:solidFill>
                <a:latin typeface="Arial"/>
              </a:rPr>
              <a:t>Δεύτερο επίπεδο διάρθρωσης</a:t>
            </a:r>
            <a:endParaRPr b="0" lang="el-GR"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l-GR" sz="1800" spc="-1" strike="noStrike">
                <a:solidFill>
                  <a:srgbClr val="ffffff"/>
                </a:solidFill>
                <a:latin typeface="Arial"/>
              </a:rPr>
              <a:t>Τρίτο επίπεδο διάρθρωσης</a:t>
            </a:r>
            <a:endParaRPr b="0" lang="el-GR"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l-GR" sz="1800" spc="-1" strike="noStrike">
                <a:solidFill>
                  <a:srgbClr val="ffffff"/>
                </a:solidFill>
                <a:latin typeface="Arial"/>
              </a:rPr>
              <a:t>Τέταρτο επίπεδο διάρθρωσης</a:t>
            </a:r>
            <a:endParaRPr b="0" lang="el-GR"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l-GR" sz="1800" spc="-1" strike="noStrike">
                <a:solidFill>
                  <a:srgbClr val="ffffff"/>
                </a:solidFill>
                <a:latin typeface="Arial"/>
              </a:rPr>
              <a:t>Πέμπτο επίπεδο διάρθρωσης</a:t>
            </a:r>
            <a:endParaRPr b="0" lang="el-GR"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l-GR" sz="1800" spc="-1" strike="noStrike">
                <a:solidFill>
                  <a:srgbClr val="ffffff"/>
                </a:solidFill>
                <a:latin typeface="Arial"/>
              </a:rPr>
              <a:t>Έκτο επίπεδο διάρθρωσης</a:t>
            </a:r>
            <a:endParaRPr b="0" lang="el-GR"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l-GR" sz="1800" spc="-1" strike="noStrike">
                <a:solidFill>
                  <a:srgbClr val="ffffff"/>
                </a:solidFill>
                <a:latin typeface="Arial"/>
              </a:rPr>
              <a:t>Έβδομο επίπεδο διάρθρωσης</a:t>
            </a:r>
            <a:endParaRPr b="0" lang="el-GR" sz="1800" spc="-1" strike="noStrike">
              <a:solidFill>
                <a:srgbClr val="ffffff"/>
              </a:solidFill>
              <a:latin typeface="Arial"/>
            </a:endParaRPr>
          </a:p>
        </p:txBody>
      </p:sp>
      <p:sp>
        <p:nvSpPr>
          <p:cNvPr id="176" name="PlaceHolder 3"/>
          <p:cNvSpPr>
            <a:spLocks noGrp="1"/>
          </p:cNvSpPr>
          <p:nvPr>
            <p:ph type="body"/>
          </p:nvPr>
        </p:nvSpPr>
        <p:spPr>
          <a:xfrm>
            <a:off x="5082120" y="2160720"/>
            <a:ext cx="4194360" cy="3880080"/>
          </a:xfrm>
          <a:prstGeom prst="rect">
            <a:avLst/>
          </a:prstGeom>
          <a:noFill/>
          <a:ln w="0">
            <a:noFill/>
          </a:ln>
        </p:spPr>
        <p:txBody>
          <a:bodyPr lIns="0" rIns="0" tIns="0" bIns="0" anchor="t">
            <a:normAutofit fontScale="93333" lnSpcReduction="10000"/>
          </a:bodyPr>
          <a:p>
            <a:pPr marL="432000" indent="-324000">
              <a:spcBef>
                <a:spcPts val="1417"/>
              </a:spcBef>
              <a:buClr>
                <a:srgbClr val="ffffff"/>
              </a:buClr>
              <a:buSzPct val="45000"/>
              <a:buFont typeface="Wingdings" charset="2"/>
              <a:buChar char=""/>
            </a:pPr>
            <a:r>
              <a:rPr b="0" lang="el-GR" sz="1800" spc="-1" strike="noStrike">
                <a:solidFill>
                  <a:srgbClr val="ffffff"/>
                </a:solidFill>
                <a:latin typeface="Arial"/>
              </a:rPr>
              <a:t>Πατήστε για επεξεργασία της μορφής κειμένου διάρθρωσης</a:t>
            </a:r>
            <a:endParaRPr b="0" lang="el-GR"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l-GR" sz="1800" spc="-1" strike="noStrike">
                <a:solidFill>
                  <a:srgbClr val="ffffff"/>
                </a:solidFill>
                <a:latin typeface="Arial"/>
              </a:rPr>
              <a:t>Δεύτερο επίπεδο διάρθρωσης</a:t>
            </a:r>
            <a:endParaRPr b="0" lang="el-GR"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l-GR" sz="1800" spc="-1" strike="noStrike">
                <a:solidFill>
                  <a:srgbClr val="ffffff"/>
                </a:solidFill>
                <a:latin typeface="Arial"/>
              </a:rPr>
              <a:t>Τρίτο επίπεδο διάρθρωσης</a:t>
            </a:r>
            <a:endParaRPr b="0" lang="el-GR"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l-GR" sz="1800" spc="-1" strike="noStrike">
                <a:solidFill>
                  <a:srgbClr val="ffffff"/>
                </a:solidFill>
                <a:latin typeface="Arial"/>
              </a:rPr>
              <a:t>Τέταρτο επίπεδο διάρθρωσης</a:t>
            </a:r>
            <a:endParaRPr b="0" lang="el-GR"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l-GR" sz="1800" spc="-1" strike="noStrike">
                <a:solidFill>
                  <a:srgbClr val="ffffff"/>
                </a:solidFill>
                <a:latin typeface="Arial"/>
              </a:rPr>
              <a:t>Πέμπτο επίπεδο διάρθρωσης</a:t>
            </a:r>
            <a:endParaRPr b="0" lang="el-GR"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l-GR" sz="1800" spc="-1" strike="noStrike">
                <a:solidFill>
                  <a:srgbClr val="ffffff"/>
                </a:solidFill>
                <a:latin typeface="Arial"/>
              </a:rPr>
              <a:t>Έκτο επίπεδο διάρθρωσης</a:t>
            </a:r>
            <a:endParaRPr b="0" lang="el-GR"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l-GR" sz="1800" spc="-1" strike="noStrike">
                <a:solidFill>
                  <a:srgbClr val="ffffff"/>
                </a:solidFill>
                <a:latin typeface="Arial"/>
              </a:rPr>
              <a:t>Έβδομο επίπεδο διάρθρωσης</a:t>
            </a:r>
            <a:endParaRPr b="0" lang="el-GR" sz="1800" spc="-1" strike="noStrike">
              <a:solidFill>
                <a:srgbClr val="ffffff"/>
              </a:solidFill>
              <a:latin typeface="Arial"/>
            </a:endParaRPr>
          </a:p>
        </p:txBody>
      </p:sp>
      <p:sp>
        <p:nvSpPr>
          <p:cNvPr id="177" name="PlaceHolder 4"/>
          <p:cNvSpPr>
            <a:spLocks noGrp="1"/>
          </p:cNvSpPr>
          <p:nvPr>
            <p:ph type="ftr" idx="31"/>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178" name="PlaceHolder 5"/>
          <p:cNvSpPr>
            <a:spLocks noGrp="1"/>
          </p:cNvSpPr>
          <p:nvPr>
            <p:ph type="sldNum" idx="32"/>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674FC560-41A5-40E2-BBA0-765AB258845D}"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179" name="PlaceHolder 6"/>
          <p:cNvSpPr>
            <a:spLocks noGrp="1"/>
          </p:cNvSpPr>
          <p:nvPr>
            <p:ph type="dt" idx="33"/>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183" name="Group 7"/>
          <p:cNvGrpSpPr/>
          <p:nvPr/>
        </p:nvGrpSpPr>
        <p:grpSpPr>
          <a:xfrm>
            <a:off x="0" y="-8640"/>
            <a:ext cx="12191400" cy="6867000"/>
            <a:chOff x="0" y="-8640"/>
            <a:chExt cx="12191400" cy="6867000"/>
          </a:xfrm>
        </p:grpSpPr>
        <p:cxnSp>
          <p:nvCxnSpPr>
            <p:cNvPr id="184" name="Straight Connector 19"/>
            <p:cNvCxnSpPr/>
            <p:nvPr/>
          </p:nvCxnSpPr>
          <p:spPr>
            <a:xfrm>
              <a:off x="9370800" y="0"/>
              <a:ext cx="1220040" cy="6858720"/>
            </a:xfrm>
            <a:prstGeom prst="straightConnector1">
              <a:avLst/>
            </a:prstGeom>
            <a:ln cap="rnd" w="9525">
              <a:solidFill>
                <a:srgbClr val="262626"/>
              </a:solidFill>
              <a:round/>
            </a:ln>
          </p:spPr>
        </p:cxnSp>
        <p:cxnSp>
          <p:nvCxnSpPr>
            <p:cNvPr id="185"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186"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87"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88"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89"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90"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91"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92"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93"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194" name="PlaceHolder 1"/>
          <p:cNvSpPr>
            <a:spLocks noGrp="1"/>
          </p:cNvSpPr>
          <p:nvPr>
            <p:ph type="ftr" idx="34"/>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195" name="PlaceHolder 2"/>
          <p:cNvSpPr>
            <a:spLocks noGrp="1"/>
          </p:cNvSpPr>
          <p:nvPr>
            <p:ph type="sldNum" idx="35"/>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63E28E3C-56DA-42B8-B4DE-93207465934D}"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196" name="PlaceHolder 3"/>
          <p:cNvSpPr>
            <a:spLocks noGrp="1"/>
          </p:cNvSpPr>
          <p:nvPr>
            <p:ph type="dt" idx="36"/>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197" name="Group 7"/>
          <p:cNvGrpSpPr/>
          <p:nvPr/>
        </p:nvGrpSpPr>
        <p:grpSpPr>
          <a:xfrm>
            <a:off x="0" y="-8640"/>
            <a:ext cx="12191400" cy="6867000"/>
            <a:chOff x="0" y="-8640"/>
            <a:chExt cx="12191400" cy="6867000"/>
          </a:xfrm>
        </p:grpSpPr>
        <p:cxnSp>
          <p:nvCxnSpPr>
            <p:cNvPr id="198" name="Straight Connector 19"/>
            <p:cNvCxnSpPr/>
            <p:nvPr/>
          </p:nvCxnSpPr>
          <p:spPr>
            <a:xfrm>
              <a:off x="9370800" y="0"/>
              <a:ext cx="1220040" cy="6858720"/>
            </a:xfrm>
            <a:prstGeom prst="straightConnector1">
              <a:avLst/>
            </a:prstGeom>
            <a:ln cap="rnd" w="9525">
              <a:solidFill>
                <a:srgbClr val="262626"/>
              </a:solidFill>
              <a:round/>
            </a:ln>
          </p:spPr>
        </p:cxnSp>
        <p:cxnSp>
          <p:nvCxnSpPr>
            <p:cNvPr id="199"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200"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01"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02"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03"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04"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05"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06"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07"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208"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r>
              <a:rPr b="0" lang="el-GR" sz="1800" spc="-1" strike="noStrike">
                <a:solidFill>
                  <a:srgbClr val="ffffff"/>
                </a:solidFill>
                <a:latin typeface="Arial"/>
              </a:rPr>
              <a:t>Πατήστε για επεξεργασία της μορφής κειμένου του τίτλου</a:t>
            </a:r>
            <a:endParaRPr b="0" lang="el-GR" sz="1800" spc="-1" strike="noStrike">
              <a:solidFill>
                <a:srgbClr val="ffffff"/>
              </a:solidFill>
              <a:latin typeface="Arial"/>
            </a:endParaRPr>
          </a:p>
        </p:txBody>
      </p:sp>
      <p:sp>
        <p:nvSpPr>
          <p:cNvPr id="209" name="PlaceHolder 2"/>
          <p:cNvSpPr>
            <a:spLocks noGrp="1"/>
          </p:cNvSpPr>
          <p:nvPr>
            <p:ph type="ftr" idx="37"/>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210" name="PlaceHolder 3"/>
          <p:cNvSpPr>
            <a:spLocks noGrp="1"/>
          </p:cNvSpPr>
          <p:nvPr>
            <p:ph type="sldNum" idx="38"/>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073041A4-FF63-40FE-844D-43BC359CC415}"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211" name="PlaceHolder 4"/>
          <p:cNvSpPr>
            <a:spLocks noGrp="1"/>
          </p:cNvSpPr>
          <p:nvPr>
            <p:ph type="dt" idx="39"/>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213" name="Group 7"/>
          <p:cNvGrpSpPr/>
          <p:nvPr/>
        </p:nvGrpSpPr>
        <p:grpSpPr>
          <a:xfrm>
            <a:off x="0" y="-8640"/>
            <a:ext cx="12191400" cy="6867000"/>
            <a:chOff x="0" y="-8640"/>
            <a:chExt cx="12191400" cy="6867000"/>
          </a:xfrm>
        </p:grpSpPr>
        <p:cxnSp>
          <p:nvCxnSpPr>
            <p:cNvPr id="214" name="Straight Connector 19"/>
            <p:cNvCxnSpPr/>
            <p:nvPr/>
          </p:nvCxnSpPr>
          <p:spPr>
            <a:xfrm>
              <a:off x="9370800" y="0"/>
              <a:ext cx="1220040" cy="6858720"/>
            </a:xfrm>
            <a:prstGeom prst="straightConnector1">
              <a:avLst/>
            </a:prstGeom>
            <a:ln cap="rnd" w="9525">
              <a:solidFill>
                <a:srgbClr val="262626"/>
              </a:solidFill>
              <a:round/>
            </a:ln>
          </p:spPr>
        </p:cxnSp>
        <p:cxnSp>
          <p:nvCxnSpPr>
            <p:cNvPr id="215"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216"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17"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18"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19"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20"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21"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22"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23"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224" name="PlaceHolder 1"/>
          <p:cNvSpPr>
            <a:spLocks noGrp="1"/>
          </p:cNvSpPr>
          <p:nvPr>
            <p:ph type="ftr" idx="40"/>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225" name="PlaceHolder 2"/>
          <p:cNvSpPr>
            <a:spLocks noGrp="1"/>
          </p:cNvSpPr>
          <p:nvPr>
            <p:ph type="sldNum" idx="41"/>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37598A2-8287-4EDB-9AB0-BC394946C018}"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226" name="PlaceHolder 3"/>
          <p:cNvSpPr>
            <a:spLocks noGrp="1"/>
          </p:cNvSpPr>
          <p:nvPr>
            <p:ph type="dt" idx="42"/>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227" name="Group 7"/>
          <p:cNvGrpSpPr/>
          <p:nvPr/>
        </p:nvGrpSpPr>
        <p:grpSpPr>
          <a:xfrm>
            <a:off x="0" y="-8640"/>
            <a:ext cx="12191400" cy="6867000"/>
            <a:chOff x="0" y="-8640"/>
            <a:chExt cx="12191400" cy="6867000"/>
          </a:xfrm>
        </p:grpSpPr>
        <p:cxnSp>
          <p:nvCxnSpPr>
            <p:cNvPr id="228" name="Straight Connector 19"/>
            <p:cNvCxnSpPr/>
            <p:nvPr/>
          </p:nvCxnSpPr>
          <p:spPr>
            <a:xfrm>
              <a:off x="9370800" y="0"/>
              <a:ext cx="1220040" cy="6858720"/>
            </a:xfrm>
            <a:prstGeom prst="straightConnector1">
              <a:avLst/>
            </a:prstGeom>
            <a:ln cap="rnd" w="9525">
              <a:solidFill>
                <a:srgbClr val="262626"/>
              </a:solidFill>
              <a:round/>
            </a:ln>
          </p:spPr>
        </p:cxnSp>
        <p:cxnSp>
          <p:nvCxnSpPr>
            <p:cNvPr id="229"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230"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31"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32"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33"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34"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35"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36"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37"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238" name="PlaceHolder 1"/>
          <p:cNvSpPr>
            <a:spLocks noGrp="1"/>
          </p:cNvSpPr>
          <p:nvPr>
            <p:ph type="ftr" idx="43"/>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239" name="PlaceHolder 2"/>
          <p:cNvSpPr>
            <a:spLocks noGrp="1"/>
          </p:cNvSpPr>
          <p:nvPr>
            <p:ph type="sldNum" idx="44"/>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D3E3871C-6355-4CC6-9046-EBFF7A93D377}"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240" name="PlaceHolder 3"/>
          <p:cNvSpPr>
            <a:spLocks noGrp="1"/>
          </p:cNvSpPr>
          <p:nvPr>
            <p:ph type="dt" idx="45"/>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241" name="Group 7"/>
          <p:cNvGrpSpPr/>
          <p:nvPr/>
        </p:nvGrpSpPr>
        <p:grpSpPr>
          <a:xfrm>
            <a:off x="0" y="-8640"/>
            <a:ext cx="12191400" cy="6867000"/>
            <a:chOff x="0" y="-8640"/>
            <a:chExt cx="12191400" cy="6867000"/>
          </a:xfrm>
        </p:grpSpPr>
        <p:cxnSp>
          <p:nvCxnSpPr>
            <p:cNvPr id="242" name="Straight Connector 19"/>
            <p:cNvCxnSpPr/>
            <p:nvPr/>
          </p:nvCxnSpPr>
          <p:spPr>
            <a:xfrm>
              <a:off x="9370800" y="0"/>
              <a:ext cx="1220040" cy="6858720"/>
            </a:xfrm>
            <a:prstGeom prst="straightConnector1">
              <a:avLst/>
            </a:prstGeom>
            <a:ln cap="rnd" w="9525">
              <a:solidFill>
                <a:srgbClr val="262626"/>
              </a:solidFill>
              <a:round/>
            </a:ln>
          </p:spPr>
        </p:cxnSp>
        <p:cxnSp>
          <p:nvCxnSpPr>
            <p:cNvPr id="243"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244"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45"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46"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47"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48"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49"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50"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251"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252" name="PlaceHolder 1"/>
          <p:cNvSpPr>
            <a:spLocks noGrp="1"/>
          </p:cNvSpPr>
          <p:nvPr>
            <p:ph type="ftr" idx="46"/>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253" name="PlaceHolder 2"/>
          <p:cNvSpPr>
            <a:spLocks noGrp="1"/>
          </p:cNvSpPr>
          <p:nvPr>
            <p:ph type="sldNum" idx="47"/>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4906FC3-D12B-4877-AA46-4A4B82E8EFF4}"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254" name="PlaceHolder 3"/>
          <p:cNvSpPr>
            <a:spLocks noGrp="1"/>
          </p:cNvSpPr>
          <p:nvPr>
            <p:ph type="dt" idx="48"/>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29" name="Group 7"/>
          <p:cNvGrpSpPr/>
          <p:nvPr/>
        </p:nvGrpSpPr>
        <p:grpSpPr>
          <a:xfrm>
            <a:off x="0" y="-8640"/>
            <a:ext cx="12191400" cy="6867000"/>
            <a:chOff x="0" y="-8640"/>
            <a:chExt cx="12191400" cy="6867000"/>
          </a:xfrm>
        </p:grpSpPr>
        <p:cxnSp>
          <p:nvCxnSpPr>
            <p:cNvPr id="30" name="Straight Connector 19"/>
            <p:cNvCxnSpPr/>
            <p:nvPr/>
          </p:nvCxnSpPr>
          <p:spPr>
            <a:xfrm>
              <a:off x="9370800" y="0"/>
              <a:ext cx="1220040" cy="6858720"/>
            </a:xfrm>
            <a:prstGeom prst="straightConnector1">
              <a:avLst/>
            </a:prstGeom>
            <a:ln cap="rnd" w="9525">
              <a:solidFill>
                <a:srgbClr val="262626"/>
              </a:solidFill>
              <a:round/>
            </a:ln>
          </p:spPr>
        </p:cxnSp>
        <p:cxnSp>
          <p:nvCxnSpPr>
            <p:cNvPr id="31"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32"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3"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4"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5"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6"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7"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8"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9"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40" name="PlaceHolder 1"/>
          <p:cNvSpPr>
            <a:spLocks noGrp="1"/>
          </p:cNvSpPr>
          <p:nvPr>
            <p:ph type="ftr" idx="4"/>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41" name="PlaceHolder 2"/>
          <p:cNvSpPr>
            <a:spLocks noGrp="1"/>
          </p:cNvSpPr>
          <p:nvPr>
            <p:ph type="sldNum" idx="5"/>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8AA995D1-0A56-4DC5-921A-0E6777C707EF}"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42" name="PlaceHolder 3"/>
          <p:cNvSpPr>
            <a:spLocks noGrp="1"/>
          </p:cNvSpPr>
          <p:nvPr>
            <p:ph type="dt" idx="6"/>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43" name="Group 7"/>
          <p:cNvGrpSpPr/>
          <p:nvPr/>
        </p:nvGrpSpPr>
        <p:grpSpPr>
          <a:xfrm>
            <a:off x="0" y="-8640"/>
            <a:ext cx="12191400" cy="6867000"/>
            <a:chOff x="0" y="-8640"/>
            <a:chExt cx="12191400" cy="6867000"/>
          </a:xfrm>
        </p:grpSpPr>
        <p:cxnSp>
          <p:nvCxnSpPr>
            <p:cNvPr id="44" name="Straight Connector 19"/>
            <p:cNvCxnSpPr/>
            <p:nvPr/>
          </p:nvCxnSpPr>
          <p:spPr>
            <a:xfrm>
              <a:off x="9370800" y="0"/>
              <a:ext cx="1220040" cy="6858720"/>
            </a:xfrm>
            <a:prstGeom prst="straightConnector1">
              <a:avLst/>
            </a:prstGeom>
            <a:ln cap="rnd" w="9525">
              <a:solidFill>
                <a:srgbClr val="262626"/>
              </a:solidFill>
              <a:round/>
            </a:ln>
          </p:spPr>
        </p:cxnSp>
        <p:cxnSp>
          <p:nvCxnSpPr>
            <p:cNvPr id="45"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46"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47"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48"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49"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50"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51"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52"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53"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54" name="TextBox 19"/>
          <p:cNvSpPr/>
          <p:nvPr/>
        </p:nvSpPr>
        <p:spPr>
          <a:xfrm>
            <a:off x="541800" y="790200"/>
            <a:ext cx="608760" cy="5839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pc="-1" strike="noStrike">
                <a:solidFill>
                  <a:schemeClr val="accent1"/>
                </a:solidFill>
                <a:latin typeface="Arial"/>
              </a:rPr>
              <a:t>“</a:t>
            </a:r>
            <a:endParaRPr b="0" lang="el-GR" sz="8000" spc="-1" strike="noStrike">
              <a:solidFill>
                <a:srgbClr val="ffffff"/>
              </a:solidFill>
              <a:latin typeface="Arial"/>
            </a:endParaRPr>
          </a:p>
        </p:txBody>
      </p:sp>
      <p:sp>
        <p:nvSpPr>
          <p:cNvPr id="55" name="TextBox 21"/>
          <p:cNvSpPr/>
          <p:nvPr/>
        </p:nvSpPr>
        <p:spPr>
          <a:xfrm>
            <a:off x="8893080" y="2886480"/>
            <a:ext cx="608760" cy="5839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pc="-1" strike="noStrike">
                <a:solidFill>
                  <a:schemeClr val="accent1"/>
                </a:solidFill>
                <a:latin typeface="Arial"/>
              </a:rPr>
              <a:t>”</a:t>
            </a:r>
            <a:endParaRPr b="0" lang="el-GR" sz="8000" spc="-1" strike="noStrike">
              <a:solidFill>
                <a:srgbClr val="ffffff"/>
              </a:solidFill>
              <a:latin typeface="Arial"/>
            </a:endParaRPr>
          </a:p>
        </p:txBody>
      </p:sp>
      <p:sp>
        <p:nvSpPr>
          <p:cNvPr id="56" name="PlaceHolder 1"/>
          <p:cNvSpPr>
            <a:spLocks noGrp="1"/>
          </p:cNvSpPr>
          <p:nvPr>
            <p:ph type="ftr" idx="7"/>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57" name="PlaceHolder 2"/>
          <p:cNvSpPr>
            <a:spLocks noGrp="1"/>
          </p:cNvSpPr>
          <p:nvPr>
            <p:ph type="sldNum" idx="8"/>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4F8CD94-3CDB-45B3-AAA6-F90964D44AC0}"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58" name="PlaceHolder 3"/>
          <p:cNvSpPr>
            <a:spLocks noGrp="1"/>
          </p:cNvSpPr>
          <p:nvPr>
            <p:ph type="dt" idx="9"/>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59" name="Group 7"/>
          <p:cNvGrpSpPr/>
          <p:nvPr/>
        </p:nvGrpSpPr>
        <p:grpSpPr>
          <a:xfrm>
            <a:off x="0" y="-8640"/>
            <a:ext cx="12191400" cy="6867000"/>
            <a:chOff x="0" y="-8640"/>
            <a:chExt cx="12191400" cy="6867000"/>
          </a:xfrm>
        </p:grpSpPr>
        <p:cxnSp>
          <p:nvCxnSpPr>
            <p:cNvPr id="60" name="Straight Connector 19"/>
            <p:cNvCxnSpPr/>
            <p:nvPr/>
          </p:nvCxnSpPr>
          <p:spPr>
            <a:xfrm>
              <a:off x="9370800" y="0"/>
              <a:ext cx="1220040" cy="6858720"/>
            </a:xfrm>
            <a:prstGeom prst="straightConnector1">
              <a:avLst/>
            </a:prstGeom>
            <a:ln cap="rnd" w="9525">
              <a:solidFill>
                <a:srgbClr val="262626"/>
              </a:solidFill>
              <a:round/>
            </a:ln>
          </p:spPr>
        </p:cxnSp>
        <p:cxnSp>
          <p:nvCxnSpPr>
            <p:cNvPr id="61"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62"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63"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64"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65"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66"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67"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68"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69"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70" name="PlaceHolder 1"/>
          <p:cNvSpPr>
            <a:spLocks noGrp="1"/>
          </p:cNvSpPr>
          <p:nvPr>
            <p:ph type="ftr" idx="10"/>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71" name="PlaceHolder 2"/>
          <p:cNvSpPr>
            <a:spLocks noGrp="1"/>
          </p:cNvSpPr>
          <p:nvPr>
            <p:ph type="sldNum" idx="11"/>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8A45147-001B-483D-B024-9C3D8AF574F6}"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72" name="PlaceHolder 3"/>
          <p:cNvSpPr>
            <a:spLocks noGrp="1"/>
          </p:cNvSpPr>
          <p:nvPr>
            <p:ph type="dt" idx="12"/>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73" name="Group 7"/>
          <p:cNvGrpSpPr/>
          <p:nvPr/>
        </p:nvGrpSpPr>
        <p:grpSpPr>
          <a:xfrm>
            <a:off x="0" y="-8640"/>
            <a:ext cx="12191400" cy="6867000"/>
            <a:chOff x="0" y="-8640"/>
            <a:chExt cx="12191400" cy="6867000"/>
          </a:xfrm>
        </p:grpSpPr>
        <p:cxnSp>
          <p:nvCxnSpPr>
            <p:cNvPr id="74" name="Straight Connector 19"/>
            <p:cNvCxnSpPr/>
            <p:nvPr/>
          </p:nvCxnSpPr>
          <p:spPr>
            <a:xfrm>
              <a:off x="9370800" y="0"/>
              <a:ext cx="1220040" cy="6858720"/>
            </a:xfrm>
            <a:prstGeom prst="straightConnector1">
              <a:avLst/>
            </a:prstGeom>
            <a:ln cap="rnd" w="9525">
              <a:solidFill>
                <a:srgbClr val="262626"/>
              </a:solidFill>
              <a:round/>
            </a:ln>
          </p:spPr>
        </p:cxnSp>
        <p:cxnSp>
          <p:nvCxnSpPr>
            <p:cNvPr id="75"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76"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77"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78"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79"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80"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81"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82"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83"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84" name="TextBox 23"/>
          <p:cNvSpPr/>
          <p:nvPr/>
        </p:nvSpPr>
        <p:spPr>
          <a:xfrm>
            <a:off x="541800" y="790200"/>
            <a:ext cx="608760" cy="5839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pc="-1" strike="noStrike">
                <a:solidFill>
                  <a:schemeClr val="accent1"/>
                </a:solidFill>
                <a:latin typeface="Arial"/>
              </a:rPr>
              <a:t>“</a:t>
            </a:r>
            <a:endParaRPr b="0" lang="el-GR" sz="8000" spc="-1" strike="noStrike">
              <a:solidFill>
                <a:srgbClr val="ffffff"/>
              </a:solidFill>
              <a:latin typeface="Arial"/>
            </a:endParaRPr>
          </a:p>
        </p:txBody>
      </p:sp>
      <p:sp>
        <p:nvSpPr>
          <p:cNvPr id="85" name="TextBox 24"/>
          <p:cNvSpPr/>
          <p:nvPr/>
        </p:nvSpPr>
        <p:spPr>
          <a:xfrm>
            <a:off x="8893080" y="2886480"/>
            <a:ext cx="608760" cy="5839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pc="-1" strike="noStrike">
                <a:solidFill>
                  <a:schemeClr val="accent1"/>
                </a:solidFill>
                <a:latin typeface="Arial"/>
              </a:rPr>
              <a:t>”</a:t>
            </a:r>
            <a:endParaRPr b="0" lang="el-GR" sz="8000" spc="-1" strike="noStrike">
              <a:solidFill>
                <a:srgbClr val="ffffff"/>
              </a:solidFill>
              <a:latin typeface="Arial"/>
            </a:endParaRPr>
          </a:p>
        </p:txBody>
      </p:sp>
      <p:sp>
        <p:nvSpPr>
          <p:cNvPr id="86" name="PlaceHolder 1"/>
          <p:cNvSpPr>
            <a:spLocks noGrp="1"/>
          </p:cNvSpPr>
          <p:nvPr>
            <p:ph type="ftr" idx="13"/>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87" name="PlaceHolder 2"/>
          <p:cNvSpPr>
            <a:spLocks noGrp="1"/>
          </p:cNvSpPr>
          <p:nvPr>
            <p:ph type="sldNum" idx="14"/>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7FBA39FF-7CB3-4E70-BCB4-2C714F7E4782}"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88" name="PlaceHolder 3"/>
          <p:cNvSpPr>
            <a:spLocks noGrp="1"/>
          </p:cNvSpPr>
          <p:nvPr>
            <p:ph type="dt" idx="15"/>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89" name="Group 7"/>
          <p:cNvGrpSpPr/>
          <p:nvPr/>
        </p:nvGrpSpPr>
        <p:grpSpPr>
          <a:xfrm>
            <a:off x="0" y="-8640"/>
            <a:ext cx="12191400" cy="6867000"/>
            <a:chOff x="0" y="-8640"/>
            <a:chExt cx="12191400" cy="6867000"/>
          </a:xfrm>
        </p:grpSpPr>
        <p:cxnSp>
          <p:nvCxnSpPr>
            <p:cNvPr id="90" name="Straight Connector 19"/>
            <p:cNvCxnSpPr/>
            <p:nvPr/>
          </p:nvCxnSpPr>
          <p:spPr>
            <a:xfrm>
              <a:off x="9370800" y="0"/>
              <a:ext cx="1220040" cy="6858720"/>
            </a:xfrm>
            <a:prstGeom prst="straightConnector1">
              <a:avLst/>
            </a:prstGeom>
            <a:ln cap="rnd" w="9525">
              <a:solidFill>
                <a:srgbClr val="262626"/>
              </a:solidFill>
              <a:round/>
            </a:ln>
          </p:spPr>
        </p:cxnSp>
        <p:cxnSp>
          <p:nvCxnSpPr>
            <p:cNvPr id="91"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92"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93"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94"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95"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96"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97"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98"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99"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100" name="PlaceHolder 1"/>
          <p:cNvSpPr>
            <a:spLocks noGrp="1"/>
          </p:cNvSpPr>
          <p:nvPr>
            <p:ph type="ftr" idx="16"/>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101" name="PlaceHolder 2"/>
          <p:cNvSpPr>
            <a:spLocks noGrp="1"/>
          </p:cNvSpPr>
          <p:nvPr>
            <p:ph type="sldNum" idx="17"/>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1E994FF1-664B-4B74-A5E7-8BA7C95972AE}"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102" name="PlaceHolder 3"/>
          <p:cNvSpPr>
            <a:spLocks noGrp="1"/>
          </p:cNvSpPr>
          <p:nvPr>
            <p:ph type="dt" idx="18"/>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103" name="Group 7"/>
          <p:cNvGrpSpPr/>
          <p:nvPr/>
        </p:nvGrpSpPr>
        <p:grpSpPr>
          <a:xfrm>
            <a:off x="0" y="-8640"/>
            <a:ext cx="12191400" cy="6867000"/>
            <a:chOff x="0" y="-8640"/>
            <a:chExt cx="12191400" cy="6867000"/>
          </a:xfrm>
        </p:grpSpPr>
        <p:cxnSp>
          <p:nvCxnSpPr>
            <p:cNvPr id="104" name="Straight Connector 19"/>
            <p:cNvCxnSpPr/>
            <p:nvPr/>
          </p:nvCxnSpPr>
          <p:spPr>
            <a:xfrm>
              <a:off x="9370800" y="0"/>
              <a:ext cx="1220040" cy="6858720"/>
            </a:xfrm>
            <a:prstGeom prst="straightConnector1">
              <a:avLst/>
            </a:prstGeom>
            <a:ln cap="rnd" w="9525">
              <a:solidFill>
                <a:srgbClr val="262626"/>
              </a:solidFill>
              <a:round/>
            </a:ln>
          </p:spPr>
        </p:cxnSp>
        <p:cxnSp>
          <p:nvCxnSpPr>
            <p:cNvPr id="105"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106"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07"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08"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09"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10"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11"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12"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13"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114" name="PlaceHolder 1"/>
          <p:cNvSpPr>
            <a:spLocks noGrp="1"/>
          </p:cNvSpPr>
          <p:nvPr>
            <p:ph type="ftr" idx="19"/>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115" name="PlaceHolder 2"/>
          <p:cNvSpPr>
            <a:spLocks noGrp="1"/>
          </p:cNvSpPr>
          <p:nvPr>
            <p:ph type="sldNum" idx="20"/>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F5DF7D5-0032-4651-B585-4D4B84E963C6}"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116" name="PlaceHolder 3"/>
          <p:cNvSpPr>
            <a:spLocks noGrp="1"/>
          </p:cNvSpPr>
          <p:nvPr>
            <p:ph type="dt" idx="21"/>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117" name="Group 7"/>
          <p:cNvGrpSpPr/>
          <p:nvPr/>
        </p:nvGrpSpPr>
        <p:grpSpPr>
          <a:xfrm>
            <a:off x="0" y="-8640"/>
            <a:ext cx="12191400" cy="6867000"/>
            <a:chOff x="0" y="-8640"/>
            <a:chExt cx="12191400" cy="6867000"/>
          </a:xfrm>
        </p:grpSpPr>
        <p:cxnSp>
          <p:nvCxnSpPr>
            <p:cNvPr id="118" name="Straight Connector 19"/>
            <p:cNvCxnSpPr/>
            <p:nvPr/>
          </p:nvCxnSpPr>
          <p:spPr>
            <a:xfrm>
              <a:off x="9370800" y="0"/>
              <a:ext cx="1220040" cy="6858720"/>
            </a:xfrm>
            <a:prstGeom prst="straightConnector1">
              <a:avLst/>
            </a:prstGeom>
            <a:ln cap="rnd" w="9525">
              <a:solidFill>
                <a:srgbClr val="262626"/>
              </a:solidFill>
              <a:round/>
            </a:ln>
          </p:spPr>
        </p:cxnSp>
        <p:cxnSp>
          <p:nvCxnSpPr>
            <p:cNvPr id="119"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120"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21"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22"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23"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24"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25"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26"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27"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128" name="PlaceHolder 1"/>
          <p:cNvSpPr>
            <a:spLocks noGrp="1"/>
          </p:cNvSpPr>
          <p:nvPr>
            <p:ph type="ftr" idx="22"/>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129" name="PlaceHolder 2"/>
          <p:cNvSpPr>
            <a:spLocks noGrp="1"/>
          </p:cNvSpPr>
          <p:nvPr>
            <p:ph type="sldNum" idx="23"/>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AB4A95DF-48BF-48D6-AF2E-4E2A291B4914}"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130" name="PlaceHolder 3"/>
          <p:cNvSpPr>
            <a:spLocks noGrp="1"/>
          </p:cNvSpPr>
          <p:nvPr>
            <p:ph type="dt" idx="24"/>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c43"/>
        </a:solidFill>
      </p:bgPr>
    </p:bg>
    <p:spTree>
      <p:nvGrpSpPr>
        <p:cNvPr id="1" name=""/>
        <p:cNvGrpSpPr/>
        <p:nvPr/>
      </p:nvGrpSpPr>
      <p:grpSpPr>
        <a:xfrm>
          <a:off x="0" y="0"/>
          <a:ext cx="0" cy="0"/>
          <a:chOff x="0" y="0"/>
          <a:chExt cx="0" cy="0"/>
        </a:xfrm>
      </p:grpSpPr>
      <p:grpSp>
        <p:nvGrpSpPr>
          <p:cNvPr id="131" name="Group 7"/>
          <p:cNvGrpSpPr/>
          <p:nvPr/>
        </p:nvGrpSpPr>
        <p:grpSpPr>
          <a:xfrm>
            <a:off x="0" y="-8640"/>
            <a:ext cx="12191400" cy="6867000"/>
            <a:chOff x="0" y="-8640"/>
            <a:chExt cx="12191400" cy="6867000"/>
          </a:xfrm>
        </p:grpSpPr>
        <p:cxnSp>
          <p:nvCxnSpPr>
            <p:cNvPr id="132" name="Straight Connector 19"/>
            <p:cNvCxnSpPr/>
            <p:nvPr/>
          </p:nvCxnSpPr>
          <p:spPr>
            <a:xfrm>
              <a:off x="9370800" y="0"/>
              <a:ext cx="1220040" cy="6858720"/>
            </a:xfrm>
            <a:prstGeom prst="straightConnector1">
              <a:avLst/>
            </a:prstGeom>
            <a:ln cap="rnd" w="9525">
              <a:solidFill>
                <a:srgbClr val="262626"/>
              </a:solidFill>
              <a:round/>
            </a:ln>
          </p:spPr>
        </p:cxnSp>
        <p:cxnSp>
          <p:nvCxnSpPr>
            <p:cNvPr id="133" name="Straight Connector 20"/>
            <p:cNvCxnSpPr/>
            <p:nvPr/>
          </p:nvCxnSpPr>
          <p:spPr>
            <a:xfrm flipH="1">
              <a:off x="7425000" y="3681360"/>
              <a:ext cx="4764240" cy="3177360"/>
            </a:xfrm>
            <a:prstGeom prst="straightConnector1">
              <a:avLst/>
            </a:prstGeom>
            <a:ln cap="rnd" w="9525">
              <a:solidFill>
                <a:srgbClr val="262626"/>
              </a:solidFill>
              <a:round/>
            </a:ln>
          </p:spPr>
        </p:cxnSp>
        <p:sp>
          <p:nvSpPr>
            <p:cNvPr id="134" name="Rectangle 23"/>
            <p:cNvSpPr/>
            <p:nvPr/>
          </p:nvSpPr>
          <p:spPr>
            <a:xfrm>
              <a:off x="9181440" y="-8640"/>
              <a:ext cx="3006720" cy="6865920"/>
            </a:xfrm>
            <a:custGeom>
              <a:avLst/>
              <a:gdLst>
                <a:gd name="textAreaLeft" fmla="*/ 0 w 3006720"/>
                <a:gd name="textAreaRight" fmla="*/ 3007440 w 3006720"/>
                <a:gd name="textAreaTop" fmla="*/ 0 h 6865920"/>
                <a:gd name="textAreaBottom" fmla="*/ 6866640 h 686592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35" name="Rectangle 25"/>
            <p:cNvSpPr/>
            <p:nvPr/>
          </p:nvSpPr>
          <p:spPr>
            <a:xfrm>
              <a:off x="9603360" y="-8640"/>
              <a:ext cx="2587680" cy="6865920"/>
            </a:xfrm>
            <a:custGeom>
              <a:avLst/>
              <a:gdLst>
                <a:gd name="textAreaLeft" fmla="*/ 0 w 2587680"/>
                <a:gd name="textAreaRight" fmla="*/ 2588400 w 2587680"/>
                <a:gd name="textAreaTop" fmla="*/ 0 h 6865920"/>
                <a:gd name="textAreaBottom" fmla="*/ 6866640 h 686592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36"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37" name="Rectangle 27"/>
            <p:cNvSpPr/>
            <p:nvPr/>
          </p:nvSpPr>
          <p:spPr>
            <a:xfrm>
              <a:off x="9334440" y="-8640"/>
              <a:ext cx="2853720" cy="6865920"/>
            </a:xfrm>
            <a:custGeom>
              <a:avLst/>
              <a:gdLst>
                <a:gd name="textAreaLeft" fmla="*/ 0 w 2853720"/>
                <a:gd name="textAreaRight" fmla="*/ 2854440 w 2853720"/>
                <a:gd name="textAreaTop" fmla="*/ 0 h 6865920"/>
                <a:gd name="textAreaBottom" fmla="*/ 6866640 h 686592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38" name="Rectangle 28"/>
            <p:cNvSpPr/>
            <p:nvPr/>
          </p:nvSpPr>
          <p:spPr>
            <a:xfrm>
              <a:off x="10898640" y="-8640"/>
              <a:ext cx="1289520" cy="6865920"/>
            </a:xfrm>
            <a:custGeom>
              <a:avLst/>
              <a:gdLst>
                <a:gd name="textAreaLeft" fmla="*/ 0 w 1289520"/>
                <a:gd name="textAreaRight" fmla="*/ 1290240 w 1289520"/>
                <a:gd name="textAreaTop" fmla="*/ 0 h 6865920"/>
                <a:gd name="textAreaBottom" fmla="*/ 6866640 h 686592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39" name="Rectangle 29"/>
            <p:cNvSpPr/>
            <p:nvPr/>
          </p:nvSpPr>
          <p:spPr>
            <a:xfrm>
              <a:off x="10938960" y="-8640"/>
              <a:ext cx="1249200" cy="6865920"/>
            </a:xfrm>
            <a:custGeom>
              <a:avLst/>
              <a:gdLst>
                <a:gd name="textAreaLeft" fmla="*/ 0 w 1249200"/>
                <a:gd name="textAreaRight" fmla="*/ 1249920 w 1249200"/>
                <a:gd name="textAreaTop" fmla="*/ 0 h 6865920"/>
                <a:gd name="textAreaBottom" fmla="*/ 6866640 h 686592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40"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141"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grpSp>
      <p:sp>
        <p:nvSpPr>
          <p:cNvPr id="142"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pPr indent="0">
              <a:buNone/>
            </a:pPr>
            <a:r>
              <a:rPr b="0" lang="el-GR" sz="1800" spc="-1" strike="noStrike">
                <a:solidFill>
                  <a:srgbClr val="ffffff"/>
                </a:solidFill>
                <a:latin typeface="Arial"/>
              </a:rPr>
              <a:t>Πατήστε για επεξεργασία της μορφής κειμένου του τίτλου</a:t>
            </a:r>
            <a:endParaRPr b="0" lang="el-GR" sz="1800" spc="-1" strike="noStrike">
              <a:solidFill>
                <a:srgbClr val="ffffff"/>
              </a:solidFill>
              <a:latin typeface="Arial"/>
            </a:endParaRPr>
          </a:p>
        </p:txBody>
      </p:sp>
      <p:sp>
        <p:nvSpPr>
          <p:cNvPr id="143" name="PlaceHolder 2"/>
          <p:cNvSpPr>
            <a:spLocks noGrp="1"/>
          </p:cNvSpPr>
          <p:nvPr>
            <p:ph type="body"/>
          </p:nvPr>
        </p:nvSpPr>
        <p:spPr>
          <a:xfrm>
            <a:off x="677160" y="2160720"/>
            <a:ext cx="8596080" cy="38800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l-GR" sz="1800" spc="-1" strike="noStrike">
                <a:solidFill>
                  <a:srgbClr val="ffffff"/>
                </a:solidFill>
                <a:latin typeface="Arial"/>
              </a:rPr>
              <a:t>Πατήστε για επεξεργασία της μορφής κειμένου διάρθρωσης</a:t>
            </a:r>
            <a:endParaRPr b="0" lang="el-GR"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l-GR" sz="1800" spc="-1" strike="noStrike">
                <a:solidFill>
                  <a:srgbClr val="ffffff"/>
                </a:solidFill>
                <a:latin typeface="Arial"/>
              </a:rPr>
              <a:t>Δεύτερο επίπεδο διάρθρωσης</a:t>
            </a:r>
            <a:endParaRPr b="0" lang="el-GR"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l-GR" sz="1800" spc="-1" strike="noStrike">
                <a:solidFill>
                  <a:srgbClr val="ffffff"/>
                </a:solidFill>
                <a:latin typeface="Arial"/>
              </a:rPr>
              <a:t>Τρίτο επίπεδο διάρθρωσης</a:t>
            </a:r>
            <a:endParaRPr b="0" lang="el-GR"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l-GR" sz="1800" spc="-1" strike="noStrike">
                <a:solidFill>
                  <a:srgbClr val="ffffff"/>
                </a:solidFill>
                <a:latin typeface="Arial"/>
              </a:rPr>
              <a:t>Τέταρτο επίπεδο διάρθρωσης</a:t>
            </a:r>
            <a:endParaRPr b="0" lang="el-GR"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l-GR" sz="1800" spc="-1" strike="noStrike">
                <a:solidFill>
                  <a:srgbClr val="ffffff"/>
                </a:solidFill>
                <a:latin typeface="Arial"/>
              </a:rPr>
              <a:t>Πέμπτο επίπεδο διάρθρωσης</a:t>
            </a:r>
            <a:endParaRPr b="0" lang="el-GR"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l-GR" sz="1800" spc="-1" strike="noStrike">
                <a:solidFill>
                  <a:srgbClr val="ffffff"/>
                </a:solidFill>
                <a:latin typeface="Arial"/>
              </a:rPr>
              <a:t>Έκτο επίπεδο διάρθρωσης</a:t>
            </a:r>
            <a:endParaRPr b="0" lang="el-GR"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l-GR" sz="1800" spc="-1" strike="noStrike">
                <a:solidFill>
                  <a:srgbClr val="ffffff"/>
                </a:solidFill>
                <a:latin typeface="Arial"/>
              </a:rPr>
              <a:t>Έβδομο επίπεδο διάρθρωσης</a:t>
            </a:r>
            <a:endParaRPr b="0" lang="el-GR" sz="1800" spc="-1" strike="noStrike">
              <a:solidFill>
                <a:srgbClr val="ffffff"/>
              </a:solidFill>
              <a:latin typeface="Arial"/>
            </a:endParaRPr>
          </a:p>
        </p:txBody>
      </p:sp>
      <p:sp>
        <p:nvSpPr>
          <p:cNvPr id="144" name="PlaceHolder 3"/>
          <p:cNvSpPr>
            <a:spLocks noGrp="1"/>
          </p:cNvSpPr>
          <p:nvPr>
            <p:ph type="ftr" idx="25"/>
          </p:nvPr>
        </p:nvSpPr>
        <p:spPr>
          <a:xfrm>
            <a:off x="677160" y="6041520"/>
            <a:ext cx="6296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pc="-1" strike="noStrike">
                <a:solidFill>
                  <a:srgbClr val="ffffff"/>
                </a:solidFill>
                <a:latin typeface="Times New Roman"/>
              </a:defRPr>
            </a:lvl1pPr>
          </a:lstStyle>
          <a:p>
            <a:pPr indent="0" algn="ctr">
              <a:lnSpc>
                <a:spcPct val="100000"/>
              </a:lnSpc>
              <a:buNone/>
              <a:tabLst>
                <a:tab algn="l" pos="0"/>
              </a:tabLst>
            </a:pPr>
            <a:r>
              <a:rPr b="0" lang="el-GR" sz="1400" spc="-1" strike="noStrike">
                <a:solidFill>
                  <a:srgbClr val="ffffff"/>
                </a:solidFill>
                <a:latin typeface="Times New Roman"/>
              </a:rPr>
              <a:t>&lt;υποσέλιδο&gt;</a:t>
            </a:r>
            <a:endParaRPr b="0" lang="el-GR" sz="1400" spc="-1" strike="noStrike">
              <a:solidFill>
                <a:srgbClr val="ffffff"/>
              </a:solidFill>
              <a:latin typeface="Times New Roman"/>
            </a:endParaRPr>
          </a:p>
        </p:txBody>
      </p:sp>
      <p:sp>
        <p:nvSpPr>
          <p:cNvPr id="145" name="PlaceHolder 4"/>
          <p:cNvSpPr>
            <a:spLocks noGrp="1"/>
          </p:cNvSpPr>
          <p:nvPr>
            <p:ph type="sldNum" idx="26"/>
          </p:nvPr>
        </p:nvSpPr>
        <p:spPr>
          <a:xfrm>
            <a:off x="8590680" y="6041520"/>
            <a:ext cx="68256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5F2B6B1A-E194-4CFA-AC25-11B5735EF202}" type="slidenum">
              <a:rPr b="0" lang="en-US" sz="900" spc="-1" strike="noStrike">
                <a:solidFill>
                  <a:schemeClr val="accent1"/>
                </a:solidFill>
                <a:latin typeface="Trebuchet MS"/>
              </a:rPr>
              <a:t>&lt;αριθμός&gt;</a:t>
            </a:fld>
            <a:endParaRPr b="0" lang="el-GR" sz="900" spc="-1" strike="noStrike">
              <a:solidFill>
                <a:srgbClr val="ffffff"/>
              </a:solidFill>
              <a:latin typeface="Times New Roman"/>
            </a:endParaRPr>
          </a:p>
        </p:txBody>
      </p:sp>
      <p:sp>
        <p:nvSpPr>
          <p:cNvPr id="146" name="PlaceHolder 5"/>
          <p:cNvSpPr>
            <a:spLocks noGrp="1"/>
          </p:cNvSpPr>
          <p:nvPr>
            <p:ph type="dt" idx="27"/>
          </p:nvPr>
        </p:nvSpPr>
        <p:spPr>
          <a:xfrm>
            <a:off x="7205040" y="6041520"/>
            <a:ext cx="911160" cy="364320"/>
          </a:xfrm>
          <a:prstGeom prst="rect">
            <a:avLst/>
          </a:prstGeom>
          <a:noFill/>
          <a:ln w="0">
            <a:noFill/>
          </a:ln>
        </p:spPr>
        <p:txBody>
          <a:bodyPr lIns="91440" rIns="91440" tIns="45720" bIns="45720" anchor="ctr">
            <a:noAutofit/>
          </a:bodyPr>
          <a:lstStyle>
            <a:lvl1pPr indent="0">
              <a:buNone/>
              <a:defRPr b="0" lang="el-GR" sz="1400" spc="-1" strike="noStrike">
                <a:solidFill>
                  <a:srgbClr val="ffffff"/>
                </a:solidFill>
                <a:latin typeface="Times New Roman"/>
              </a:defRPr>
            </a:lvl1pPr>
          </a:lstStyle>
          <a:p>
            <a:pPr indent="0">
              <a:buNone/>
            </a:pPr>
            <a:r>
              <a:rPr b="0" lang="el-GR" sz="1400" spc="-1" strike="noStrike">
                <a:solidFill>
                  <a:srgbClr val="ffffff"/>
                </a:solidFill>
                <a:latin typeface="Times New Roman"/>
              </a:rPr>
              <a:t>&lt;ημερομηνία/ώρα&gt;</a:t>
            </a:r>
            <a:endParaRPr b="0" lang="el-GR"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9.xml"/>
</Relationships>
</file>

<file path=ppt/slides/_rels/slide1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9.xml"/>
</Relationships>
</file>

<file path=ppt/slides/_rels/slide1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9.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9.xml"/>
</Relationships>
</file>

<file path=ppt/slides/_rels/slide1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9.xml"/>
</Relationships>
</file>

<file path=ppt/slides/_rels/slide1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7.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slideLayout" Target="../slideLayouts/slideLayout9.xml"/>
</Relationships>
</file>

<file path=ppt/slides/_rels/slide1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9.xml"/>
</Relationships>
</file>

<file path=ppt/slides/_rels/slide1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9.xml"/>
</Relationships>
</file>

<file path=ppt/slides/_rels/slide2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5.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image" Target="../media/image1.jpeg"/><Relationship Id="rId7" Type="http://schemas.openxmlformats.org/officeDocument/2006/relationships/slideLayout" Target="../slideLayouts/slideLayout9.xml"/>
</Relationships>
</file>

<file path=ppt/slides/_rels/slide6.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slideLayout" Target="../slideLayouts/slideLayout9.xml"/>
</Relationships>
</file>

<file path=ppt/slides/_rels/slide7.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1506960" y="2404440"/>
            <a:ext cx="7766280" cy="1645560"/>
          </a:xfrm>
          <a:prstGeom prst="rect">
            <a:avLst/>
          </a:prstGeom>
          <a:noFill/>
          <a:ln w="0">
            <a:noFill/>
          </a:ln>
        </p:spPr>
        <p:txBody>
          <a:bodyPr lIns="91440" rIns="91440" tIns="45720" bIns="45720" anchor="b">
            <a:noAutofit/>
          </a:bodyPr>
          <a:p>
            <a:pPr indent="0" algn="r" defTabSz="457200">
              <a:lnSpc>
                <a:spcPct val="100000"/>
              </a:lnSpc>
              <a:buNone/>
              <a:tabLst>
                <a:tab algn="l" pos="0"/>
              </a:tabLst>
            </a:pPr>
            <a:r>
              <a:rPr b="1" lang="el-GR" sz="5400" spc="-1" strike="noStrike">
                <a:solidFill>
                  <a:srgbClr val="ffff00"/>
                </a:solidFill>
                <a:latin typeface="Georgia"/>
              </a:rPr>
              <a:t>ΔΙΚΑΙΩΜΑΤΑ ΚΑΙ ΥΠΟΧΡΕΩΣΕΙΣ</a:t>
            </a:r>
            <a:endParaRPr b="0" lang="el-GR" sz="5400" spc="-1" strike="noStrike">
              <a:solidFill>
                <a:srgbClr val="ffffff"/>
              </a:solidFill>
              <a:latin typeface="Arial"/>
            </a:endParaRPr>
          </a:p>
        </p:txBody>
      </p:sp>
      <p:sp>
        <p:nvSpPr>
          <p:cNvPr id="256" name="PlaceHolder 2"/>
          <p:cNvSpPr>
            <a:spLocks noGrp="1"/>
          </p:cNvSpPr>
          <p:nvPr>
            <p:ph type="subTitle"/>
          </p:nvPr>
        </p:nvSpPr>
        <p:spPr>
          <a:xfrm>
            <a:off x="1506960" y="4050720"/>
            <a:ext cx="7766280" cy="1096200"/>
          </a:xfrm>
          <a:prstGeom prst="rect">
            <a:avLst/>
          </a:prstGeom>
          <a:noFill/>
          <a:ln w="0">
            <a:noFill/>
          </a:ln>
        </p:spPr>
        <p:txBody>
          <a:bodyPr lIns="91440" rIns="91440" tIns="45720" bIns="45720" anchor="t">
            <a:noAutofit/>
          </a:bodyPr>
          <a:p>
            <a:pPr indent="0" algn="r" defTabSz="457200">
              <a:lnSpc>
                <a:spcPct val="100000"/>
              </a:lnSpc>
              <a:spcBef>
                <a:spcPts val="1001"/>
              </a:spcBef>
              <a:buNone/>
              <a:tabLst>
                <a:tab algn="l" pos="0"/>
              </a:tabLst>
            </a:pPr>
            <a:r>
              <a:rPr b="0" lang="el-GR" sz="1800" spc="-1" strike="noStrike">
                <a:solidFill>
                  <a:schemeClr val="dk1">
                    <a:lumMod val="50000"/>
                    <a:lumOff val="50000"/>
                  </a:schemeClr>
                </a:solidFill>
                <a:latin typeface="Trebuchet MS"/>
              </a:rPr>
              <a:t>ΚΟΙΝΩΝΙΚΗ ΚΑΙ ΠΟΛΙΤΙΚΗ ΑΓΩΓΗ</a:t>
            </a:r>
            <a:endParaRPr b="0" lang="el-GR" sz="1800" spc="-1" strike="noStrike">
              <a:solidFill>
                <a:srgbClr val="ffffff"/>
              </a:solidFill>
              <a:latin typeface="Arial"/>
            </a:endParaRPr>
          </a:p>
          <a:p>
            <a:pPr indent="0" algn="r" defTabSz="457200">
              <a:lnSpc>
                <a:spcPct val="100000"/>
              </a:lnSpc>
              <a:spcBef>
                <a:spcPts val="1001"/>
              </a:spcBef>
              <a:buNone/>
              <a:tabLst>
                <a:tab algn="l" pos="0"/>
              </a:tabLst>
            </a:pPr>
            <a:r>
              <a:rPr b="0" lang="el-GR" sz="1800" spc="-1" strike="noStrike">
                <a:solidFill>
                  <a:schemeClr val="dk1">
                    <a:lumMod val="50000"/>
                    <a:lumOff val="50000"/>
                  </a:schemeClr>
                </a:solidFill>
                <a:latin typeface="Trebuchet MS"/>
              </a:rPr>
              <a:t>Γ΄ΓΥΜΝΑΣΙΟΥ</a:t>
            </a:r>
            <a:endParaRPr b="0" lang="el-GR" sz="1800" spc="-1" strike="noStrike">
              <a:solidFill>
                <a:srgbClr val="ffffff"/>
              </a:solidFill>
              <a:latin typeface="Arial"/>
            </a:endParaRPr>
          </a:p>
        </p:txBody>
      </p:sp>
      <p:sp>
        <p:nvSpPr>
          <p:cNvPr id="257" name="Υπότιτλος 2"/>
          <p:cNvSpPr/>
          <p:nvPr/>
        </p:nvSpPr>
        <p:spPr>
          <a:xfrm>
            <a:off x="225360" y="6088680"/>
            <a:ext cx="4084920" cy="430560"/>
          </a:xfrm>
          <a:prstGeom prst="rect">
            <a:avLst/>
          </a:prstGeom>
          <a:noFill/>
          <a:ln w="0">
            <a:noFill/>
          </a:ln>
        </p:spPr>
        <p:style>
          <a:lnRef idx="0"/>
          <a:fillRef idx="0"/>
          <a:effectRef idx="0"/>
          <a:fontRef idx="minor"/>
        </p:style>
        <p:txBody>
          <a:bodyPr lIns="90000" rIns="90000" tIns="45000" bIns="45000" anchor="t">
            <a:normAutofit/>
          </a:bodyPr>
          <a:p>
            <a:pPr algn="r" defTabSz="457200">
              <a:lnSpc>
                <a:spcPct val="100000"/>
              </a:lnSpc>
              <a:spcBef>
                <a:spcPts val="1001"/>
              </a:spcBef>
              <a:tabLst>
                <a:tab algn="l" pos="0"/>
              </a:tabLst>
            </a:pPr>
            <a:endParaRPr b="0" lang="el-GR" sz="1800" spc="-1" strike="noStrike">
              <a:solidFill>
                <a:srgbClr val="ffffff"/>
              </a:solidFill>
              <a:latin typeface="Arial"/>
            </a:endParaRPr>
          </a:p>
        </p:txBody>
      </p:sp>
      <p:sp>
        <p:nvSpPr>
          <p:cNvPr id="258" name="Υπότιτλος 2"/>
          <p:cNvSpPr/>
          <p:nvPr/>
        </p:nvSpPr>
        <p:spPr>
          <a:xfrm>
            <a:off x="993960" y="417240"/>
            <a:ext cx="1706400" cy="430560"/>
          </a:xfrm>
          <a:prstGeom prst="rect">
            <a:avLst/>
          </a:prstGeom>
          <a:solidFill>
            <a:srgbClr val="ffc000"/>
          </a:solidFill>
          <a:ln w="0">
            <a:noFill/>
          </a:ln>
          <a:effectLst>
            <a:outerShdw algn="ctr" blurRad="150120" dir="8461089" dist="250081">
              <a:srgbClr val="000000">
                <a:alpha val="28000"/>
              </a:srgbClr>
            </a:outerShdw>
          </a:effectLst>
          <a:scene3d>
            <a:camera prst="orthographicFront">
              <a:rot lat="0" lon="0" rev="0"/>
            </a:camera>
            <a:lightRig dir="t" rig="contrasting">
              <a:rot lat="0" lon="0" rev="1500000"/>
            </a:lightRig>
          </a:scene3d>
          <a:sp3d prstMaterial="metal">
            <a:bevelT w="88900" h="88900"/>
          </a:sp3d>
        </p:spPr>
        <p:style>
          <a:lnRef idx="0"/>
          <a:fillRef idx="0"/>
          <a:effectRef idx="0"/>
          <a:fontRef idx="minor"/>
        </p:style>
        <p:txBody>
          <a:bodyPr lIns="90000" rIns="90000" tIns="45000" bIns="45000" anchor="ctr">
            <a:normAutofit/>
          </a:bodyPr>
          <a:p>
            <a:pPr algn="ctr" defTabSz="457200">
              <a:lnSpc>
                <a:spcPct val="100000"/>
              </a:lnSpc>
              <a:spcBef>
                <a:spcPts val="1001"/>
              </a:spcBef>
              <a:tabLst>
                <a:tab algn="l" pos="0"/>
              </a:tabLst>
            </a:pPr>
            <a:r>
              <a:rPr b="1" lang="el-GR" sz="1600" spc="-1" strike="noStrike">
                <a:solidFill>
                  <a:schemeClr val="dk1">
                    <a:lumMod val="50000"/>
                    <a:lumOff val="50000"/>
                  </a:schemeClr>
                </a:solidFill>
                <a:latin typeface="Georgia"/>
              </a:rPr>
              <a:t>Κεφάλαιο 12</a:t>
            </a:r>
            <a:endParaRPr b="0" lang="el-G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677160" y="509760"/>
            <a:ext cx="7408800" cy="58968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400" spc="-1" strike="noStrike">
                <a:solidFill>
                  <a:srgbClr val="ffff00"/>
                </a:solidFill>
                <a:latin typeface="Georgia"/>
              </a:rPr>
              <a:t>ΕΛΕΥΘΕΡΗ ΑΝΑΠΤΥΞΗ ΠΡΟΣΩΠΙΚΟΤΗΤΑΣ</a:t>
            </a:r>
            <a:endParaRPr b="0" lang="el-GR" sz="2400" spc="-1" strike="noStrike">
              <a:solidFill>
                <a:srgbClr val="ffffff"/>
              </a:solidFill>
              <a:latin typeface="Arial"/>
            </a:endParaRPr>
          </a:p>
        </p:txBody>
      </p:sp>
      <p:sp>
        <p:nvSpPr>
          <p:cNvPr id="297" name="PlaceHolder 2"/>
          <p:cNvSpPr>
            <a:spLocks noGrp="1"/>
          </p:cNvSpPr>
          <p:nvPr>
            <p:ph/>
          </p:nvPr>
        </p:nvSpPr>
        <p:spPr>
          <a:xfrm>
            <a:off x="3328920" y="2340000"/>
            <a:ext cx="6557400" cy="2166120"/>
          </a:xfrm>
          <a:prstGeom prst="rect">
            <a:avLst/>
          </a:prstGeom>
          <a:noFill/>
          <a:ln w="0">
            <a:noFill/>
          </a:ln>
        </p:spPr>
        <p:txBody>
          <a:bodyPr lIns="91440" rIns="91440" tIns="45720" bIns="45720" anchor="t">
            <a:normAutofit/>
          </a:bodyPr>
          <a:p>
            <a:pPr indent="0" algn="ctr" defTabSz="457200">
              <a:lnSpc>
                <a:spcPct val="100000"/>
              </a:lnSpc>
              <a:spcBef>
                <a:spcPts val="1001"/>
              </a:spcBef>
              <a:buNone/>
              <a:tabLst>
                <a:tab algn="l" pos="0"/>
              </a:tabLst>
            </a:pPr>
            <a:r>
              <a:rPr b="0" i="1" lang="el-GR" sz="2000" spc="-1" strike="noStrike">
                <a:solidFill>
                  <a:srgbClr val="000000"/>
                </a:solidFill>
                <a:latin typeface="Georgia"/>
              </a:rPr>
              <a:t>«</a:t>
            </a:r>
            <a:r>
              <a:rPr b="1" i="1" lang="el-GR" sz="2000" spc="-1" strike="noStrike">
                <a:solidFill>
                  <a:srgbClr val="000000"/>
                </a:solidFill>
                <a:latin typeface="Georgia"/>
              </a:rPr>
              <a:t>Καθένας έχει δικαίωμα να αναπτύσσει ελεύθερα την προσωπικότητά του και να συμμετέχει στην κοινωνική, οικονομική και πολιτική ζωή της χώρας, εφόσον δεν προσβάλλει τα δικαιώματα των άλλων και δεν παραβιάζει το Σύνταγμα ή τα χρηστά ήθη</a:t>
            </a:r>
            <a:r>
              <a:rPr b="0" i="1" lang="el-GR" sz="2000" spc="-1" strike="noStrike">
                <a:solidFill>
                  <a:srgbClr val="000000"/>
                </a:solidFill>
                <a:latin typeface="Georgia"/>
              </a:rPr>
              <a:t>». </a:t>
            </a:r>
            <a:r>
              <a:rPr b="0" lang="el-GR" sz="2000" spc="-1" strike="noStrike">
                <a:solidFill>
                  <a:srgbClr val="000000"/>
                </a:solidFill>
                <a:latin typeface="Georgia"/>
              </a:rPr>
              <a:t>Άρθρο 5 παρ. 1 Συντ.</a:t>
            </a:r>
            <a:endParaRPr b="0" lang="el-GR" sz="2000" spc="-1" strike="noStrike">
              <a:solidFill>
                <a:srgbClr val="000000"/>
              </a:solidFill>
              <a:latin typeface="Arial"/>
            </a:endParaRPr>
          </a:p>
        </p:txBody>
      </p:sp>
      <p:sp>
        <p:nvSpPr>
          <p:cNvPr id="298" name="Θέση περιεχομένου 2"/>
          <p:cNvSpPr/>
          <p:nvPr/>
        </p:nvSpPr>
        <p:spPr>
          <a:xfrm>
            <a:off x="558360" y="4129200"/>
            <a:ext cx="9327960" cy="2513880"/>
          </a:xfrm>
          <a:prstGeom prst="rect">
            <a:avLst/>
          </a:prstGeom>
          <a:noFill/>
          <a:ln w="0">
            <a:noFill/>
          </a:ln>
        </p:spPr>
        <p:style>
          <a:lnRef idx="0"/>
          <a:fillRef idx="0"/>
          <a:effectRef idx="0"/>
          <a:fontRef idx="minor"/>
        </p:style>
        <p:txBody>
          <a:bodyPr lIns="90000" rIns="90000" tIns="45000" bIns="45000" anchor="t">
            <a:normAutofit/>
          </a:bodyPr>
          <a:p>
            <a:pPr algn="ctr" defTabSz="457200">
              <a:lnSpc>
                <a:spcPct val="100000"/>
              </a:lnSpc>
              <a:spcBef>
                <a:spcPts val="1001"/>
              </a:spcBef>
              <a:tabLst>
                <a:tab algn="l" pos="0"/>
              </a:tabLst>
            </a:pPr>
            <a:endParaRPr b="0" lang="el-GR" sz="1800" spc="-1" strike="noStrike">
              <a:solidFill>
                <a:srgbClr val="ffffff"/>
              </a:solidFill>
              <a:latin typeface="Arial"/>
            </a:endParaRPr>
          </a:p>
        </p:txBody>
      </p:sp>
      <p:sp>
        <p:nvSpPr>
          <p:cNvPr id="299" name="Εικόνα 4"/>
          <p:cNvSpPr/>
          <p:nvPr/>
        </p:nvSpPr>
        <p:spPr>
          <a:xfrm>
            <a:off x="720000" y="2189520"/>
            <a:ext cx="2586600" cy="2490120"/>
          </a:xfrm>
          <a:prstGeom prst="roundRect">
            <a:avLst>
              <a:gd name="adj" fmla="val 8594"/>
            </a:avLst>
          </a:prstGeom>
          <a:blipFill rotWithShape="0">
            <a:blip r:embed="rId1"/>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PlaceHolder 1"/>
          <p:cNvSpPr>
            <a:spLocks noGrp="1"/>
          </p:cNvSpPr>
          <p:nvPr>
            <p:ph type="title"/>
          </p:nvPr>
        </p:nvSpPr>
        <p:spPr>
          <a:xfrm>
            <a:off x="677160" y="609480"/>
            <a:ext cx="6765840" cy="64692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800" spc="-1" strike="noStrike">
                <a:solidFill>
                  <a:srgbClr val="ffff00"/>
                </a:solidFill>
                <a:latin typeface="Georgia"/>
              </a:rPr>
              <a:t>ΑΤΟΜΙΚΗ ΙΔΙΟΚΤΗΣΙΑ</a:t>
            </a:r>
            <a:endParaRPr b="0" lang="el-GR" sz="2800" spc="-1" strike="noStrike">
              <a:solidFill>
                <a:srgbClr val="ffffff"/>
              </a:solidFill>
              <a:latin typeface="Arial"/>
            </a:endParaRPr>
          </a:p>
        </p:txBody>
      </p:sp>
      <p:sp>
        <p:nvSpPr>
          <p:cNvPr id="301" name="PlaceHolder 2"/>
          <p:cNvSpPr>
            <a:spLocks noGrp="1"/>
          </p:cNvSpPr>
          <p:nvPr>
            <p:ph/>
          </p:nvPr>
        </p:nvSpPr>
        <p:spPr>
          <a:xfrm>
            <a:off x="407880" y="1260000"/>
            <a:ext cx="8951760" cy="4996800"/>
          </a:xfrm>
          <a:prstGeom prst="rect">
            <a:avLst/>
          </a:prstGeom>
          <a:noFill/>
          <a:ln w="0">
            <a:noFill/>
          </a:ln>
        </p:spPr>
        <p:txBody>
          <a:bodyPr lIns="91440" rIns="91440" tIns="45720" bIns="45720" anchor="t">
            <a:noAutofit/>
          </a:bodyPr>
          <a:p>
            <a:pPr indent="0" algn="ctr" defTabSz="457200">
              <a:lnSpc>
                <a:spcPct val="100000"/>
              </a:lnSpc>
              <a:spcBef>
                <a:spcPts val="1001"/>
              </a:spcBef>
              <a:buNone/>
              <a:tabLst>
                <a:tab algn="l" pos="0"/>
              </a:tabLst>
            </a:pPr>
            <a:r>
              <a:rPr b="0" lang="el-GR" sz="2000" spc="-1" strike="noStrike">
                <a:solidFill>
                  <a:srgbClr val="000000"/>
                </a:solidFill>
                <a:latin typeface="Georgia"/>
              </a:rPr>
              <a:t>Η </a:t>
            </a:r>
            <a:r>
              <a:rPr b="1" lang="el-GR" sz="2000" spc="-1" strike="noStrike">
                <a:solidFill>
                  <a:srgbClr val="000000"/>
                </a:solidFill>
                <a:latin typeface="Georgia"/>
              </a:rPr>
              <a:t>ιδιοκτησία</a:t>
            </a:r>
            <a:r>
              <a:rPr b="0" lang="el-GR" sz="2000" spc="-1" strike="noStrike">
                <a:solidFill>
                  <a:srgbClr val="000000"/>
                </a:solidFill>
                <a:latin typeface="Georgia"/>
              </a:rPr>
              <a:t> ως όρος του δικαίου </a:t>
            </a:r>
            <a:r>
              <a:rPr b="1" lang="el-GR" sz="2000" spc="-1" strike="noStrike">
                <a:solidFill>
                  <a:srgbClr val="000000"/>
                </a:solidFill>
                <a:latin typeface="Georgia"/>
              </a:rPr>
              <a:t>αναφέρεται</a:t>
            </a:r>
            <a:r>
              <a:rPr b="0" lang="el-GR" sz="2000" spc="-1" strike="noStrike">
                <a:solidFill>
                  <a:srgbClr val="000000"/>
                </a:solidFill>
                <a:latin typeface="Georgia"/>
              </a:rPr>
              <a:t> στην </a:t>
            </a:r>
            <a:r>
              <a:rPr b="1" lang="el-GR" sz="2000" spc="-1" strike="noStrike">
                <a:solidFill>
                  <a:srgbClr val="000000"/>
                </a:solidFill>
                <a:latin typeface="Georgia"/>
              </a:rPr>
              <a:t>κυριότητα</a:t>
            </a:r>
            <a:r>
              <a:rPr b="0" lang="el-GR" sz="2000" spc="-1" strike="noStrike">
                <a:solidFill>
                  <a:srgbClr val="000000"/>
                </a:solidFill>
                <a:latin typeface="Georgia"/>
              </a:rPr>
              <a:t>, το απόλυτο δικαίωμα στην χρήση και εκμετάλλευση ενός πράγματος.</a:t>
            </a:r>
            <a:endParaRPr b="0" lang="el-GR" sz="2000" spc="-1" strike="noStrike">
              <a:solidFill>
                <a:srgbClr val="ffffff"/>
              </a:solidFill>
              <a:latin typeface="Arial"/>
            </a:endParaRPr>
          </a:p>
          <a:p>
            <a:pPr indent="0" algn="ctr" defTabSz="457200">
              <a:lnSpc>
                <a:spcPct val="100000"/>
              </a:lnSpc>
              <a:spcBef>
                <a:spcPts val="1001"/>
              </a:spcBef>
              <a:buNone/>
              <a:tabLst>
                <a:tab algn="l" pos="0"/>
              </a:tabLst>
            </a:pPr>
            <a:r>
              <a:rPr b="0" lang="el-GR" sz="2000" spc="-1" strike="noStrike">
                <a:solidFill>
                  <a:srgbClr val="000000"/>
                </a:solidFill>
                <a:latin typeface="Georgia"/>
              </a:rPr>
              <a:t>Στις </a:t>
            </a:r>
            <a:r>
              <a:rPr b="1" lang="el-GR" sz="2000" spc="-1" strike="noStrike">
                <a:solidFill>
                  <a:srgbClr val="000000"/>
                </a:solidFill>
                <a:latin typeface="Georgia"/>
              </a:rPr>
              <a:t>σύγχρονες κοινωνίες</a:t>
            </a:r>
            <a:r>
              <a:rPr b="0" lang="el-GR" sz="2000" spc="-1" strike="noStrike">
                <a:solidFill>
                  <a:srgbClr val="000000"/>
                </a:solidFill>
                <a:latin typeface="Georgia"/>
              </a:rPr>
              <a:t> η ιδιοκτησία είναι πλέον </a:t>
            </a:r>
            <a:r>
              <a:rPr b="1" lang="el-GR" sz="2000" spc="-1" strike="noStrike">
                <a:solidFill>
                  <a:srgbClr val="000000"/>
                </a:solidFill>
                <a:latin typeface="Georgia"/>
              </a:rPr>
              <a:t>προστατευμένη</a:t>
            </a:r>
            <a:r>
              <a:rPr b="0" lang="el-GR" sz="2000" spc="-1" strike="noStrike">
                <a:solidFill>
                  <a:srgbClr val="000000"/>
                </a:solidFill>
                <a:latin typeface="Georgia"/>
              </a:rPr>
              <a:t>. </a:t>
            </a:r>
            <a:endParaRPr b="0" lang="el-GR" sz="2000" spc="-1" strike="noStrike">
              <a:solidFill>
                <a:srgbClr val="ffffff"/>
              </a:solidFill>
              <a:latin typeface="Arial"/>
            </a:endParaRPr>
          </a:p>
          <a:p>
            <a:pPr indent="0" algn="ctr" defTabSz="457200">
              <a:lnSpc>
                <a:spcPct val="100000"/>
              </a:lnSpc>
              <a:spcBef>
                <a:spcPts val="1001"/>
              </a:spcBef>
              <a:buNone/>
              <a:tabLst>
                <a:tab algn="l" pos="0"/>
              </a:tabLst>
            </a:pPr>
            <a:r>
              <a:rPr b="0" lang="el-GR" sz="2000" spc="-1" strike="noStrike">
                <a:solidFill>
                  <a:srgbClr val="000000"/>
                </a:solidFill>
                <a:latin typeface="Georgia"/>
              </a:rPr>
              <a:t>Τα περισσότερα Συντάγματα προβλέπουν περισσότερο περιπτώσεις </a:t>
            </a:r>
            <a:r>
              <a:rPr b="1" lang="el-GR" sz="2000" spc="-1" strike="noStrike">
                <a:solidFill>
                  <a:srgbClr val="000000"/>
                </a:solidFill>
                <a:latin typeface="Georgia"/>
              </a:rPr>
              <a:t>περιορισμού της ιδιοκτησίας </a:t>
            </a:r>
            <a:r>
              <a:rPr b="0" lang="el-GR" sz="2000" spc="-1" strike="noStrike">
                <a:solidFill>
                  <a:srgbClr val="000000"/>
                </a:solidFill>
                <a:latin typeface="Georgia"/>
              </a:rPr>
              <a:t>για τις ανάγκες του φυσικού και πολιτιστικού </a:t>
            </a:r>
            <a:r>
              <a:rPr b="1" lang="el-GR" sz="2000" spc="-1" strike="noStrike">
                <a:solidFill>
                  <a:srgbClr val="000000"/>
                </a:solidFill>
                <a:latin typeface="Georgia"/>
              </a:rPr>
              <a:t>περιβάλλοντος </a:t>
            </a:r>
            <a:r>
              <a:rPr b="0" lang="el-GR" sz="2000" spc="-1" strike="noStrike">
                <a:solidFill>
                  <a:srgbClr val="000000"/>
                </a:solidFill>
                <a:latin typeface="Georgia"/>
              </a:rPr>
              <a:t>και του </a:t>
            </a:r>
            <a:r>
              <a:rPr b="1" lang="el-GR" sz="2000" spc="-1" strike="noStrike">
                <a:solidFill>
                  <a:srgbClr val="000000"/>
                </a:solidFill>
                <a:latin typeface="Georgia"/>
              </a:rPr>
              <a:t>γενικού συμφέροντος</a:t>
            </a:r>
            <a:r>
              <a:rPr b="0" lang="el-GR" sz="2000" spc="-1" strike="noStrike">
                <a:solidFill>
                  <a:srgbClr val="000000"/>
                </a:solidFill>
                <a:latin typeface="Georgia"/>
              </a:rPr>
              <a:t>.</a:t>
            </a:r>
            <a:endParaRPr b="0" lang="el-GR" sz="2000" spc="-1" strike="noStrike">
              <a:solidFill>
                <a:srgbClr val="ffffff"/>
              </a:solidFill>
              <a:latin typeface="Arial"/>
            </a:endParaRPr>
          </a:p>
          <a:p>
            <a:pPr indent="0" algn="ctr" defTabSz="457200">
              <a:lnSpc>
                <a:spcPct val="100000"/>
              </a:lnSpc>
              <a:spcBef>
                <a:spcPts val="1001"/>
              </a:spcBef>
              <a:buNone/>
              <a:tabLst>
                <a:tab algn="l" pos="0"/>
              </a:tabLst>
            </a:pPr>
            <a:endParaRPr b="0" lang="el-GR" sz="2000" spc="-1" strike="noStrike">
              <a:solidFill>
                <a:srgbClr val="ffffff"/>
              </a:solidFill>
              <a:latin typeface="Arial"/>
            </a:endParaRPr>
          </a:p>
          <a:p>
            <a:pPr indent="0" algn="ctr" defTabSz="457200">
              <a:lnSpc>
                <a:spcPct val="100000"/>
              </a:lnSpc>
              <a:spcBef>
                <a:spcPts val="1001"/>
              </a:spcBef>
              <a:buNone/>
              <a:tabLst>
                <a:tab algn="l" pos="0"/>
              </a:tabLst>
            </a:pPr>
            <a:endParaRPr b="0" lang="el-GR" sz="2000" spc="-1" strike="noStrike">
              <a:solidFill>
                <a:srgbClr val="ffffff"/>
              </a:solidFill>
              <a:latin typeface="Arial"/>
            </a:endParaRPr>
          </a:p>
          <a:p>
            <a:pPr indent="0" algn="ctr" defTabSz="457200">
              <a:lnSpc>
                <a:spcPct val="100000"/>
              </a:lnSpc>
              <a:spcBef>
                <a:spcPts val="1001"/>
              </a:spcBef>
              <a:buNone/>
              <a:tabLst>
                <a:tab algn="l" pos="0"/>
              </a:tabLst>
            </a:pPr>
            <a:r>
              <a:rPr b="1" lang="el-GR" sz="2000" spc="-1" strike="noStrike">
                <a:solidFill>
                  <a:srgbClr val="000000"/>
                </a:solidFill>
                <a:latin typeface="Georgia"/>
              </a:rPr>
              <a:t>«Η κατοικία του καθενός είναι άσυλο. Η ιδιωτική και οικογενειακή ζωή του ατόμου είναι απαραβίαστη» </a:t>
            </a:r>
            <a:r>
              <a:rPr b="0" lang="el-GR" sz="2000" spc="-1" strike="noStrike">
                <a:solidFill>
                  <a:srgbClr val="000000"/>
                </a:solidFill>
                <a:latin typeface="Georgia"/>
              </a:rPr>
              <a:t>ορίζει το άρθρο 9 του Συντάγματος. </a:t>
            </a:r>
            <a:endParaRPr b="0" lang="el-GR" sz="2000" spc="-1" strike="noStrike">
              <a:solidFill>
                <a:srgbClr val="ffffff"/>
              </a:solidFill>
              <a:latin typeface="Arial"/>
            </a:endParaRPr>
          </a:p>
          <a:p>
            <a:pPr indent="0" algn="ctr" defTabSz="457200">
              <a:lnSpc>
                <a:spcPct val="100000"/>
              </a:lnSpc>
              <a:spcBef>
                <a:spcPts val="1001"/>
              </a:spcBef>
              <a:buNone/>
              <a:tabLst>
                <a:tab algn="l" pos="0"/>
              </a:tabLst>
            </a:pPr>
            <a:r>
              <a:rPr b="0" lang="el-GR" sz="2000" spc="-1" strike="noStrike">
                <a:solidFill>
                  <a:srgbClr val="000000"/>
                </a:solidFill>
                <a:latin typeface="Georgia"/>
              </a:rPr>
              <a:t>Η </a:t>
            </a:r>
            <a:r>
              <a:rPr b="1" lang="el-GR" sz="2000" spc="-1" strike="noStrike">
                <a:solidFill>
                  <a:srgbClr val="000000"/>
                </a:solidFill>
                <a:latin typeface="Georgia"/>
              </a:rPr>
              <a:t>κατοικία</a:t>
            </a:r>
            <a:r>
              <a:rPr b="0" lang="el-GR" sz="2000" spc="-1" strike="noStrike">
                <a:solidFill>
                  <a:srgbClr val="000000"/>
                </a:solidFill>
                <a:latin typeface="Georgia"/>
              </a:rPr>
              <a:t> αποτελεί δηλαδή </a:t>
            </a:r>
            <a:r>
              <a:rPr b="1" lang="el-GR" sz="2000" spc="-1" strike="noStrike">
                <a:solidFill>
                  <a:srgbClr val="000000"/>
                </a:solidFill>
                <a:latin typeface="Georgia"/>
              </a:rPr>
              <a:t>απαραβίαστο </a:t>
            </a:r>
            <a:r>
              <a:rPr b="0" lang="el-GR" sz="2000" spc="-1" strike="noStrike">
                <a:solidFill>
                  <a:srgbClr val="000000"/>
                </a:solidFill>
                <a:latin typeface="Georgia"/>
              </a:rPr>
              <a:t>χώρο του ατόμου.</a:t>
            </a:r>
            <a:endParaRPr b="0" lang="el-GR" sz="2000" spc="-1" strike="noStrike">
              <a:solidFill>
                <a:srgbClr val="ffffff"/>
              </a:solidFill>
              <a:latin typeface="Arial"/>
            </a:endParaRPr>
          </a:p>
        </p:txBody>
      </p:sp>
      <p:sp>
        <p:nvSpPr>
          <p:cNvPr id="302" name="Εικόνα 3"/>
          <p:cNvSpPr/>
          <p:nvPr/>
        </p:nvSpPr>
        <p:spPr>
          <a:xfrm>
            <a:off x="9180000" y="2520000"/>
            <a:ext cx="2699640" cy="2520000"/>
          </a:xfrm>
          <a:prstGeom prst="roundRect">
            <a:avLst>
              <a:gd name="adj" fmla="val 16667"/>
            </a:avLst>
          </a:prstGeom>
          <a:blipFill rotWithShape="0">
            <a:blip r:embed="rId1"/>
            <a:srcRect/>
            <a:stretch/>
          </a:blipFill>
          <a:ln w="0">
            <a:noFill/>
          </a:ln>
          <a:effectLst>
            <a:outerShdw algn="tl" blurRad="76320" dir="7800819" dist="38073" rotWithShape="0">
              <a:srgbClr val="000000">
                <a:alpha val="40000"/>
              </a:srgbClr>
            </a:outerShdw>
          </a:effectLst>
          <a:scene3d>
            <a:camera prst="orthographicFront"/>
            <a:lightRig dir="t" rig="contrasting">
              <a:rot lat="0" lon="0" rev="4200000"/>
            </a:lightRig>
          </a:scene3d>
          <a:sp3d prstMaterial="plastic">
            <a:bevelT prst="relaxedInset" w="381000" h="114300"/>
            <a:contourClr>
              <a:srgbClr val="969696"/>
            </a:contourClr>
          </a:sp3d>
        </p:spPr>
        <p:style>
          <a:lnRef idx="0"/>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03" name="Τίτλος 2"/>
          <p:cNvSpPr/>
          <p:nvPr/>
        </p:nvSpPr>
        <p:spPr>
          <a:xfrm>
            <a:off x="711000" y="3715560"/>
            <a:ext cx="6668640" cy="604080"/>
          </a:xfrm>
          <a:prstGeom prst="rect">
            <a:avLst/>
          </a:prstGeom>
          <a:solidFill>
            <a:srgbClr val="c00000"/>
          </a:solidFill>
          <a:ln w="0">
            <a:noFill/>
          </a:ln>
          <a:effectLst>
            <a:outerShdw blurRad="44280" dir="5400000" dist="28080" rotWithShape="0">
              <a:srgbClr val="000000">
                <a:alpha val="32000"/>
              </a:srgbClr>
            </a:outerShdw>
          </a:effectLst>
        </p:spPr>
        <p:style>
          <a:lnRef idx="0"/>
          <a:fillRef idx="0"/>
          <a:effectRef idx="0"/>
          <a:fontRef idx="minor"/>
        </p:style>
        <p:txBody>
          <a:bodyPr lIns="90000" rIns="90000" tIns="45000" bIns="45000" anchor="ctr">
            <a:normAutofit/>
          </a:bodyPr>
          <a:p>
            <a:pPr algn="ctr" defTabSz="457200">
              <a:lnSpc>
                <a:spcPct val="100000"/>
              </a:lnSpc>
            </a:pPr>
            <a:r>
              <a:rPr b="1" lang="el-GR" sz="2800" spc="-1" strike="noStrike">
                <a:solidFill>
                  <a:srgbClr val="ffff00"/>
                </a:solidFill>
                <a:latin typeface="Georgia"/>
              </a:rPr>
              <a:t>ΑΣΥΛΟ ΚΑΤΟΙΚΙΑΣ</a:t>
            </a:r>
            <a:endParaRPr b="0" lang="el-GR"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1105920" y="566640"/>
            <a:ext cx="6308640" cy="60408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fontScale="75000"/>
          </a:bodyPr>
          <a:p>
            <a:pPr indent="0" algn="ctr" defTabSz="457200">
              <a:lnSpc>
                <a:spcPct val="100000"/>
              </a:lnSpc>
              <a:buNone/>
              <a:tabLst>
                <a:tab algn="l" pos="0"/>
              </a:tabLst>
            </a:pPr>
            <a:r>
              <a:rPr b="1" lang="el-GR" sz="2800" spc="-1" strike="noStrike">
                <a:solidFill>
                  <a:srgbClr val="ffff00"/>
                </a:solidFill>
                <a:latin typeface="Georgia"/>
              </a:rPr>
              <a:t>ΠΡΟΣΤΑΣΙΑ ΠΡΟΣΩΠΙΚΩΝ ΔΕΔΟΜΕΝΩΝ</a:t>
            </a:r>
            <a:endParaRPr b="0" lang="el-GR" sz="2800" spc="-1" strike="noStrike">
              <a:solidFill>
                <a:srgbClr val="ffffff"/>
              </a:solidFill>
              <a:latin typeface="Arial"/>
            </a:endParaRPr>
          </a:p>
        </p:txBody>
      </p:sp>
      <p:sp>
        <p:nvSpPr>
          <p:cNvPr id="305" name="PlaceHolder 2"/>
          <p:cNvSpPr>
            <a:spLocks noGrp="1"/>
          </p:cNvSpPr>
          <p:nvPr>
            <p:ph/>
          </p:nvPr>
        </p:nvSpPr>
        <p:spPr>
          <a:xfrm>
            <a:off x="657360" y="1600200"/>
            <a:ext cx="8128800" cy="4942800"/>
          </a:xfrm>
          <a:prstGeom prst="rect">
            <a:avLst/>
          </a:prstGeom>
          <a:noFill/>
          <a:ln w="0">
            <a:noFill/>
          </a:ln>
        </p:spPr>
        <p:txBody>
          <a:bodyPr lIns="91440" rIns="91440" tIns="45720" bIns="45720" anchor="t">
            <a:normAutofit/>
          </a:bodyPr>
          <a:p>
            <a:pPr indent="0" algn="ctr" defTabSz="457200">
              <a:lnSpc>
                <a:spcPct val="100000"/>
              </a:lnSpc>
              <a:spcBef>
                <a:spcPts val="1001"/>
              </a:spcBef>
              <a:buNone/>
              <a:tabLst>
                <a:tab algn="l" pos="0"/>
              </a:tabLst>
            </a:pPr>
            <a:r>
              <a:rPr b="0" lang="el-GR" sz="2000" spc="-1" strike="noStrike">
                <a:solidFill>
                  <a:schemeClr val="dk1">
                    <a:lumMod val="75000"/>
                    <a:lumOff val="25000"/>
                  </a:schemeClr>
                </a:solidFill>
                <a:latin typeface="Georgia"/>
              </a:rPr>
              <a:t> </a:t>
            </a:r>
            <a:endParaRPr b="0" lang="el-GR" sz="2000" spc="-1" strike="noStrike">
              <a:solidFill>
                <a:srgbClr val="ffffff"/>
              </a:solidFill>
              <a:latin typeface="Arial"/>
            </a:endParaRPr>
          </a:p>
          <a:p>
            <a:pPr indent="0" algn="ctr" defTabSz="457200">
              <a:lnSpc>
                <a:spcPct val="100000"/>
              </a:lnSpc>
              <a:spcBef>
                <a:spcPts val="1001"/>
              </a:spcBef>
              <a:buNone/>
              <a:tabLst>
                <a:tab algn="l" pos="0"/>
              </a:tabLst>
            </a:pPr>
            <a:r>
              <a:rPr b="0" lang="el-GR" sz="2000" spc="-1" strike="noStrike">
                <a:solidFill>
                  <a:schemeClr val="dk1">
                    <a:lumMod val="75000"/>
                    <a:lumOff val="25000"/>
                  </a:schemeClr>
                </a:solidFill>
                <a:latin typeface="Georgia"/>
              </a:rPr>
              <a:t>  </a:t>
            </a:r>
            <a:endParaRPr b="0" lang="el-GR" sz="2000" spc="-1" strike="noStrike">
              <a:solidFill>
                <a:srgbClr val="ffffff"/>
              </a:solidFill>
              <a:latin typeface="Arial"/>
            </a:endParaRPr>
          </a:p>
          <a:p>
            <a:pPr indent="0" algn="ctr" defTabSz="457200">
              <a:lnSpc>
                <a:spcPct val="100000"/>
              </a:lnSpc>
              <a:spcBef>
                <a:spcPts val="1001"/>
              </a:spcBef>
              <a:buNone/>
              <a:tabLst>
                <a:tab algn="l" pos="0"/>
              </a:tabLst>
            </a:pPr>
            <a:r>
              <a:rPr b="0" lang="el-GR" sz="2000" spc="-1" strike="noStrike">
                <a:solidFill>
                  <a:srgbClr val="000000"/>
                </a:solidFill>
                <a:latin typeface="Georgia"/>
              </a:rPr>
              <a:t>Η </a:t>
            </a:r>
            <a:r>
              <a:rPr b="1" lang="el-GR" sz="2000" spc="-1" strike="noStrike">
                <a:solidFill>
                  <a:srgbClr val="000000"/>
                </a:solidFill>
                <a:latin typeface="Georgia"/>
              </a:rPr>
              <a:t>ιδιωτική ζωή </a:t>
            </a:r>
            <a:r>
              <a:rPr b="0" lang="el-GR" sz="2000" spc="-1" strike="noStrike">
                <a:solidFill>
                  <a:srgbClr val="000000"/>
                </a:solidFill>
                <a:latin typeface="Georgia"/>
              </a:rPr>
              <a:t>του ατόμου προστατεύεται από κάθε παραβίαση, όπως οι δυνατότητες παραβίασης με τα σύγχρονα ηλεκτρονικά μέσα.</a:t>
            </a:r>
            <a:endParaRPr b="0" lang="el-GR" sz="2000" spc="-1" strike="noStrike">
              <a:solidFill>
                <a:srgbClr val="ffffff"/>
              </a:solidFill>
              <a:latin typeface="Arial"/>
            </a:endParaRPr>
          </a:p>
          <a:p>
            <a:pPr indent="0" algn="ctr" defTabSz="457200">
              <a:lnSpc>
                <a:spcPct val="100000"/>
              </a:lnSpc>
              <a:spcBef>
                <a:spcPts val="1001"/>
              </a:spcBef>
              <a:buNone/>
              <a:tabLst>
                <a:tab algn="l" pos="0"/>
              </a:tabLst>
            </a:pPr>
            <a:r>
              <a:rPr b="0" lang="el-GR" sz="2000" spc="-1" strike="noStrike">
                <a:solidFill>
                  <a:srgbClr val="000000"/>
                </a:solidFill>
                <a:latin typeface="Georgia"/>
              </a:rPr>
              <a:t> </a:t>
            </a:r>
            <a:endParaRPr b="0" lang="el-GR" sz="2000" spc="-1" strike="noStrike">
              <a:solidFill>
                <a:srgbClr val="ffffff"/>
              </a:solidFill>
              <a:latin typeface="Arial"/>
            </a:endParaRPr>
          </a:p>
          <a:p>
            <a:pPr indent="0" algn="ctr" defTabSz="457200">
              <a:lnSpc>
                <a:spcPct val="100000"/>
              </a:lnSpc>
              <a:spcBef>
                <a:spcPts val="1001"/>
              </a:spcBef>
              <a:buNone/>
              <a:tabLst>
                <a:tab algn="l" pos="0"/>
              </a:tabLst>
            </a:pPr>
            <a:r>
              <a:rPr b="0" lang="el-GR" sz="2000" spc="-1" strike="noStrike">
                <a:solidFill>
                  <a:srgbClr val="000000"/>
                </a:solidFill>
                <a:latin typeface="Georgia"/>
              </a:rPr>
              <a:t>Με την αναθεώρηση του Συντάγματος το 2001 προστέθηκε και </a:t>
            </a:r>
            <a:r>
              <a:rPr b="1" lang="el-GR" sz="2000" spc="-1" strike="noStrike">
                <a:solidFill>
                  <a:srgbClr val="000000"/>
                </a:solidFill>
                <a:latin typeface="Georgia"/>
              </a:rPr>
              <a:t>το δικαίωμα στην προστασία προσωπικών δεδομένων, </a:t>
            </a:r>
            <a:r>
              <a:rPr b="0" lang="el-GR" sz="2000" spc="-1" strike="noStrike">
                <a:solidFill>
                  <a:srgbClr val="000000"/>
                </a:solidFill>
                <a:latin typeface="Georgia"/>
              </a:rPr>
              <a:t>την οποία ανέλαβε ανεξάρτητη από την κυβέρνηση υπηρεσία (Αρχή Προστασίας Προσωπικών Δεδομένων).</a:t>
            </a:r>
            <a:endParaRPr b="0" lang="el-GR" sz="2000" spc="-1" strike="noStrike">
              <a:solidFill>
                <a:srgbClr val="ffffff"/>
              </a:solidFill>
              <a:latin typeface="Arial"/>
            </a:endParaRPr>
          </a:p>
        </p:txBody>
      </p:sp>
      <p:sp>
        <p:nvSpPr>
          <p:cNvPr id="306" name="Εικόνα 3"/>
          <p:cNvSpPr/>
          <p:nvPr/>
        </p:nvSpPr>
        <p:spPr>
          <a:xfrm>
            <a:off x="9192600" y="1599840"/>
            <a:ext cx="2207880" cy="3805920"/>
          </a:xfrm>
          <a:prstGeom prst="roundRect">
            <a:avLst>
              <a:gd name="adj" fmla="val 16667"/>
            </a:avLst>
          </a:prstGeom>
          <a:blipFill rotWithShape="0">
            <a:blip r:embed="rId1"/>
            <a:srcRect/>
            <a:stretch/>
          </a:blipFill>
          <a:ln w="0">
            <a:noFill/>
          </a:ln>
          <a:effectLst>
            <a:outerShdw algn="tl" blurRad="152280" dir="788041" dist="11090"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style>
          <a:lnRef idx="0"/>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820080" y="720000"/>
            <a:ext cx="6108480" cy="54684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t">
            <a:normAutofit/>
          </a:bodyPr>
          <a:p>
            <a:pPr indent="0" algn="ctr" defTabSz="457200">
              <a:lnSpc>
                <a:spcPct val="100000"/>
              </a:lnSpc>
              <a:buNone/>
              <a:tabLst>
                <a:tab algn="l" pos="0"/>
              </a:tabLst>
            </a:pPr>
            <a:r>
              <a:rPr b="1" lang="el-GR" sz="2800" spc="-1" strike="noStrike">
                <a:solidFill>
                  <a:srgbClr val="ffff00"/>
                </a:solidFill>
                <a:latin typeface="Georgia"/>
              </a:rPr>
              <a:t>ΑΝΑΦΟΡΑ ΣΤΙΣ ΑΡΧΕΣ </a:t>
            </a:r>
            <a:endParaRPr b="0" lang="el-GR" sz="2800" spc="-1" strike="noStrike">
              <a:solidFill>
                <a:srgbClr val="ffffff"/>
              </a:solidFill>
              <a:latin typeface="Arial"/>
            </a:endParaRPr>
          </a:p>
        </p:txBody>
      </p:sp>
      <p:sp>
        <p:nvSpPr>
          <p:cNvPr id="308" name="PlaceHolder 2"/>
          <p:cNvSpPr>
            <a:spLocks noGrp="1"/>
          </p:cNvSpPr>
          <p:nvPr>
            <p:ph/>
          </p:nvPr>
        </p:nvSpPr>
        <p:spPr>
          <a:xfrm>
            <a:off x="2928960" y="1428840"/>
            <a:ext cx="7870680" cy="504288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endParaRPr b="0" lang="el-GR" sz="2000" spc="-1" strike="noStrike">
              <a:solidFill>
                <a:srgbClr val="ffffff"/>
              </a:solidFill>
              <a:latin typeface="Arial"/>
            </a:endParaRPr>
          </a:p>
          <a:p>
            <a:pPr indent="0" defTabSz="457200">
              <a:lnSpc>
                <a:spcPct val="100000"/>
              </a:lnSpc>
              <a:spcBef>
                <a:spcPts val="1001"/>
              </a:spcBef>
              <a:buNone/>
              <a:tabLst>
                <a:tab algn="l" pos="0"/>
              </a:tabLst>
            </a:pPr>
            <a:endParaRPr b="0" lang="el-GR" sz="2000" spc="-1" strike="noStrike">
              <a:solidFill>
                <a:srgbClr val="ffffff"/>
              </a:solidFill>
              <a:latin typeface="Arial"/>
            </a:endParaRPr>
          </a:p>
          <a:p>
            <a:pPr indent="0" defTabSz="457200">
              <a:lnSpc>
                <a:spcPct val="100000"/>
              </a:lnSpc>
              <a:spcBef>
                <a:spcPts val="1001"/>
              </a:spcBef>
              <a:buNone/>
              <a:tabLst>
                <a:tab algn="l" pos="0"/>
              </a:tabLst>
            </a:pPr>
            <a:r>
              <a:rPr b="0" lang="el-GR" sz="2000" spc="-1" strike="noStrike">
                <a:solidFill>
                  <a:srgbClr val="000000"/>
                </a:solidFill>
                <a:latin typeface="Georgia"/>
              </a:rPr>
              <a:t>Για να υπάρχει λαϊκή κυριαρχία απαιτείται διαφάνεια στις ενέργειες της Πολιτείας, ώστε ο κυρίαρχος λαός να γνωρίζει και να κρίνει. </a:t>
            </a:r>
            <a:endParaRPr b="0" lang="el-GR" sz="2000" spc="-1" strike="noStrike">
              <a:solidFill>
                <a:srgbClr val="ffffff"/>
              </a:solidFill>
              <a:latin typeface="Arial"/>
            </a:endParaRPr>
          </a:p>
          <a:p>
            <a:pPr indent="0" defTabSz="457200">
              <a:lnSpc>
                <a:spcPct val="100000"/>
              </a:lnSpc>
              <a:spcBef>
                <a:spcPts val="1001"/>
              </a:spcBef>
              <a:buNone/>
              <a:tabLst>
                <a:tab algn="l" pos="0"/>
              </a:tabLst>
            </a:pPr>
            <a:endParaRPr b="0" lang="el-GR" sz="2000" spc="-1" strike="noStrike">
              <a:solidFill>
                <a:srgbClr val="ffffff"/>
              </a:solidFill>
              <a:latin typeface="Arial"/>
            </a:endParaRPr>
          </a:p>
          <a:p>
            <a:pPr indent="0" defTabSz="457200">
              <a:lnSpc>
                <a:spcPct val="100000"/>
              </a:lnSpc>
              <a:spcBef>
                <a:spcPts val="1001"/>
              </a:spcBef>
              <a:buNone/>
              <a:tabLst>
                <a:tab algn="l" pos="0"/>
              </a:tabLst>
            </a:pPr>
            <a:r>
              <a:rPr b="0" lang="el-GR" sz="2000" spc="-1" strike="noStrike">
                <a:solidFill>
                  <a:srgbClr val="000000"/>
                </a:solidFill>
                <a:latin typeface="Georgia"/>
              </a:rPr>
              <a:t>Για το λόγο αυτό το Σύνταγμα </a:t>
            </a:r>
            <a:r>
              <a:rPr b="1" lang="el-GR" sz="2000" spc="-1" strike="noStrike">
                <a:solidFill>
                  <a:srgbClr val="000000"/>
                </a:solidFill>
                <a:latin typeface="Georgia"/>
              </a:rPr>
              <a:t>προβλέπει</a:t>
            </a:r>
            <a:r>
              <a:rPr b="0" lang="el-GR" sz="2000" spc="-1" strike="noStrike">
                <a:solidFill>
                  <a:srgbClr val="000000"/>
                </a:solidFill>
                <a:latin typeface="Georgia"/>
              </a:rPr>
              <a:t> την </a:t>
            </a:r>
            <a:r>
              <a:rPr b="1" lang="el-GR" sz="2000" spc="-1" strike="noStrike">
                <a:solidFill>
                  <a:srgbClr val="000000"/>
                </a:solidFill>
                <a:latin typeface="Georgia"/>
              </a:rPr>
              <a:t>υποχρέωση της Διοίκησης</a:t>
            </a:r>
            <a:r>
              <a:rPr b="0" lang="el-GR" sz="2000" spc="-1" strike="noStrike">
                <a:solidFill>
                  <a:srgbClr val="000000"/>
                </a:solidFill>
                <a:latin typeface="Georgia"/>
              </a:rPr>
              <a:t> να απαντά στα αιτήματα των πολιτών και να τους παρέχει τις απαραίτητες πληροφορίες. </a:t>
            </a:r>
            <a:endParaRPr b="0" lang="el-GR" sz="2000" spc="-1" strike="noStrike">
              <a:solidFill>
                <a:srgbClr val="ffffff"/>
              </a:solidFill>
              <a:latin typeface="Arial"/>
            </a:endParaRPr>
          </a:p>
          <a:p>
            <a:pPr indent="0" defTabSz="457200">
              <a:lnSpc>
                <a:spcPct val="100000"/>
              </a:lnSpc>
              <a:spcBef>
                <a:spcPts val="1001"/>
              </a:spcBef>
              <a:buNone/>
              <a:tabLst>
                <a:tab algn="l" pos="0"/>
              </a:tabLst>
            </a:pPr>
            <a:endParaRPr b="0" lang="el-GR" sz="2000" spc="-1" strike="noStrike">
              <a:solidFill>
                <a:srgbClr val="ffffff"/>
              </a:solidFill>
              <a:latin typeface="Arial"/>
            </a:endParaRPr>
          </a:p>
          <a:p>
            <a:pPr indent="0" defTabSz="457200">
              <a:lnSpc>
                <a:spcPct val="100000"/>
              </a:lnSpc>
              <a:spcBef>
                <a:spcPts val="1001"/>
              </a:spcBef>
              <a:buNone/>
              <a:tabLst>
                <a:tab algn="l" pos="0"/>
              </a:tabLst>
            </a:pPr>
            <a:r>
              <a:rPr b="0" lang="el-GR" sz="2000" spc="-1" strike="noStrike">
                <a:solidFill>
                  <a:srgbClr val="000000"/>
                </a:solidFill>
                <a:latin typeface="Georgia"/>
              </a:rPr>
              <a:t>Ο πολίτης που θεωρεί ότι αδικείται από τη Διοίκηση μπορεί να καταφύγει στο </a:t>
            </a:r>
            <a:r>
              <a:rPr b="1" lang="el-GR" sz="2000" spc="-1" strike="noStrike">
                <a:solidFill>
                  <a:srgbClr val="000000"/>
                </a:solidFill>
                <a:latin typeface="Georgia"/>
              </a:rPr>
              <a:t>Συνήγορο του Πολίτη. </a:t>
            </a:r>
            <a:endParaRPr b="0" lang="el-GR" sz="2000" spc="-1" strike="noStrike">
              <a:solidFill>
                <a:srgbClr val="ffffff"/>
              </a:solidFill>
              <a:latin typeface="Arial"/>
            </a:endParaRPr>
          </a:p>
        </p:txBody>
      </p:sp>
      <p:pic>
        <p:nvPicPr>
          <p:cNvPr id="309" name="Εικόνα 3" descr=""/>
          <p:cNvPicPr/>
          <p:nvPr/>
        </p:nvPicPr>
        <p:blipFill>
          <a:blip r:embed="rId1"/>
          <a:stretch/>
        </p:blipFill>
        <p:spPr>
          <a:xfrm>
            <a:off x="334440" y="2217600"/>
            <a:ext cx="2593800" cy="2498760"/>
          </a:xfrm>
          <a:prstGeom prst="rect">
            <a:avLst/>
          </a:prstGeom>
          <a:ln w="0">
            <a:noFill/>
          </a:ln>
          <a:effectLst>
            <a:reflection algn="bl" blurRad="12700" dir="5400000" dist="5000" endPos="30000" rotWithShape="0" stA="30000" sy="-100000"/>
          </a:effectLst>
          <a:scene3d>
            <a:camera prst="perspectiveContrastingLeftFacing">
              <a:rot lat="300000" lon="19800000" rev="0"/>
            </a:camera>
            <a:lightRig dir="t" rig="threePt">
              <a:rot lat="0" lon="0" rev="2700000"/>
            </a:lightRig>
          </a:scene3d>
          <a:sp3d>
            <a:bevelT w="63500" h="50800"/>
          </a:sp3d>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title"/>
          </p:nvPr>
        </p:nvSpPr>
        <p:spPr>
          <a:xfrm>
            <a:off x="691560" y="409680"/>
            <a:ext cx="5951520" cy="63252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800" spc="-1" strike="noStrike">
                <a:solidFill>
                  <a:srgbClr val="ffff00"/>
                </a:solidFill>
                <a:latin typeface="Georgia"/>
              </a:rPr>
              <a:t>ΘΡΗΣΚΕΥΤΙΚΗ ΕΛΕΥΘΕΡΙΑ</a:t>
            </a:r>
            <a:endParaRPr b="0" lang="el-GR" sz="2800" spc="-1" strike="noStrike">
              <a:solidFill>
                <a:srgbClr val="ffffff"/>
              </a:solidFill>
              <a:latin typeface="Arial"/>
            </a:endParaRPr>
          </a:p>
        </p:txBody>
      </p:sp>
      <p:sp>
        <p:nvSpPr>
          <p:cNvPr id="311" name="PlaceHolder 2"/>
          <p:cNvSpPr>
            <a:spLocks noGrp="1"/>
          </p:cNvSpPr>
          <p:nvPr>
            <p:ph/>
          </p:nvPr>
        </p:nvSpPr>
        <p:spPr>
          <a:xfrm>
            <a:off x="3433320" y="4134240"/>
            <a:ext cx="6466320" cy="1332360"/>
          </a:xfrm>
          <a:prstGeom prst="rect">
            <a:avLst/>
          </a:prstGeom>
          <a:noFill/>
          <a:ln w="0">
            <a:noFill/>
          </a:ln>
        </p:spPr>
        <p:txBody>
          <a:bodyPr lIns="91440" rIns="91440" tIns="45720" bIns="45720" anchor="t">
            <a:noAutofit/>
          </a:bodyPr>
          <a:p>
            <a:pPr indent="0" algn="ctr" defTabSz="457200">
              <a:lnSpc>
                <a:spcPct val="100000"/>
              </a:lnSpc>
              <a:spcBef>
                <a:spcPts val="1001"/>
              </a:spcBef>
              <a:buNone/>
              <a:tabLst>
                <a:tab algn="l" pos="0"/>
              </a:tabLst>
            </a:pPr>
            <a:r>
              <a:rPr b="0" lang="el-GR" sz="2000" spc="-1" strike="noStrike">
                <a:solidFill>
                  <a:srgbClr val="000000"/>
                </a:solidFill>
                <a:latin typeface="Georgia"/>
              </a:rPr>
              <a:t>Απαγορεύεται ο </a:t>
            </a:r>
            <a:r>
              <a:rPr b="1" lang="el-GR" sz="2000" spc="-1" strike="noStrike">
                <a:solidFill>
                  <a:srgbClr val="000000"/>
                </a:solidFill>
                <a:latin typeface="Georgia"/>
              </a:rPr>
              <a:t>προσηλυτισμός</a:t>
            </a:r>
            <a:r>
              <a:rPr b="0" lang="el-GR" sz="2000" spc="-1" strike="noStrike">
                <a:solidFill>
                  <a:srgbClr val="000000"/>
                </a:solidFill>
                <a:latin typeface="Georgia"/>
              </a:rPr>
              <a:t>. Το Σύνταγμα κατοχυρώνει όχι μόνον τη θρησκευτική ελευθερία </a:t>
            </a:r>
            <a:r>
              <a:rPr b="1" lang="el-GR" sz="2000" spc="-1" strike="noStrike">
                <a:solidFill>
                  <a:srgbClr val="000000"/>
                </a:solidFill>
                <a:latin typeface="Georgia"/>
              </a:rPr>
              <a:t>(ανεξιθρησκία) </a:t>
            </a:r>
            <a:r>
              <a:rPr b="0" lang="el-GR" sz="2000" spc="-1" strike="noStrike">
                <a:solidFill>
                  <a:srgbClr val="000000"/>
                </a:solidFill>
                <a:latin typeface="Georgia"/>
              </a:rPr>
              <a:t>αλλά και τη </a:t>
            </a:r>
            <a:r>
              <a:rPr b="1" lang="el-GR" sz="2000" spc="-1" strike="noStrike">
                <a:solidFill>
                  <a:srgbClr val="000000"/>
                </a:solidFill>
                <a:latin typeface="Georgia"/>
              </a:rPr>
              <a:t>θρησκευτική ισότητα. </a:t>
            </a:r>
            <a:endParaRPr b="0" lang="el-GR" sz="2000" spc="-1" strike="noStrike">
              <a:solidFill>
                <a:srgbClr val="ffffff"/>
              </a:solidFill>
              <a:latin typeface="Arial"/>
            </a:endParaRPr>
          </a:p>
          <a:p>
            <a:pPr indent="0" algn="ctr" defTabSz="457200">
              <a:lnSpc>
                <a:spcPct val="100000"/>
              </a:lnSpc>
              <a:spcBef>
                <a:spcPts val="1001"/>
              </a:spcBef>
              <a:buNone/>
              <a:tabLst>
                <a:tab algn="l" pos="0"/>
              </a:tabLst>
            </a:pPr>
            <a:endParaRPr b="0" lang="el-GR" sz="2000" spc="-1" strike="noStrike">
              <a:solidFill>
                <a:srgbClr val="ffffff"/>
              </a:solidFill>
              <a:latin typeface="Arial"/>
            </a:endParaRPr>
          </a:p>
        </p:txBody>
      </p:sp>
      <p:sp>
        <p:nvSpPr>
          <p:cNvPr id="312" name="Εικόνα 3"/>
          <p:cNvSpPr/>
          <p:nvPr/>
        </p:nvSpPr>
        <p:spPr>
          <a:xfrm>
            <a:off x="920520" y="3980160"/>
            <a:ext cx="2404080" cy="1599480"/>
          </a:xfrm>
          <a:prstGeom prst="roundRect">
            <a:avLst>
              <a:gd name="adj" fmla="val 8594"/>
            </a:avLst>
          </a:prstGeom>
          <a:blipFill rotWithShape="0">
            <a:blip r:embed="rId1"/>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13" name="Θέση περιεχομένου 2"/>
          <p:cNvSpPr/>
          <p:nvPr/>
        </p:nvSpPr>
        <p:spPr>
          <a:xfrm>
            <a:off x="720000" y="900000"/>
            <a:ext cx="7945560" cy="2580120"/>
          </a:xfrm>
          <a:prstGeom prst="rect">
            <a:avLst/>
          </a:prstGeom>
          <a:noFill/>
          <a:ln w="0">
            <a:noFill/>
          </a:ln>
        </p:spPr>
        <p:style>
          <a:lnRef idx="0"/>
          <a:fillRef idx="0"/>
          <a:effectRef idx="0"/>
          <a:fontRef idx="minor"/>
        </p:style>
        <p:txBody>
          <a:bodyPr lIns="90000" rIns="90000" tIns="45000" bIns="45000" anchor="t">
            <a:noAutofit/>
          </a:bodyPr>
          <a:p>
            <a:pPr algn="ctr" defTabSz="457200">
              <a:lnSpc>
                <a:spcPct val="100000"/>
              </a:lnSpc>
              <a:spcBef>
                <a:spcPts val="1001"/>
              </a:spcBef>
              <a:tabLst>
                <a:tab algn="l" pos="0"/>
              </a:tabLst>
            </a:pPr>
            <a:endParaRPr b="0" lang="el-GR" sz="2000" spc="-1" strike="noStrike">
              <a:solidFill>
                <a:srgbClr val="ffffff"/>
              </a:solidFill>
              <a:latin typeface="Arial"/>
            </a:endParaRPr>
          </a:p>
          <a:p>
            <a:pPr defTabSz="457200">
              <a:lnSpc>
                <a:spcPct val="100000"/>
              </a:lnSpc>
              <a:spcBef>
                <a:spcPts val="1001"/>
              </a:spcBef>
              <a:tabLst>
                <a:tab algn="l" pos="0"/>
              </a:tabLst>
            </a:pPr>
            <a:r>
              <a:rPr b="0" lang="el-GR" sz="2000" spc="-1" strike="noStrike">
                <a:solidFill>
                  <a:srgbClr val="000000"/>
                </a:solidFill>
                <a:latin typeface="Georgia"/>
              </a:rPr>
              <a:t>Με βάση το Σύνταγμα όλοι έχουν:</a:t>
            </a:r>
            <a:endParaRPr b="0" lang="el-GR" sz="2000" spc="-1" strike="noStrike">
              <a:solidFill>
                <a:srgbClr val="ffffff"/>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el-GR" sz="2000" spc="-1" strike="noStrike">
                <a:solidFill>
                  <a:srgbClr val="000000"/>
                </a:solidFill>
                <a:latin typeface="Georgia"/>
              </a:rPr>
              <a:t>την ελευθερία να έχουν τις θρησκευτικές πεποιθήσεις τους και να μην έχουν διαφορετική αντιμετώπιση από την Πολιτεία εξαιτίας του διαφορετικού τους θρησκεύματος,</a:t>
            </a:r>
            <a:endParaRPr b="0" lang="el-GR" sz="2000" spc="-1" strike="noStrike">
              <a:solidFill>
                <a:srgbClr val="ffffff"/>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el-GR" sz="2000" spc="-1" strike="noStrike">
                <a:solidFill>
                  <a:srgbClr val="000000"/>
                </a:solidFill>
                <a:latin typeface="Georgia"/>
              </a:rPr>
              <a:t>την ελευθερία να ασκούν ελεύθερα τα λατρευτικά τους καθήκοντα.</a:t>
            </a:r>
            <a:endParaRPr b="0" lang="el-GR" sz="2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791640" y="380880"/>
            <a:ext cx="5079960" cy="63252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800" spc="-1" strike="noStrike">
                <a:solidFill>
                  <a:srgbClr val="ffff00"/>
                </a:solidFill>
                <a:latin typeface="Georgia"/>
              </a:rPr>
              <a:t>ΕΛΕΥΘΕΡΙΑ ΤΥΠΟΥ</a:t>
            </a:r>
            <a:endParaRPr b="0" lang="el-GR" sz="2800" spc="-1" strike="noStrike">
              <a:solidFill>
                <a:srgbClr val="ffffff"/>
              </a:solidFill>
              <a:latin typeface="Arial"/>
            </a:endParaRPr>
          </a:p>
        </p:txBody>
      </p:sp>
      <p:sp>
        <p:nvSpPr>
          <p:cNvPr id="315" name="PlaceHolder 2"/>
          <p:cNvSpPr>
            <a:spLocks noGrp="1"/>
          </p:cNvSpPr>
          <p:nvPr>
            <p:ph/>
          </p:nvPr>
        </p:nvSpPr>
        <p:spPr>
          <a:xfrm>
            <a:off x="348840" y="1343160"/>
            <a:ext cx="10037520" cy="5299920"/>
          </a:xfrm>
          <a:prstGeom prst="rect">
            <a:avLst/>
          </a:prstGeom>
          <a:noFill/>
          <a:ln w="0">
            <a:noFill/>
          </a:ln>
        </p:spPr>
        <p:txBody>
          <a:bodyPr lIns="91440" rIns="91440" tIns="45720" bIns="45720" anchor="t">
            <a:noAutofit/>
          </a:bodyPr>
          <a:p>
            <a:pPr indent="0" algn="ctr" defTabSz="457200">
              <a:lnSpc>
                <a:spcPct val="100000"/>
              </a:lnSpc>
              <a:spcBef>
                <a:spcPts val="1001"/>
              </a:spcBef>
              <a:buNone/>
              <a:tabLst>
                <a:tab algn="l" pos="0"/>
              </a:tabLst>
            </a:pPr>
            <a:r>
              <a:rPr b="1" lang="el-GR" sz="1800" spc="-1" strike="noStrike">
                <a:solidFill>
                  <a:srgbClr val="000000"/>
                </a:solidFill>
                <a:latin typeface="Georgia"/>
              </a:rPr>
              <a:t>Ελευθερία του λόγου</a:t>
            </a:r>
            <a:r>
              <a:rPr b="0" lang="el-GR" sz="1800" spc="-1" strike="noStrike">
                <a:solidFill>
                  <a:srgbClr val="000000"/>
                </a:solidFill>
                <a:latin typeface="Georgia"/>
              </a:rPr>
              <a:t> είναι το πολιτικό δικαίωμα να κοινοποιεί κανείς τις απόψεις και ιδέες του </a:t>
            </a:r>
            <a:endParaRPr b="0" lang="el-GR" sz="1800" spc="-1" strike="noStrike">
              <a:solidFill>
                <a:srgbClr val="ffffff"/>
              </a:solidFill>
              <a:latin typeface="Arial"/>
            </a:endParaRPr>
          </a:p>
          <a:p>
            <a:pPr indent="0" defTabSz="457200">
              <a:lnSpc>
                <a:spcPct val="100000"/>
              </a:lnSpc>
              <a:buNone/>
              <a:tabLst>
                <a:tab algn="l" pos="0"/>
              </a:tabLst>
            </a:pPr>
            <a:endParaRPr b="0" lang="el-GR" sz="1800" spc="-1" strike="noStrike">
              <a:solidFill>
                <a:srgbClr val="ffffff"/>
              </a:solidFill>
              <a:latin typeface="Arial"/>
            </a:endParaRPr>
          </a:p>
          <a:p>
            <a:pPr indent="0" defTabSz="457200">
              <a:lnSpc>
                <a:spcPct val="100000"/>
              </a:lnSpc>
              <a:buNone/>
              <a:tabLst>
                <a:tab algn="l" pos="0"/>
              </a:tabLst>
            </a:pPr>
            <a:r>
              <a:rPr b="0" lang="el-GR" sz="1800" spc="-1" strike="noStrike">
                <a:solidFill>
                  <a:srgbClr val="000000"/>
                </a:solidFill>
                <a:latin typeface="Georgia"/>
              </a:rPr>
              <a:t>Η </a:t>
            </a:r>
            <a:r>
              <a:rPr b="1" lang="el-GR" sz="1800" spc="-1" strike="noStrike">
                <a:solidFill>
                  <a:srgbClr val="000000"/>
                </a:solidFill>
                <a:latin typeface="Georgia"/>
              </a:rPr>
              <a:t>ελευθερία της έκφρασης </a:t>
            </a:r>
            <a:r>
              <a:rPr b="0" lang="el-GR" sz="1800" spc="-1" strike="noStrike">
                <a:solidFill>
                  <a:srgbClr val="000000"/>
                </a:solidFill>
                <a:latin typeface="Georgia"/>
              </a:rPr>
              <a:t>αποτελεί </a:t>
            </a:r>
            <a:r>
              <a:rPr b="1" lang="el-GR" sz="1800" spc="-1" strike="noStrike">
                <a:solidFill>
                  <a:srgbClr val="000000"/>
                </a:solidFill>
                <a:latin typeface="Georgia"/>
              </a:rPr>
              <a:t>βασικό δικαίωμα </a:t>
            </a:r>
            <a:r>
              <a:rPr b="0" lang="el-GR" sz="1800" spc="-1" strike="noStrike">
                <a:solidFill>
                  <a:srgbClr val="000000"/>
                </a:solidFill>
                <a:latin typeface="Georgia"/>
              </a:rPr>
              <a:t>γιατί με αυτό τον τρόπο:</a:t>
            </a:r>
            <a:endParaRPr b="0" lang="el-GR" sz="1800" spc="-1" strike="noStrike">
              <a:solidFill>
                <a:srgbClr val="ffffff"/>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el-GR" sz="1800" spc="-1" strike="noStrike">
                <a:solidFill>
                  <a:srgbClr val="000000"/>
                </a:solidFill>
                <a:latin typeface="Georgia"/>
              </a:rPr>
              <a:t>εκφράζονται όλες οι γνώμες και λειτουργεί η </a:t>
            </a:r>
            <a:r>
              <a:rPr b="1" lang="el-GR" sz="1800" spc="-1" strike="noStrike">
                <a:solidFill>
                  <a:srgbClr val="000000"/>
                </a:solidFill>
                <a:latin typeface="Georgia"/>
              </a:rPr>
              <a:t>κοινωνία πολιτών</a:t>
            </a:r>
            <a:r>
              <a:rPr b="0" lang="el-GR" sz="1800" spc="-1" strike="noStrike">
                <a:solidFill>
                  <a:srgbClr val="000000"/>
                </a:solidFill>
                <a:latin typeface="Georgia"/>
              </a:rPr>
              <a:t>,</a:t>
            </a:r>
            <a:endParaRPr b="0" lang="el-GR" sz="1800" spc="-1" strike="noStrike">
              <a:solidFill>
                <a:srgbClr val="ffffff"/>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0" lang="el-GR" sz="1800" spc="-1" strike="noStrike">
                <a:solidFill>
                  <a:srgbClr val="000000"/>
                </a:solidFill>
                <a:latin typeface="Georgia"/>
              </a:rPr>
              <a:t>διαμορφώνεται η </a:t>
            </a:r>
            <a:r>
              <a:rPr b="1" lang="el-GR" sz="1800" spc="-1" strike="noStrike">
                <a:solidFill>
                  <a:srgbClr val="000000"/>
                </a:solidFill>
                <a:latin typeface="Georgia"/>
              </a:rPr>
              <a:t>κοινή γνώμη </a:t>
            </a:r>
            <a:r>
              <a:rPr b="0" lang="el-GR" sz="1800" spc="-1" strike="noStrike">
                <a:solidFill>
                  <a:srgbClr val="000000"/>
                </a:solidFill>
                <a:latin typeface="Georgia"/>
              </a:rPr>
              <a:t>η οποία ελέγχει την πολιτική εξουσία. </a:t>
            </a:r>
            <a:endParaRPr b="0" lang="el-GR" sz="1800" spc="-1" strike="noStrike">
              <a:solidFill>
                <a:srgbClr val="ffffff"/>
              </a:solidFill>
              <a:latin typeface="Arial"/>
            </a:endParaRPr>
          </a:p>
          <a:p>
            <a:pPr marL="343080" indent="0" defTabSz="457200">
              <a:lnSpc>
                <a:spcPct val="100000"/>
              </a:lnSpc>
              <a:spcBef>
                <a:spcPts val="1001"/>
              </a:spcBef>
              <a:buNone/>
              <a:tabLst>
                <a:tab algn="l" pos="0"/>
              </a:tabLst>
            </a:pPr>
            <a:r>
              <a:rPr b="0" lang="el-GR" sz="1800" spc="-1" strike="noStrike">
                <a:solidFill>
                  <a:srgbClr val="000000"/>
                </a:solidFill>
                <a:latin typeface="Georgia"/>
              </a:rPr>
              <a:t>Το </a:t>
            </a:r>
            <a:r>
              <a:rPr b="1" lang="el-GR" sz="1800" spc="-1" strike="noStrike">
                <a:solidFill>
                  <a:srgbClr val="000000"/>
                </a:solidFill>
                <a:latin typeface="Georgia"/>
              </a:rPr>
              <a:t>βασικό μέσο έκφρασης δημόσιας γνώμης </a:t>
            </a:r>
            <a:r>
              <a:rPr b="0" lang="el-GR" sz="1800" spc="-1" strike="noStrike">
                <a:solidFill>
                  <a:srgbClr val="000000"/>
                </a:solidFill>
                <a:latin typeface="Georgia"/>
              </a:rPr>
              <a:t>αποτελεί ο </a:t>
            </a:r>
            <a:r>
              <a:rPr b="1" lang="el-GR" sz="1800" spc="-1" strike="noStrike">
                <a:solidFill>
                  <a:srgbClr val="000000"/>
                </a:solidFill>
                <a:latin typeface="Georgia"/>
              </a:rPr>
              <a:t>Τύπος</a:t>
            </a:r>
            <a:r>
              <a:rPr b="0" lang="el-GR" sz="1800" spc="-1" strike="noStrike">
                <a:solidFill>
                  <a:srgbClr val="000000"/>
                </a:solidFill>
                <a:latin typeface="Georgia"/>
              </a:rPr>
              <a:t>. </a:t>
            </a:r>
            <a:endParaRPr b="0" lang="el-GR" sz="1800" spc="-1" strike="noStrike">
              <a:solidFill>
                <a:srgbClr val="ffffff"/>
              </a:solidFill>
              <a:latin typeface="Arial"/>
            </a:endParaRPr>
          </a:p>
          <a:p>
            <a:pPr marL="343080" indent="0" defTabSz="457200">
              <a:lnSpc>
                <a:spcPct val="100000"/>
              </a:lnSpc>
              <a:spcBef>
                <a:spcPts val="1001"/>
              </a:spcBef>
              <a:buNone/>
              <a:tabLst>
                <a:tab algn="l" pos="0"/>
              </a:tabLst>
            </a:pPr>
            <a:r>
              <a:rPr b="0" lang="el-GR" sz="1800" spc="-1" strike="noStrike">
                <a:solidFill>
                  <a:srgbClr val="000000"/>
                </a:solidFill>
                <a:latin typeface="Georgia"/>
              </a:rPr>
              <a:t>Το Σύνταγμα κατοχυρώνει την </a:t>
            </a:r>
            <a:r>
              <a:rPr b="1" lang="el-GR" sz="1800" spc="-1" strike="noStrike">
                <a:solidFill>
                  <a:srgbClr val="000000"/>
                </a:solidFill>
                <a:latin typeface="Georgia"/>
              </a:rPr>
              <a:t>ελευθερία του Τύπου </a:t>
            </a:r>
            <a:r>
              <a:rPr b="0" lang="el-GR" sz="1800" spc="-1" strike="noStrike">
                <a:solidFill>
                  <a:srgbClr val="000000"/>
                </a:solidFill>
                <a:latin typeface="Georgia"/>
              </a:rPr>
              <a:t>(εφημερίδες, περιοδικά, έντυπα) και  απαγορεύει κάθε παρέμβαση του κράτους </a:t>
            </a:r>
            <a:r>
              <a:rPr b="1" i="1" lang="el-GR" sz="1800" spc="-1" strike="noStrike">
                <a:solidFill>
                  <a:srgbClr val="000000"/>
                </a:solidFill>
                <a:latin typeface="Georgia"/>
              </a:rPr>
              <a:t>(</a:t>
            </a:r>
            <a:r>
              <a:rPr b="1" lang="el-GR" sz="1800" spc="-1" strike="noStrike">
                <a:solidFill>
                  <a:srgbClr val="000000"/>
                </a:solidFill>
                <a:latin typeface="Georgia"/>
              </a:rPr>
              <a:t>λογοκρισία</a:t>
            </a:r>
            <a:r>
              <a:rPr b="1" i="1" lang="el-GR" sz="1800" spc="-1" strike="noStrike">
                <a:solidFill>
                  <a:srgbClr val="000000"/>
                </a:solidFill>
                <a:latin typeface="Georgia"/>
              </a:rPr>
              <a:t>).</a:t>
            </a:r>
            <a:endParaRPr b="0" lang="el-GR" sz="1800" spc="-1" strike="noStrike">
              <a:solidFill>
                <a:srgbClr val="ffffff"/>
              </a:solidFill>
              <a:latin typeface="Arial"/>
            </a:endParaRPr>
          </a:p>
          <a:p>
            <a:pPr marL="343080" indent="0" defTabSz="457200">
              <a:lnSpc>
                <a:spcPct val="100000"/>
              </a:lnSpc>
              <a:spcBef>
                <a:spcPts val="1001"/>
              </a:spcBef>
              <a:buNone/>
              <a:tabLst>
                <a:tab algn="l" pos="0"/>
              </a:tabLst>
            </a:pPr>
            <a:endParaRPr b="0" lang="el-GR" sz="1800" spc="-1" strike="noStrike">
              <a:solidFill>
                <a:srgbClr val="ffffff"/>
              </a:solidFill>
              <a:latin typeface="Arial"/>
            </a:endParaRPr>
          </a:p>
          <a:p>
            <a:pPr marL="343080" indent="0" defTabSz="457200">
              <a:lnSpc>
                <a:spcPct val="100000"/>
              </a:lnSpc>
              <a:spcBef>
                <a:spcPts val="1001"/>
              </a:spcBef>
              <a:buNone/>
              <a:tabLst>
                <a:tab algn="l" pos="0"/>
              </a:tabLst>
            </a:pPr>
            <a:r>
              <a:rPr b="0" lang="el-GR" sz="1800" spc="-1" strike="noStrike">
                <a:solidFill>
                  <a:srgbClr val="000000"/>
                </a:solidFill>
                <a:latin typeface="Georgia"/>
              </a:rPr>
              <a:t>Η απαγόρευση της λογοκρισίας δεν ισχύει για τον κινηματογράφο και τη φωνογραφία, τη ραδιοφωνία και την τηλεόραση (άρθρο 15, παρ.1 Συντάγματος) Τον έλεγχο αυτών έχει αναλάβει προληπτικά το κράτος μέσω του Εθνικού Συμβουλίου Ραδιοτηλεόρασης (Ε.Σ.Ρ.).</a:t>
            </a:r>
            <a:r>
              <a:rPr b="1" i="1" lang="el-GR" sz="1800" spc="-1" strike="noStrike">
                <a:solidFill>
                  <a:srgbClr val="000000"/>
                </a:solidFill>
                <a:latin typeface="Georgia"/>
              </a:rPr>
              <a:t> </a:t>
            </a:r>
            <a:endParaRPr b="0" lang="el-GR" sz="1800" spc="-1" strike="noStrike">
              <a:solidFill>
                <a:srgbClr val="ffffff"/>
              </a:solidFill>
              <a:latin typeface="Arial"/>
            </a:endParaRPr>
          </a:p>
        </p:txBody>
      </p:sp>
      <p:pic>
        <p:nvPicPr>
          <p:cNvPr id="316" name="Εικόνα 3" descr=""/>
          <p:cNvPicPr/>
          <p:nvPr/>
        </p:nvPicPr>
        <p:blipFill>
          <a:blip r:embed="rId1"/>
          <a:stretch/>
        </p:blipFill>
        <p:spPr>
          <a:xfrm>
            <a:off x="9245160" y="1852200"/>
            <a:ext cx="2454480" cy="1747440"/>
          </a:xfrm>
          <a:prstGeom prst="rect">
            <a:avLst/>
          </a:prstGeom>
          <a:ln w="0">
            <a:noFill/>
          </a:ln>
          <a:effectLst>
            <a:softEdge rad="112680"/>
          </a:effectLst>
          <a:scene3d>
            <a:camera prst="perspectiveHeroicExtremeLeftFacing"/>
            <a:lightRig dir="t" rig="threePt"/>
          </a:scene3d>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title"/>
          </p:nvPr>
        </p:nvSpPr>
        <p:spPr>
          <a:xfrm>
            <a:off x="862560" y="419760"/>
            <a:ext cx="6676920" cy="63540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800" spc="-1" strike="noStrike">
                <a:solidFill>
                  <a:srgbClr val="ffff00"/>
                </a:solidFill>
                <a:latin typeface="Georgia"/>
              </a:rPr>
              <a:t>12.4 ΠΟΛΙΤΙΚΑ Δικαιώματα</a:t>
            </a:r>
            <a:endParaRPr b="0" lang="el-GR" sz="2800" spc="-1" strike="noStrike">
              <a:solidFill>
                <a:srgbClr val="ffffff"/>
              </a:solidFill>
              <a:latin typeface="Arial"/>
            </a:endParaRPr>
          </a:p>
        </p:txBody>
      </p:sp>
      <p:grpSp>
        <p:nvGrpSpPr>
          <p:cNvPr id="318" name="Διάγραμμα 3"/>
          <p:cNvGrpSpPr/>
          <p:nvPr/>
        </p:nvGrpSpPr>
        <p:grpSpPr>
          <a:xfrm>
            <a:off x="-755640" y="1555920"/>
            <a:ext cx="9541800" cy="4928400"/>
            <a:chOff x="-755640" y="1555920"/>
            <a:chExt cx="9541800" cy="4928400"/>
          </a:xfrm>
        </p:grpSpPr>
        <p:sp>
          <p:nvSpPr>
            <p:cNvPr id="319" name=""/>
            <p:cNvSpPr/>
            <p:nvPr/>
          </p:nvSpPr>
          <p:spPr>
            <a:xfrm>
              <a:off x="-755640" y="1555920"/>
              <a:ext cx="9541800" cy="49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l-GR" sz="1800" spc="-1" strike="noStrike">
                <a:solidFill>
                  <a:srgbClr val="ffffff"/>
                </a:solidFill>
                <a:latin typeface="Arial"/>
              </a:endParaRPr>
            </a:p>
          </p:txBody>
        </p:sp>
        <p:sp>
          <p:nvSpPr>
            <p:cNvPr id="320" name=""/>
            <p:cNvSpPr/>
            <p:nvPr/>
          </p:nvSpPr>
          <p:spPr>
            <a:xfrm>
              <a:off x="413280" y="2631240"/>
              <a:ext cx="3696120" cy="3696120"/>
            </a:xfrm>
            <a:prstGeom prst="ellipse">
              <a:avLst/>
            </a:prstGeom>
            <a:solidFill>
              <a:schemeClr val="accent6">
                <a:hueOff val="0"/>
                <a:satOff val="0"/>
                <a:lumOff val="0"/>
                <a:alphaOff val="0"/>
              </a:schemeClr>
            </a:solidFill>
            <a:ln cap="rnd">
              <a:solidFill>
                <a:srgbClr val="ffffff"/>
              </a:solidFill>
              <a:round/>
            </a:ln>
          </p:spPr>
          <p:style>
            <a:lnRef idx="2"/>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21" name=""/>
            <p:cNvSpPr/>
            <p:nvPr/>
          </p:nvSpPr>
          <p:spPr>
            <a:xfrm>
              <a:off x="824040" y="3041640"/>
              <a:ext cx="2874960" cy="2874960"/>
            </a:xfrm>
            <a:prstGeom prst="ellipse">
              <a:avLst/>
            </a:prstGeom>
            <a:solidFill>
              <a:schemeClr val="accent5">
                <a:hueOff val="0"/>
                <a:satOff val="0"/>
                <a:lumOff val="0"/>
                <a:alphaOff val="0"/>
              </a:schemeClr>
            </a:solidFill>
            <a:ln cap="rnd">
              <a:solidFill>
                <a:srgbClr val="ffffff"/>
              </a:solidFill>
              <a:round/>
            </a:ln>
          </p:spPr>
          <p:style>
            <a:lnRef idx="2"/>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22" name=""/>
            <p:cNvSpPr/>
            <p:nvPr/>
          </p:nvSpPr>
          <p:spPr>
            <a:xfrm>
              <a:off x="1234800" y="3452400"/>
              <a:ext cx="2053440" cy="2053440"/>
            </a:xfrm>
            <a:prstGeom prst="ellipse">
              <a:avLst/>
            </a:prstGeom>
            <a:solidFill>
              <a:schemeClr val="accent4">
                <a:hueOff val="0"/>
                <a:satOff val="0"/>
                <a:lumOff val="0"/>
                <a:alphaOff val="0"/>
              </a:schemeClr>
            </a:solidFill>
            <a:ln cap="rnd">
              <a:solidFill>
                <a:srgbClr val="ffffff"/>
              </a:solidFill>
              <a:round/>
            </a:ln>
          </p:spPr>
          <p:style>
            <a:lnRef idx="2"/>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23" name=""/>
            <p:cNvSpPr/>
            <p:nvPr/>
          </p:nvSpPr>
          <p:spPr>
            <a:xfrm>
              <a:off x="1645560" y="3863520"/>
              <a:ext cx="1231560" cy="1231560"/>
            </a:xfrm>
            <a:prstGeom prst="ellipse">
              <a:avLst/>
            </a:prstGeom>
            <a:solidFill>
              <a:schemeClr val="accent3">
                <a:hueOff val="0"/>
                <a:satOff val="0"/>
                <a:lumOff val="0"/>
                <a:alphaOff val="0"/>
              </a:schemeClr>
            </a:solidFill>
            <a:ln cap="rnd">
              <a:solidFill>
                <a:srgbClr val="ffffff"/>
              </a:solidFill>
              <a:round/>
            </a:ln>
          </p:spPr>
          <p:style>
            <a:lnRef idx="2"/>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24" name=""/>
            <p:cNvSpPr/>
            <p:nvPr/>
          </p:nvSpPr>
          <p:spPr>
            <a:xfrm>
              <a:off x="2056320" y="4274280"/>
              <a:ext cx="410400" cy="410400"/>
            </a:xfrm>
            <a:prstGeom prst="ellipse">
              <a:avLst/>
            </a:prstGeom>
            <a:solidFill>
              <a:schemeClr val="accent2">
                <a:hueOff val="0"/>
                <a:satOff val="0"/>
                <a:lumOff val="0"/>
                <a:alphaOff val="0"/>
              </a:schemeClr>
            </a:solidFill>
            <a:ln cap="rnd">
              <a:solidFill>
                <a:srgbClr val="ffffff"/>
              </a:solidFill>
              <a:round/>
            </a:ln>
          </p:spPr>
          <p:style>
            <a:lnRef idx="2"/>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25" name=""/>
            <p:cNvSpPr/>
            <p:nvPr/>
          </p:nvSpPr>
          <p:spPr>
            <a:xfrm>
              <a:off x="4836240" y="1713240"/>
              <a:ext cx="3195360" cy="651960"/>
            </a:xfrm>
            <a:prstGeom prst="rect">
              <a:avLst/>
            </a:prstGeom>
            <a:noFill/>
            <a:ln w="0">
              <a:noFill/>
            </a:ln>
          </p:spPr>
          <p:style>
            <a:lnRef idx="0"/>
            <a:fillRef idx="0"/>
            <a:effectRef idx="0"/>
            <a:fontRef idx="minor"/>
          </p:style>
          <p:txBody>
            <a:bodyPr numCol="1" spcCol="1440" lIns="128160" rIns="23040" tIns="23040" bIns="23040" anchor="ctr">
              <a:noAutofit/>
            </a:bodyPr>
            <a:p>
              <a:pPr defTabSz="800280">
                <a:lnSpc>
                  <a:spcPct val="90000"/>
                </a:lnSpc>
                <a:spcAft>
                  <a:spcPts val="629"/>
                </a:spcAft>
              </a:pPr>
              <a:r>
                <a:rPr b="1" lang="el-GR" sz="1800" spc="-1" strike="noStrike">
                  <a:solidFill>
                    <a:srgbClr val="ffffff"/>
                  </a:solidFill>
                  <a:latin typeface="Georgia"/>
                </a:rPr>
                <a:t>Συμμετοχή σε εκλογές </a:t>
              </a:r>
              <a:endParaRPr b="0" lang="el-GR" sz="1800" spc="-1" strike="noStrike">
                <a:solidFill>
                  <a:srgbClr val="ffffff"/>
                </a:solidFill>
                <a:latin typeface="Arial"/>
              </a:endParaRPr>
            </a:p>
          </p:txBody>
        </p:sp>
        <p:sp>
          <p:nvSpPr>
            <p:cNvPr id="326" name=""/>
            <p:cNvSpPr/>
            <p:nvPr/>
          </p:nvSpPr>
          <p:spPr>
            <a:xfrm>
              <a:off x="4264200" y="2039400"/>
              <a:ext cx="461880" cy="360"/>
            </a:xfrm>
            <a:prstGeom prst="line">
              <a:avLst/>
            </a:prstGeom>
            <a:ln cap="rnd">
              <a:solidFill>
                <a:srgbClr val="c2d6bd"/>
              </a:solidFill>
              <a:round/>
            </a:ln>
          </p:spPr>
          <p:style>
            <a:lnRef idx="2"/>
            <a:fillRef idx="0"/>
            <a:effectRef idx="0"/>
            <a:fontRef idx="minor"/>
          </p:style>
          <p:txBody>
            <a:bodyPr lIns="90000" rIns="90000" tIns="-44640" bIns="-44640" anchor="t" anchorCtr="1">
              <a:noAutofit/>
            </a:bodyPr>
            <a:p>
              <a:endParaRPr b="0" lang="el-GR" sz="1800" spc="-1" strike="noStrike">
                <a:solidFill>
                  <a:srgbClr val="000000"/>
                </a:solidFill>
                <a:latin typeface="Arial"/>
              </a:endParaRPr>
            </a:p>
          </p:txBody>
        </p:sp>
        <p:sp>
          <p:nvSpPr>
            <p:cNvPr id="327" name=""/>
            <p:cNvSpPr/>
            <p:nvPr/>
          </p:nvSpPr>
          <p:spPr>
            <a:xfrm flipH="1">
              <a:off x="2261520" y="2039400"/>
              <a:ext cx="1999440" cy="2440080"/>
            </a:xfrm>
            <a:prstGeom prst="line">
              <a:avLst/>
            </a:prstGeom>
            <a:ln cap="rnd">
              <a:solidFill>
                <a:srgbClr val="c2d6bd"/>
              </a:solidFill>
              <a:round/>
            </a:ln>
          </p:spPr>
          <p:style>
            <a:lnRef idx="2"/>
            <a:fillRef idx="0"/>
            <a:effectRef idx="0"/>
            <a:fontRef idx="minor"/>
          </p:style>
          <p:txBody>
            <a:bodyPr lIns="90000" rIns="90000" tIns="45000" bIns="45000" anchor="t" anchorCtr="1">
              <a:noAutofit/>
            </a:bodyPr>
            <a:p>
              <a:endParaRPr b="0" lang="el-GR" sz="1800" spc="-1" strike="noStrike">
                <a:solidFill>
                  <a:srgbClr val="000000"/>
                </a:solidFill>
                <a:latin typeface="Arial"/>
              </a:endParaRPr>
            </a:p>
          </p:txBody>
        </p:sp>
        <p:sp>
          <p:nvSpPr>
            <p:cNvPr id="328" name=""/>
            <p:cNvSpPr/>
            <p:nvPr/>
          </p:nvSpPr>
          <p:spPr>
            <a:xfrm>
              <a:off x="4794120" y="2403360"/>
              <a:ext cx="3520800" cy="651960"/>
            </a:xfrm>
            <a:prstGeom prst="rect">
              <a:avLst/>
            </a:prstGeom>
            <a:noFill/>
            <a:ln w="0">
              <a:noFill/>
            </a:ln>
          </p:spPr>
          <p:style>
            <a:lnRef idx="0"/>
            <a:fillRef idx="0"/>
            <a:effectRef idx="0"/>
            <a:fontRef idx="minor"/>
          </p:style>
          <p:txBody>
            <a:bodyPr numCol="1" spcCol="1440" lIns="128160" rIns="23040" tIns="23040" bIns="23040" anchor="ctr">
              <a:noAutofit/>
            </a:bodyPr>
            <a:p>
              <a:pPr defTabSz="800280">
                <a:lnSpc>
                  <a:spcPct val="90000"/>
                </a:lnSpc>
                <a:spcAft>
                  <a:spcPts val="629"/>
                </a:spcAft>
              </a:pPr>
              <a:r>
                <a:rPr b="1" lang="el-GR" sz="1800" spc="-1" strike="noStrike">
                  <a:solidFill>
                    <a:srgbClr val="ffffff"/>
                  </a:solidFill>
                  <a:latin typeface="Georgia"/>
                </a:rPr>
                <a:t>Συμμετοχή σε δημοψήφισμα</a:t>
              </a:r>
              <a:endParaRPr b="0" lang="el-GR" sz="1800" spc="-1" strike="noStrike">
                <a:solidFill>
                  <a:srgbClr val="ffffff"/>
                </a:solidFill>
                <a:latin typeface="Arial"/>
              </a:endParaRPr>
            </a:p>
          </p:txBody>
        </p:sp>
        <p:sp>
          <p:nvSpPr>
            <p:cNvPr id="329" name=""/>
            <p:cNvSpPr/>
            <p:nvPr/>
          </p:nvSpPr>
          <p:spPr>
            <a:xfrm>
              <a:off x="4264200" y="2729520"/>
              <a:ext cx="461880" cy="360"/>
            </a:xfrm>
            <a:prstGeom prst="line">
              <a:avLst/>
            </a:prstGeom>
            <a:ln cap="rnd">
              <a:solidFill>
                <a:srgbClr val="c2d6bd"/>
              </a:solidFill>
              <a:round/>
            </a:ln>
          </p:spPr>
          <p:style>
            <a:lnRef idx="2"/>
            <a:fillRef idx="0"/>
            <a:effectRef idx="0"/>
            <a:fontRef idx="minor"/>
          </p:style>
          <p:txBody>
            <a:bodyPr lIns="90000" rIns="90000" tIns="-44640" bIns="-44640" anchor="t" anchorCtr="1">
              <a:noAutofit/>
            </a:bodyPr>
            <a:p>
              <a:endParaRPr b="0" lang="el-GR" sz="1800" spc="-1" strike="noStrike">
                <a:solidFill>
                  <a:srgbClr val="000000"/>
                </a:solidFill>
                <a:latin typeface="Arial"/>
              </a:endParaRPr>
            </a:p>
          </p:txBody>
        </p:sp>
        <p:sp>
          <p:nvSpPr>
            <p:cNvPr id="330" name=""/>
            <p:cNvSpPr/>
            <p:nvPr/>
          </p:nvSpPr>
          <p:spPr>
            <a:xfrm flipH="1">
              <a:off x="2568600" y="2728800"/>
              <a:ext cx="1694160" cy="2031480"/>
            </a:xfrm>
            <a:prstGeom prst="line">
              <a:avLst/>
            </a:prstGeom>
            <a:ln cap="rnd">
              <a:solidFill>
                <a:srgbClr val="c2d6bd"/>
              </a:solidFill>
              <a:round/>
            </a:ln>
          </p:spPr>
          <p:style>
            <a:lnRef idx="2"/>
            <a:fillRef idx="0"/>
            <a:effectRef idx="0"/>
            <a:fontRef idx="minor"/>
          </p:style>
          <p:txBody>
            <a:bodyPr lIns="90000" rIns="90000" tIns="45000" bIns="45000" anchor="t" anchorCtr="1">
              <a:noAutofit/>
            </a:bodyPr>
            <a:p>
              <a:endParaRPr b="0" lang="el-GR" sz="1800" spc="-1" strike="noStrike">
                <a:solidFill>
                  <a:srgbClr val="000000"/>
                </a:solidFill>
                <a:latin typeface="Arial"/>
              </a:endParaRPr>
            </a:p>
          </p:txBody>
        </p:sp>
        <p:sp>
          <p:nvSpPr>
            <p:cNvPr id="331" name=""/>
            <p:cNvSpPr/>
            <p:nvPr/>
          </p:nvSpPr>
          <p:spPr>
            <a:xfrm>
              <a:off x="4794480" y="3021120"/>
              <a:ext cx="3933720" cy="651960"/>
            </a:xfrm>
            <a:prstGeom prst="rect">
              <a:avLst/>
            </a:prstGeom>
            <a:noFill/>
            <a:ln w="0">
              <a:noFill/>
            </a:ln>
          </p:spPr>
          <p:style>
            <a:lnRef idx="0"/>
            <a:fillRef idx="0"/>
            <a:effectRef idx="0"/>
            <a:fontRef idx="minor"/>
          </p:style>
          <p:txBody>
            <a:bodyPr numCol="1" spcCol="1440" lIns="128160" rIns="23040" tIns="23040" bIns="23040" anchor="ctr">
              <a:noAutofit/>
            </a:bodyPr>
            <a:p>
              <a:pPr defTabSz="800280">
                <a:lnSpc>
                  <a:spcPct val="90000"/>
                </a:lnSpc>
                <a:spcAft>
                  <a:spcPts val="629"/>
                </a:spcAft>
              </a:pPr>
              <a:r>
                <a:rPr b="1" lang="el-GR" sz="1800" spc="-1" strike="noStrike">
                  <a:solidFill>
                    <a:srgbClr val="ffffff"/>
                  </a:solidFill>
                  <a:latin typeface="Georgia"/>
                </a:rPr>
                <a:t>Συμμετοχή σε πολιτικά κόμματα</a:t>
              </a:r>
              <a:endParaRPr b="0" lang="el-GR" sz="1800" spc="-1" strike="noStrike">
                <a:solidFill>
                  <a:srgbClr val="ffffff"/>
                </a:solidFill>
                <a:latin typeface="Arial"/>
              </a:endParaRPr>
            </a:p>
          </p:txBody>
        </p:sp>
        <p:sp>
          <p:nvSpPr>
            <p:cNvPr id="332" name=""/>
            <p:cNvSpPr/>
            <p:nvPr/>
          </p:nvSpPr>
          <p:spPr>
            <a:xfrm>
              <a:off x="4264200" y="3419640"/>
              <a:ext cx="461880" cy="360"/>
            </a:xfrm>
            <a:prstGeom prst="line">
              <a:avLst/>
            </a:prstGeom>
            <a:ln cap="rnd">
              <a:solidFill>
                <a:srgbClr val="c2d6bd"/>
              </a:solidFill>
              <a:round/>
            </a:ln>
          </p:spPr>
          <p:style>
            <a:lnRef idx="2"/>
            <a:fillRef idx="0"/>
            <a:effectRef idx="0"/>
            <a:fontRef idx="minor"/>
          </p:style>
          <p:txBody>
            <a:bodyPr lIns="90000" rIns="90000" tIns="-44640" bIns="-44640" anchor="t" anchorCtr="1">
              <a:noAutofit/>
            </a:bodyPr>
            <a:p>
              <a:endParaRPr b="0" lang="el-GR" sz="1800" spc="-1" strike="noStrike">
                <a:solidFill>
                  <a:srgbClr val="000000"/>
                </a:solidFill>
                <a:latin typeface="Arial"/>
              </a:endParaRPr>
            </a:p>
          </p:txBody>
        </p:sp>
        <p:sp>
          <p:nvSpPr>
            <p:cNvPr id="333" name=""/>
            <p:cNvSpPr/>
            <p:nvPr/>
          </p:nvSpPr>
          <p:spPr>
            <a:xfrm flipH="1">
              <a:off x="2840760" y="3419640"/>
              <a:ext cx="1423440" cy="1602000"/>
            </a:xfrm>
            <a:prstGeom prst="line">
              <a:avLst/>
            </a:prstGeom>
            <a:ln cap="rnd">
              <a:solidFill>
                <a:srgbClr val="c2d6bd"/>
              </a:solidFill>
              <a:round/>
            </a:ln>
          </p:spPr>
          <p:style>
            <a:lnRef idx="2"/>
            <a:fillRef idx="0"/>
            <a:effectRef idx="0"/>
            <a:fontRef idx="minor"/>
          </p:style>
          <p:txBody>
            <a:bodyPr lIns="90000" rIns="90000" tIns="45000" bIns="45000" anchor="t" anchorCtr="1">
              <a:noAutofit/>
            </a:bodyPr>
            <a:p>
              <a:endParaRPr b="0" lang="el-GR" sz="1800" spc="-1" strike="noStrike">
                <a:solidFill>
                  <a:srgbClr val="000000"/>
                </a:solidFill>
                <a:latin typeface="Arial"/>
              </a:endParaRPr>
            </a:p>
          </p:txBody>
        </p:sp>
        <p:sp>
          <p:nvSpPr>
            <p:cNvPr id="334" name=""/>
            <p:cNvSpPr/>
            <p:nvPr/>
          </p:nvSpPr>
          <p:spPr>
            <a:xfrm>
              <a:off x="4886640" y="3720600"/>
              <a:ext cx="3214800" cy="651960"/>
            </a:xfrm>
            <a:prstGeom prst="rect">
              <a:avLst/>
            </a:prstGeom>
            <a:noFill/>
            <a:ln w="0">
              <a:noFill/>
            </a:ln>
          </p:spPr>
          <p:style>
            <a:lnRef idx="0"/>
            <a:fillRef idx="0"/>
            <a:effectRef idx="0"/>
            <a:fontRef idx="minor"/>
          </p:style>
          <p:txBody>
            <a:bodyPr numCol="1" spcCol="1440" lIns="128160" rIns="23040" tIns="23040" bIns="23040" anchor="ctr">
              <a:noAutofit/>
            </a:bodyPr>
            <a:p>
              <a:pPr defTabSz="800280">
                <a:lnSpc>
                  <a:spcPct val="90000"/>
                </a:lnSpc>
                <a:spcAft>
                  <a:spcPts val="629"/>
                </a:spcAft>
              </a:pPr>
              <a:r>
                <a:rPr b="1" lang="el-GR" sz="1800" spc="-1" strike="noStrike">
                  <a:solidFill>
                    <a:srgbClr val="ffffff"/>
                  </a:solidFill>
                  <a:latin typeface="Georgia"/>
                </a:rPr>
                <a:t>Διορισμός στο δημόσιο</a:t>
              </a:r>
              <a:endParaRPr b="0" lang="el-GR" sz="1800" spc="-1" strike="noStrike">
                <a:solidFill>
                  <a:srgbClr val="ffffff"/>
                </a:solidFill>
                <a:latin typeface="Arial"/>
              </a:endParaRPr>
            </a:p>
          </p:txBody>
        </p:sp>
        <p:sp>
          <p:nvSpPr>
            <p:cNvPr id="335" name=""/>
            <p:cNvSpPr/>
            <p:nvPr/>
          </p:nvSpPr>
          <p:spPr>
            <a:xfrm>
              <a:off x="4264200" y="4095000"/>
              <a:ext cx="461880" cy="360"/>
            </a:xfrm>
            <a:prstGeom prst="line">
              <a:avLst/>
            </a:prstGeom>
            <a:ln cap="rnd">
              <a:solidFill>
                <a:srgbClr val="c2d6bd"/>
              </a:solidFill>
              <a:round/>
            </a:ln>
          </p:spPr>
          <p:style>
            <a:lnRef idx="2"/>
            <a:fillRef idx="0"/>
            <a:effectRef idx="0"/>
            <a:fontRef idx="minor"/>
          </p:style>
          <p:txBody>
            <a:bodyPr lIns="90000" rIns="90000" tIns="-44640" bIns="-44640" anchor="t" anchorCtr="1">
              <a:noAutofit/>
            </a:bodyPr>
            <a:p>
              <a:endParaRPr b="0" lang="el-GR" sz="1800" spc="-1" strike="noStrike">
                <a:solidFill>
                  <a:srgbClr val="000000"/>
                </a:solidFill>
                <a:latin typeface="Arial"/>
              </a:endParaRPr>
            </a:p>
          </p:txBody>
        </p:sp>
        <p:sp>
          <p:nvSpPr>
            <p:cNvPr id="336" name=""/>
            <p:cNvSpPr/>
            <p:nvPr/>
          </p:nvSpPr>
          <p:spPr>
            <a:xfrm flipH="1">
              <a:off x="3161160" y="4095000"/>
              <a:ext cx="1103040" cy="1222200"/>
            </a:xfrm>
            <a:prstGeom prst="line">
              <a:avLst/>
            </a:prstGeom>
            <a:ln cap="rnd">
              <a:solidFill>
                <a:srgbClr val="c2d6bd"/>
              </a:solidFill>
              <a:round/>
            </a:ln>
          </p:spPr>
          <p:style>
            <a:lnRef idx="2"/>
            <a:fillRef idx="0"/>
            <a:effectRef idx="0"/>
            <a:fontRef idx="minor"/>
          </p:style>
          <p:txBody>
            <a:bodyPr lIns="90000" rIns="90000" tIns="45000" bIns="45000" anchor="t" anchorCtr="1">
              <a:noAutofit/>
            </a:bodyPr>
            <a:p>
              <a:endParaRPr b="0" lang="el-GR" sz="1800" spc="-1" strike="noStrike">
                <a:solidFill>
                  <a:srgbClr val="000000"/>
                </a:solidFill>
                <a:latin typeface="Arial"/>
              </a:endParaRPr>
            </a:p>
          </p:txBody>
        </p:sp>
        <p:sp>
          <p:nvSpPr>
            <p:cNvPr id="337" name=""/>
            <p:cNvSpPr/>
            <p:nvPr/>
          </p:nvSpPr>
          <p:spPr>
            <a:xfrm>
              <a:off x="4932720" y="4448520"/>
              <a:ext cx="3046320" cy="651960"/>
            </a:xfrm>
            <a:prstGeom prst="rect">
              <a:avLst/>
            </a:prstGeom>
            <a:noFill/>
            <a:ln w="0">
              <a:noFill/>
            </a:ln>
          </p:spPr>
          <p:style>
            <a:lnRef idx="0"/>
            <a:fillRef idx="0"/>
            <a:effectRef idx="0"/>
            <a:fontRef idx="minor"/>
          </p:style>
          <p:txBody>
            <a:bodyPr numCol="1" spcCol="1440" lIns="128160" rIns="23040" tIns="23040" bIns="23040" anchor="ctr">
              <a:noAutofit/>
            </a:bodyPr>
            <a:p>
              <a:pPr defTabSz="800280">
                <a:lnSpc>
                  <a:spcPct val="90000"/>
                </a:lnSpc>
                <a:spcAft>
                  <a:spcPts val="629"/>
                </a:spcAft>
              </a:pPr>
              <a:r>
                <a:rPr b="1" lang="el-GR" sz="1800" spc="-1" strike="noStrike">
                  <a:solidFill>
                    <a:srgbClr val="ffffff"/>
                  </a:solidFill>
                  <a:latin typeface="Georgia"/>
                </a:rPr>
                <a:t>Διορισμός ως ενόρκων σε δίκες</a:t>
              </a:r>
              <a:endParaRPr b="0" lang="el-GR" sz="1800" spc="-1" strike="noStrike">
                <a:solidFill>
                  <a:srgbClr val="ffffff"/>
                </a:solidFill>
                <a:latin typeface="Arial"/>
              </a:endParaRPr>
            </a:p>
          </p:txBody>
        </p:sp>
        <p:sp>
          <p:nvSpPr>
            <p:cNvPr id="338" name=""/>
            <p:cNvSpPr/>
            <p:nvPr/>
          </p:nvSpPr>
          <p:spPr>
            <a:xfrm>
              <a:off x="4264200" y="4750560"/>
              <a:ext cx="461880" cy="360"/>
            </a:xfrm>
            <a:prstGeom prst="line">
              <a:avLst/>
            </a:prstGeom>
            <a:ln cap="rnd">
              <a:solidFill>
                <a:srgbClr val="c2d6bd"/>
              </a:solidFill>
              <a:round/>
            </a:ln>
          </p:spPr>
          <p:style>
            <a:lnRef idx="2"/>
            <a:fillRef idx="0"/>
            <a:effectRef idx="0"/>
            <a:fontRef idx="minor"/>
          </p:style>
          <p:txBody>
            <a:bodyPr lIns="90000" rIns="90000" tIns="-44640" bIns="-44640" anchor="t" anchorCtr="1">
              <a:noAutofit/>
            </a:bodyPr>
            <a:p>
              <a:endParaRPr b="0" lang="el-GR" sz="1800" spc="-1" strike="noStrike">
                <a:solidFill>
                  <a:srgbClr val="000000"/>
                </a:solidFill>
                <a:latin typeface="Arial"/>
              </a:endParaRPr>
            </a:p>
          </p:txBody>
        </p:sp>
        <p:sp>
          <p:nvSpPr>
            <p:cNvPr id="339" name=""/>
            <p:cNvSpPr/>
            <p:nvPr/>
          </p:nvSpPr>
          <p:spPr>
            <a:xfrm flipH="1">
              <a:off x="3463200" y="4750560"/>
              <a:ext cx="801000" cy="862560"/>
            </a:xfrm>
            <a:prstGeom prst="line">
              <a:avLst/>
            </a:prstGeom>
            <a:ln cap="rnd">
              <a:solidFill>
                <a:srgbClr val="c2d6bd"/>
              </a:solidFill>
              <a:round/>
            </a:ln>
          </p:spPr>
          <p:style>
            <a:lnRef idx="2"/>
            <a:fillRef idx="0"/>
            <a:effectRef idx="0"/>
            <a:fontRef idx="minor"/>
          </p:style>
          <p:txBody>
            <a:bodyPr lIns="90000" rIns="90000" tIns="45000" bIns="45000" anchor="t" anchorCtr="1">
              <a:noAutofit/>
            </a:bodyPr>
            <a:p>
              <a:endParaRPr b="0" lang="el-GR" sz="1800" spc="-1" strike="noStrike">
                <a:solidFill>
                  <a:srgbClr val="000000"/>
                </a:solidFill>
                <a:latin typeface="Arial"/>
              </a:endParaRPr>
            </a:p>
          </p:txBody>
        </p:sp>
      </p:grpSp>
      <p:sp>
        <p:nvSpPr>
          <p:cNvPr id="340" name="TextBox 5"/>
          <p:cNvSpPr/>
          <p:nvPr/>
        </p:nvSpPr>
        <p:spPr>
          <a:xfrm>
            <a:off x="8765640" y="2160000"/>
            <a:ext cx="3114000" cy="2558520"/>
          </a:xfrm>
          <a:prstGeom prst="rect">
            <a:avLst/>
          </a:prstGeom>
          <a:solidFill>
            <a:srgbClr val="ff0000"/>
          </a:solidFill>
          <a:ln w="0">
            <a:noFill/>
          </a:ln>
          <a:scene3d>
            <a:camera prst="orthographicFront"/>
            <a:lightRig dir="t" rig="threePt"/>
          </a:scene3d>
          <a:sp3d>
            <a:bevelT prst="riblet" w="101600"/>
          </a:sp3d>
        </p:spPr>
        <p:style>
          <a:lnRef idx="0"/>
          <a:fillRef idx="0"/>
          <a:effectRef idx="0"/>
          <a:fontRef idx="minor"/>
        </p:style>
        <p:txBody>
          <a:bodyPr lIns="90000" rIns="90000" tIns="45000" bIns="45000" anchor="t">
            <a:spAutoFit/>
          </a:bodyPr>
          <a:p>
            <a:pPr algn="ctr" defTabSz="457200">
              <a:lnSpc>
                <a:spcPct val="100000"/>
              </a:lnSpc>
            </a:pPr>
            <a:r>
              <a:rPr b="0" lang="el-GR" sz="1800" spc="-1" strike="noStrike">
                <a:solidFill>
                  <a:schemeClr val="dk1"/>
                </a:solidFill>
                <a:latin typeface="Georgia"/>
              </a:rPr>
              <a:t>Τα πολιτικά δικαιώματα έχουν ως αντικείμενο τη συμμετοχή του πολίτη (λαϊκή κυριαρχία). </a:t>
            </a:r>
            <a:endParaRPr b="0" lang="el-GR" sz="1800" spc="-1" strike="noStrike">
              <a:solidFill>
                <a:srgbClr val="000000"/>
              </a:solidFill>
              <a:latin typeface="Arial"/>
            </a:endParaRPr>
          </a:p>
          <a:p>
            <a:pPr algn="ctr" defTabSz="457200">
              <a:lnSpc>
                <a:spcPct val="100000"/>
              </a:lnSpc>
            </a:pPr>
            <a:endParaRPr b="0" lang="el-GR" sz="1800" spc="-1" strike="noStrike">
              <a:solidFill>
                <a:srgbClr val="000000"/>
              </a:solidFill>
              <a:latin typeface="Arial"/>
            </a:endParaRPr>
          </a:p>
          <a:p>
            <a:pPr algn="ctr" defTabSz="457200">
              <a:lnSpc>
                <a:spcPct val="100000"/>
              </a:lnSpc>
            </a:pPr>
            <a:r>
              <a:rPr b="0" lang="el-GR" sz="1800" spc="-1" strike="noStrike">
                <a:solidFill>
                  <a:schemeClr val="dk1"/>
                </a:solidFill>
                <a:latin typeface="Georgia"/>
              </a:rPr>
              <a:t>Σκοπός τους είναι να εξασφαλίσουν τη λειτουργία του δημοκρατικού πολιτεύματος.</a:t>
            </a: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title"/>
          </p:nvPr>
        </p:nvSpPr>
        <p:spPr>
          <a:xfrm>
            <a:off x="1649520" y="300600"/>
            <a:ext cx="6022080" cy="63540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400" spc="-1" strike="noStrike">
                <a:solidFill>
                  <a:srgbClr val="ffff00"/>
                </a:solidFill>
                <a:latin typeface="Georgia"/>
              </a:rPr>
              <a:t>12.5 ΚΟΙΝΩΝΙΚΑ ΔΙΚΑΙΩΜΑΤΑ</a:t>
            </a:r>
            <a:endParaRPr b="0" lang="el-GR" sz="2400" spc="-1" strike="noStrike">
              <a:solidFill>
                <a:srgbClr val="ffffff"/>
              </a:solidFill>
              <a:latin typeface="Arial"/>
            </a:endParaRPr>
          </a:p>
        </p:txBody>
      </p:sp>
      <p:graphicFrame>
        <p:nvGraphicFramePr>
          <p:cNvPr id="3" name="Diagram3"/>
          <p:cNvGraphicFramePr/>
          <p:nvPr>
            <p:extLst>
              <p:ext uri="{D42A27DB-BD31-4B8C-83A1-F6EECF244321}">
                <p14:modId xmlns:p14="http://schemas.microsoft.com/office/powerpoint/2010/main" val="2999432715"/>
              </p:ext>
            </p:extLst>
          </p:nvPr>
        </p:nvGraphicFramePr>
        <p:xfrm>
          <a:off x="4114440" y="1237320"/>
          <a:ext cx="6571080" cy="5418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42" name="TextBox 7"/>
          <p:cNvSpPr/>
          <p:nvPr/>
        </p:nvSpPr>
        <p:spPr>
          <a:xfrm>
            <a:off x="476640" y="2826720"/>
            <a:ext cx="3758040" cy="1919160"/>
          </a:xfrm>
          <a:prstGeom prst="rect">
            <a:avLst/>
          </a:prstGeom>
          <a:noFill/>
          <a:ln w="0">
            <a:noFill/>
          </a:ln>
        </p:spPr>
        <p:style>
          <a:lnRef idx="0"/>
          <a:fillRef idx="0"/>
          <a:effectRef idx="0"/>
          <a:fontRef idx="minor"/>
        </p:style>
        <p:txBody>
          <a:bodyPr lIns="90000" rIns="90000" tIns="45000" bIns="45000" anchor="t">
            <a:spAutoFit/>
          </a:bodyPr>
          <a:p>
            <a:pPr algn="ctr" defTabSz="457200">
              <a:lnSpc>
                <a:spcPct val="100000"/>
              </a:lnSpc>
            </a:pPr>
            <a:r>
              <a:rPr b="0" lang="el-GR" sz="2000" spc="-1" strike="noStrike">
                <a:solidFill>
                  <a:srgbClr val="000000"/>
                </a:solidFill>
                <a:latin typeface="Georgia"/>
              </a:rPr>
              <a:t>Η Πολιτεία αναλαμβάνει την </a:t>
            </a:r>
            <a:r>
              <a:rPr b="1" lang="el-GR" sz="2000" spc="-1" strike="noStrike">
                <a:solidFill>
                  <a:srgbClr val="000000"/>
                </a:solidFill>
                <a:latin typeface="Georgia"/>
              </a:rPr>
              <a:t>υποχρέωση παροχών στους πολίτες, </a:t>
            </a:r>
            <a:r>
              <a:rPr b="0" lang="el-GR" sz="2000" spc="-1" strike="noStrike">
                <a:solidFill>
                  <a:srgbClr val="000000"/>
                </a:solidFill>
                <a:latin typeface="Georgia"/>
              </a:rPr>
              <a:t>που</a:t>
            </a:r>
            <a:r>
              <a:rPr b="1" lang="el-GR" sz="2000" spc="-1" strike="noStrike">
                <a:solidFill>
                  <a:srgbClr val="000000"/>
                </a:solidFill>
                <a:latin typeface="Georgia"/>
              </a:rPr>
              <a:t> κατοχυρώνει </a:t>
            </a:r>
            <a:r>
              <a:rPr b="0" lang="el-GR" sz="2000" spc="-1" strike="noStrike">
                <a:solidFill>
                  <a:srgbClr val="000000"/>
                </a:solidFill>
                <a:latin typeface="Georgia"/>
              </a:rPr>
              <a:t>το </a:t>
            </a:r>
            <a:r>
              <a:rPr b="1" lang="el-GR" sz="2000" spc="-1" strike="noStrike">
                <a:solidFill>
                  <a:srgbClr val="000000"/>
                </a:solidFill>
                <a:latin typeface="Georgia"/>
              </a:rPr>
              <a:t>Σύνταγμα </a:t>
            </a:r>
            <a:r>
              <a:rPr b="0" lang="el-GR" sz="2000" spc="-1" strike="noStrike">
                <a:solidFill>
                  <a:srgbClr val="000000"/>
                </a:solidFill>
                <a:latin typeface="Georgia"/>
              </a:rPr>
              <a:t>ώστε όλοι να απολαμβάνουν τα στοιχειώδη αγαθά.</a:t>
            </a:r>
            <a:r>
              <a:rPr b="0" lang="el-GR" sz="2000" spc="-1" strike="noStrike">
                <a:solidFill>
                  <a:schemeClr val="dk1"/>
                </a:solidFill>
                <a:latin typeface="Georgia"/>
              </a:rPr>
              <a:t> </a:t>
            </a:r>
            <a:endParaRPr b="0" lang="el-GR" sz="2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title"/>
          </p:nvPr>
        </p:nvSpPr>
        <p:spPr>
          <a:xfrm>
            <a:off x="1198440" y="433440"/>
            <a:ext cx="5801760" cy="63540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400" spc="-1" strike="noStrike">
                <a:solidFill>
                  <a:srgbClr val="ffff00"/>
                </a:solidFill>
                <a:latin typeface="Georgia"/>
              </a:rPr>
              <a:t>12.5.1 Δικαίωμα της ΠΑΙΔΕΙΑΣ</a:t>
            </a:r>
            <a:endParaRPr b="0" lang="el-GR" sz="2400" spc="-1" strike="noStrike">
              <a:solidFill>
                <a:srgbClr val="ffffff"/>
              </a:solidFill>
              <a:latin typeface="Arial"/>
            </a:endParaRPr>
          </a:p>
        </p:txBody>
      </p:sp>
      <p:sp>
        <p:nvSpPr>
          <p:cNvPr id="344" name="PlaceHolder 2"/>
          <p:cNvSpPr>
            <a:spLocks noGrp="1"/>
          </p:cNvSpPr>
          <p:nvPr>
            <p:ph/>
          </p:nvPr>
        </p:nvSpPr>
        <p:spPr>
          <a:xfrm>
            <a:off x="3786120" y="1720800"/>
            <a:ext cx="6057360" cy="369324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el-GR" sz="1800" spc="-1" strike="noStrike">
                <a:solidFill>
                  <a:srgbClr val="000000"/>
                </a:solidFill>
                <a:latin typeface="Georgia"/>
              </a:rPr>
              <a:t>Η μόρφωση και η πνευματική καλλιέργεια του πολίτη αποτελούν προϋποθέσεις για την ουσιαστική συμμετοχή του στα κοινά. </a:t>
            </a:r>
            <a:endParaRPr b="0" lang="el-GR" sz="1800" spc="-1" strike="noStrike">
              <a:solidFill>
                <a:srgbClr val="ffffff"/>
              </a:solidFill>
              <a:latin typeface="Arial"/>
            </a:endParaRPr>
          </a:p>
          <a:p>
            <a:pPr indent="0" defTabSz="457200">
              <a:lnSpc>
                <a:spcPct val="100000"/>
              </a:lnSpc>
              <a:spcBef>
                <a:spcPts val="1001"/>
              </a:spcBef>
              <a:buNone/>
              <a:tabLst>
                <a:tab algn="l" pos="0"/>
              </a:tabLst>
            </a:pPr>
            <a:r>
              <a:rPr b="0" lang="el-GR" sz="1800" spc="-1" strike="noStrike">
                <a:solidFill>
                  <a:srgbClr val="000000"/>
                </a:solidFill>
                <a:latin typeface="Georgia"/>
              </a:rPr>
              <a:t>Το Σύνταγμα προβλέπει στο άρθρο 16 παρ. 2 </a:t>
            </a:r>
            <a:r>
              <a:rPr b="1" i="1" lang="el-GR" sz="1800" spc="-1" strike="noStrike">
                <a:solidFill>
                  <a:srgbClr val="000000"/>
                </a:solidFill>
                <a:latin typeface="Georgia"/>
              </a:rPr>
              <a:t>«δωρεάν παιδεία </a:t>
            </a:r>
            <a:r>
              <a:rPr b="0" lang="el-GR" sz="1800" spc="-1" strike="noStrike">
                <a:solidFill>
                  <a:srgbClr val="000000"/>
                </a:solidFill>
                <a:latin typeface="Georgia"/>
              </a:rPr>
              <a:t>σε όλες τις βαθμίδες της εκπαίδευσης στα κρατικά εκπαιδευτήρια». </a:t>
            </a:r>
            <a:endParaRPr b="0" lang="el-GR" sz="1800" spc="-1" strike="noStrike">
              <a:solidFill>
                <a:srgbClr val="ffffff"/>
              </a:solidFill>
              <a:latin typeface="Arial"/>
            </a:endParaRPr>
          </a:p>
          <a:p>
            <a:pPr indent="0" defTabSz="457200">
              <a:lnSpc>
                <a:spcPct val="100000"/>
              </a:lnSpc>
              <a:spcBef>
                <a:spcPts val="1001"/>
              </a:spcBef>
              <a:buNone/>
              <a:tabLst>
                <a:tab algn="l" pos="0"/>
              </a:tabLst>
            </a:pPr>
            <a:r>
              <a:rPr b="0" lang="el-GR" sz="1800" spc="-1" strike="noStrike">
                <a:solidFill>
                  <a:srgbClr val="000000"/>
                </a:solidFill>
                <a:latin typeface="Georgia"/>
              </a:rPr>
              <a:t>Παράλληλα κατοχυρώνεται η </a:t>
            </a:r>
            <a:r>
              <a:rPr b="1" lang="el-GR" sz="1800" spc="-1" strike="noStrike">
                <a:solidFill>
                  <a:srgbClr val="000000"/>
                </a:solidFill>
                <a:latin typeface="Georgia"/>
              </a:rPr>
              <a:t>εννιάχρονη υποχρεωτική εκπαίδευση </a:t>
            </a:r>
            <a:r>
              <a:rPr b="0" lang="el-GR" sz="1800" spc="-1" strike="noStrike">
                <a:solidFill>
                  <a:srgbClr val="000000"/>
                </a:solidFill>
                <a:latin typeface="Georgia"/>
              </a:rPr>
              <a:t>και η </a:t>
            </a:r>
            <a:r>
              <a:rPr b="1" lang="el-GR" sz="1800" spc="-1" strike="noStrike">
                <a:solidFill>
                  <a:srgbClr val="000000"/>
                </a:solidFill>
                <a:latin typeface="Georgia"/>
              </a:rPr>
              <a:t>επαγγελματική εκπαίδευση.</a:t>
            </a:r>
            <a:endParaRPr b="0" lang="el-GR" sz="1800" spc="-1" strike="noStrike">
              <a:solidFill>
                <a:srgbClr val="ffffff"/>
              </a:solidFill>
              <a:latin typeface="Arial"/>
            </a:endParaRPr>
          </a:p>
        </p:txBody>
      </p:sp>
      <p:pic>
        <p:nvPicPr>
          <p:cNvPr id="345" name="Εικόνα 4" descr=""/>
          <p:cNvPicPr/>
          <p:nvPr/>
        </p:nvPicPr>
        <p:blipFill>
          <a:blip r:embed="rId1"/>
          <a:stretch/>
        </p:blipFill>
        <p:spPr>
          <a:xfrm>
            <a:off x="533520" y="2121480"/>
            <a:ext cx="3137760" cy="2696040"/>
          </a:xfrm>
          <a:prstGeom prst="rect">
            <a:avLst/>
          </a:prstGeom>
          <a:ln w="0">
            <a:noFill/>
          </a:ln>
          <a:effectLst>
            <a:softEdge rad="112680"/>
          </a:effectLst>
        </p:spPr>
      </p:pic>
      <p:sp>
        <p:nvSpPr>
          <p:cNvPr id="346" name="Θέση περιεχομένου 2"/>
          <p:cNvSpPr/>
          <p:nvPr/>
        </p:nvSpPr>
        <p:spPr>
          <a:xfrm>
            <a:off x="0" y="5589000"/>
            <a:ext cx="11879640" cy="1132560"/>
          </a:xfrm>
          <a:prstGeom prst="rect">
            <a:avLst/>
          </a:prstGeom>
          <a:noFill/>
          <a:ln w="0">
            <a:noFill/>
          </a:ln>
        </p:spPr>
        <p:style>
          <a:lnRef idx="0"/>
          <a:fillRef idx="0"/>
          <a:effectRef idx="0"/>
          <a:fontRef idx="minor"/>
        </p:style>
        <p:txBody>
          <a:bodyPr lIns="90000" rIns="90000" tIns="45000" bIns="45000" anchor="t">
            <a:normAutofit/>
          </a:bodyPr>
          <a:p>
            <a:pPr algn="ctr" defTabSz="457200">
              <a:lnSpc>
                <a:spcPct val="100000"/>
              </a:lnSpc>
              <a:spcBef>
                <a:spcPts val="1001"/>
              </a:spcBef>
              <a:tabLst>
                <a:tab algn="l" pos="0"/>
              </a:tabLst>
            </a:pPr>
            <a:r>
              <a:rPr b="0" lang="el-GR" sz="1800" spc="-1" strike="noStrike">
                <a:solidFill>
                  <a:srgbClr val="000000"/>
                </a:solidFill>
                <a:latin typeface="Georgia"/>
              </a:rPr>
              <a:t>Στο πλαίσιο της υποχρέωσης για παροχή δωρεάν παιδείας σε όλους, εντάσσονται η δωρεάν διανομή βιβλίων, η απαγόρευση καταβολής διδάκτρων για τα δημόσια σχολεία, η ίδρυση βιβλιοθηκών, η ίδρυση νέων εκπαιδευτηρίων.</a:t>
            </a: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title"/>
          </p:nvPr>
        </p:nvSpPr>
        <p:spPr>
          <a:xfrm>
            <a:off x="1170000" y="392040"/>
            <a:ext cx="6814800" cy="63540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400" spc="-1" strike="noStrike">
                <a:solidFill>
                  <a:srgbClr val="ffff00"/>
                </a:solidFill>
                <a:latin typeface="Georgia"/>
              </a:rPr>
              <a:t>12.5.2 Δικαίωμα της ΕΡΓΑΣΙΑΣ</a:t>
            </a:r>
            <a:endParaRPr b="0" lang="el-GR" sz="2400" spc="-1" strike="noStrike">
              <a:solidFill>
                <a:srgbClr val="ffffff"/>
              </a:solidFill>
              <a:latin typeface="Arial"/>
            </a:endParaRPr>
          </a:p>
        </p:txBody>
      </p:sp>
      <p:sp>
        <p:nvSpPr>
          <p:cNvPr id="348" name="PlaceHolder 2"/>
          <p:cNvSpPr>
            <a:spLocks noGrp="1"/>
          </p:cNvSpPr>
          <p:nvPr>
            <p:ph/>
          </p:nvPr>
        </p:nvSpPr>
        <p:spPr>
          <a:xfrm>
            <a:off x="4114800" y="1749600"/>
            <a:ext cx="5514120" cy="3707640"/>
          </a:xfrm>
          <a:prstGeom prst="rect">
            <a:avLst/>
          </a:prstGeom>
          <a:noFill/>
          <a:ln w="0">
            <a:noFill/>
          </a:ln>
        </p:spPr>
        <p:txBody>
          <a:bodyPr lIns="91440" rIns="91440" tIns="45720" bIns="45720" anchor="t">
            <a:noAutofit/>
          </a:bodyPr>
          <a:p>
            <a:pPr indent="0" algn="ctr" defTabSz="457200">
              <a:lnSpc>
                <a:spcPct val="100000"/>
              </a:lnSpc>
              <a:spcBef>
                <a:spcPts val="1001"/>
              </a:spcBef>
              <a:buNone/>
              <a:tabLst>
                <a:tab algn="l" pos="0"/>
              </a:tabLst>
            </a:pPr>
            <a:r>
              <a:rPr b="0" i="1" lang="el-GR" sz="1800" spc="-1" strike="noStrike">
                <a:solidFill>
                  <a:srgbClr val="000000"/>
                </a:solidFill>
                <a:latin typeface="Georgia"/>
              </a:rPr>
              <a:t>«Η εργασία αποτελεί δικαίωμα και προστατεύεται από το Κράτος, που μεριμνά για τη δημιουργία συνθηκών απασχόλησης…» </a:t>
            </a:r>
            <a:r>
              <a:rPr b="0" lang="el-GR" sz="1800" spc="-1" strike="noStrike">
                <a:solidFill>
                  <a:srgbClr val="000000"/>
                </a:solidFill>
                <a:latin typeface="Georgia"/>
              </a:rPr>
              <a:t>άρθρο 22 παρ. 1 Συντ.</a:t>
            </a:r>
            <a:endParaRPr b="0" lang="el-GR" sz="1800" spc="-1" strike="noStrike">
              <a:solidFill>
                <a:srgbClr val="ffffff"/>
              </a:solidFill>
              <a:latin typeface="Arial"/>
            </a:endParaRPr>
          </a:p>
          <a:p>
            <a:pPr indent="0" algn="ctr" defTabSz="457200">
              <a:lnSpc>
                <a:spcPct val="100000"/>
              </a:lnSpc>
              <a:spcBef>
                <a:spcPts val="1001"/>
              </a:spcBef>
              <a:buNone/>
              <a:tabLst>
                <a:tab algn="l" pos="0"/>
              </a:tabLst>
            </a:pPr>
            <a:endParaRPr b="0" lang="el-GR" sz="1800" spc="-1" strike="noStrike">
              <a:solidFill>
                <a:srgbClr val="ffffff"/>
              </a:solidFill>
              <a:latin typeface="Arial"/>
            </a:endParaRPr>
          </a:p>
          <a:p>
            <a:pPr indent="0" algn="ctr" defTabSz="457200">
              <a:lnSpc>
                <a:spcPct val="100000"/>
              </a:lnSpc>
              <a:spcBef>
                <a:spcPts val="1001"/>
              </a:spcBef>
              <a:buNone/>
              <a:tabLst>
                <a:tab algn="l" pos="0"/>
              </a:tabLst>
            </a:pPr>
            <a:r>
              <a:rPr b="0" lang="el-GR" sz="1800" spc="-1" strike="noStrike">
                <a:solidFill>
                  <a:srgbClr val="000000"/>
                </a:solidFill>
                <a:latin typeface="Georgia"/>
              </a:rPr>
              <a:t>Η Πολιτεία οφείλει να δημιουργεί </a:t>
            </a:r>
            <a:r>
              <a:rPr b="1" lang="el-GR" sz="1800" spc="-1" strike="noStrike">
                <a:solidFill>
                  <a:srgbClr val="000000"/>
                </a:solidFill>
                <a:latin typeface="Georgia"/>
              </a:rPr>
              <a:t>συνθήκες απασχόλησης </a:t>
            </a:r>
            <a:r>
              <a:rPr b="0" lang="el-GR" sz="1800" spc="-1" strike="noStrike">
                <a:solidFill>
                  <a:srgbClr val="000000"/>
                </a:solidFill>
                <a:latin typeface="Georgia"/>
              </a:rPr>
              <a:t>για όλα τα άτομα. </a:t>
            </a:r>
            <a:endParaRPr b="0" lang="el-GR" sz="1800" spc="-1" strike="noStrike">
              <a:solidFill>
                <a:srgbClr val="ffffff"/>
              </a:solidFill>
              <a:latin typeface="Arial"/>
            </a:endParaRPr>
          </a:p>
          <a:p>
            <a:pPr indent="0" algn="ctr" defTabSz="457200">
              <a:lnSpc>
                <a:spcPct val="100000"/>
              </a:lnSpc>
              <a:spcBef>
                <a:spcPts val="1001"/>
              </a:spcBef>
              <a:buNone/>
              <a:tabLst>
                <a:tab algn="l" pos="0"/>
              </a:tabLst>
            </a:pPr>
            <a:endParaRPr b="0" lang="el-GR" sz="1800" spc="-1" strike="noStrike">
              <a:solidFill>
                <a:srgbClr val="ffffff"/>
              </a:solidFill>
              <a:latin typeface="Arial"/>
            </a:endParaRPr>
          </a:p>
          <a:p>
            <a:pPr indent="0" algn="ctr" defTabSz="457200">
              <a:lnSpc>
                <a:spcPct val="100000"/>
              </a:lnSpc>
              <a:spcBef>
                <a:spcPts val="1001"/>
              </a:spcBef>
              <a:buNone/>
              <a:tabLst>
                <a:tab algn="l" pos="0"/>
              </a:tabLst>
            </a:pPr>
            <a:r>
              <a:rPr b="0" lang="el-GR" sz="1800" spc="-1" strike="noStrike">
                <a:solidFill>
                  <a:srgbClr val="000000"/>
                </a:solidFill>
                <a:latin typeface="Georgia"/>
              </a:rPr>
              <a:t>Τα Προγράμματα Επαγγελματικής Κατάρτισης και οι επιδοτήσεις θέσεων εργασίας για ανέργους αποτελούν τέτοιες προσπάθειες. </a:t>
            </a:r>
            <a:endParaRPr b="0" lang="el-GR" sz="1800" spc="-1" strike="noStrike">
              <a:solidFill>
                <a:srgbClr val="ffffff"/>
              </a:solidFill>
              <a:latin typeface="Arial"/>
            </a:endParaRPr>
          </a:p>
          <a:p>
            <a:pPr indent="0" algn="ctr" defTabSz="457200">
              <a:lnSpc>
                <a:spcPct val="100000"/>
              </a:lnSpc>
              <a:spcBef>
                <a:spcPts val="1001"/>
              </a:spcBef>
              <a:buNone/>
              <a:tabLst>
                <a:tab algn="l" pos="0"/>
              </a:tabLst>
            </a:pPr>
            <a:endParaRPr b="0" lang="el-GR" sz="1800" spc="-1" strike="noStrike">
              <a:solidFill>
                <a:srgbClr val="ffffff"/>
              </a:solidFill>
              <a:latin typeface="Arial"/>
            </a:endParaRPr>
          </a:p>
        </p:txBody>
      </p:sp>
      <p:sp>
        <p:nvSpPr>
          <p:cNvPr id="349" name="Εικόνα 3"/>
          <p:cNvSpPr/>
          <p:nvPr/>
        </p:nvSpPr>
        <p:spPr>
          <a:xfrm>
            <a:off x="581040" y="2133000"/>
            <a:ext cx="3272040" cy="2571120"/>
          </a:xfrm>
          <a:prstGeom prst="roundRect">
            <a:avLst>
              <a:gd name="adj" fmla="val 8594"/>
            </a:avLst>
          </a:prstGeom>
          <a:blipFill rotWithShape="0">
            <a:blip r:embed="rId1"/>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50" name="Θέση περιεχομένου 2"/>
          <p:cNvSpPr/>
          <p:nvPr/>
        </p:nvSpPr>
        <p:spPr>
          <a:xfrm>
            <a:off x="581040" y="5739840"/>
            <a:ext cx="8948160" cy="798480"/>
          </a:xfrm>
          <a:prstGeom prst="rect">
            <a:avLst/>
          </a:prstGeom>
          <a:noFill/>
          <a:ln w="0">
            <a:noFill/>
          </a:ln>
        </p:spPr>
        <p:style>
          <a:lnRef idx="0"/>
          <a:fillRef idx="0"/>
          <a:effectRef idx="0"/>
          <a:fontRef idx="minor"/>
        </p:style>
        <p:txBody>
          <a:bodyPr lIns="90000" rIns="90000" tIns="45000" bIns="45000" anchor="t">
            <a:noAutofit/>
          </a:bodyPr>
          <a:p>
            <a:pPr algn="ctr" defTabSz="457200">
              <a:lnSpc>
                <a:spcPct val="100000"/>
              </a:lnSpc>
              <a:spcBef>
                <a:spcPts val="1001"/>
              </a:spcBef>
              <a:tabLst>
                <a:tab algn="l" pos="0"/>
              </a:tabLst>
            </a:pPr>
            <a:endParaRPr b="0" lang="el-GR"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270720" y="380880"/>
            <a:ext cx="8829720" cy="66132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400" spc="-1" strike="noStrike">
                <a:solidFill>
                  <a:srgbClr val="ffff00"/>
                </a:solidFill>
                <a:latin typeface="Georgia"/>
              </a:rPr>
              <a:t>12.1 Αντιστοιχία ΔΙΚΑΙΩΜΑΤΩΝ και ΥΠΟΧΡΕΩΣΕΩΝ </a:t>
            </a:r>
            <a:endParaRPr b="0" lang="el-GR" sz="2400" spc="-1" strike="noStrike">
              <a:solidFill>
                <a:srgbClr val="ffffff"/>
              </a:solidFill>
              <a:latin typeface="Arial"/>
            </a:endParaRPr>
          </a:p>
        </p:txBody>
      </p:sp>
      <p:sp>
        <p:nvSpPr>
          <p:cNvPr id="260" name="PlaceHolder 2"/>
          <p:cNvSpPr>
            <a:spLocks noGrp="1"/>
          </p:cNvSpPr>
          <p:nvPr>
            <p:ph/>
          </p:nvPr>
        </p:nvSpPr>
        <p:spPr>
          <a:xfrm>
            <a:off x="434520" y="1528920"/>
            <a:ext cx="9923400" cy="5056920"/>
          </a:xfrm>
          <a:prstGeom prst="rect">
            <a:avLst/>
          </a:prstGeom>
          <a:noFill/>
          <a:ln w="0">
            <a:noFill/>
          </a:ln>
        </p:spPr>
        <p:txBody>
          <a:bodyPr lIns="91440" rIns="91440" tIns="45720" bIns="45720" anchor="t">
            <a:normAutofit/>
          </a:bodyPr>
          <a:p>
            <a:pPr indent="0" algn="ctr" defTabSz="457200">
              <a:lnSpc>
                <a:spcPct val="100000"/>
              </a:lnSpc>
              <a:spcBef>
                <a:spcPts val="1001"/>
              </a:spcBef>
              <a:buNone/>
              <a:tabLst>
                <a:tab algn="l" pos="0"/>
              </a:tabLst>
            </a:pPr>
            <a:r>
              <a:rPr b="0" lang="el-GR" sz="2000" spc="-1" strike="noStrike">
                <a:solidFill>
                  <a:srgbClr val="000000"/>
                </a:solidFill>
                <a:latin typeface="Georgia"/>
              </a:rPr>
              <a:t>Ο ρόλος κάθε πολίτη συνδέεται με </a:t>
            </a:r>
            <a:r>
              <a:rPr b="0" lang="el-GR" sz="2000" spc="-1" strike="noStrike">
                <a:solidFill>
                  <a:srgbClr val="000000"/>
                </a:solidFill>
                <a:latin typeface="Georgia"/>
              </a:rPr>
              <a:t>δικαιώματα </a:t>
            </a:r>
            <a:r>
              <a:rPr b="0" lang="el-GR" sz="2000" spc="-1" strike="noStrike">
                <a:solidFill>
                  <a:srgbClr val="000000"/>
                </a:solidFill>
                <a:latin typeface="Georgia"/>
              </a:rPr>
              <a:t>αλλά και τις αντίστοιχες </a:t>
            </a:r>
            <a:r>
              <a:rPr b="0" lang="el-GR" sz="2000" spc="-1" strike="noStrike">
                <a:solidFill>
                  <a:srgbClr val="000000"/>
                </a:solidFill>
                <a:latin typeface="Georgia"/>
              </a:rPr>
              <a:t>υποχρεώσεις. </a:t>
            </a:r>
            <a:endParaRPr b="0" lang="el-GR" sz="2000" spc="-1" strike="noStrike">
              <a:solidFill>
                <a:srgbClr val="ffffff"/>
              </a:solidFill>
              <a:latin typeface="Arial"/>
            </a:endParaRPr>
          </a:p>
          <a:p>
            <a:pPr indent="0" defTabSz="457200">
              <a:lnSpc>
                <a:spcPct val="100000"/>
              </a:lnSpc>
              <a:spcBef>
                <a:spcPts val="1001"/>
              </a:spcBef>
              <a:buNone/>
              <a:tabLst>
                <a:tab algn="l" pos="0"/>
              </a:tabLst>
            </a:pPr>
            <a:r>
              <a:rPr b="0" lang="el-GR" sz="2000" spc="-1" strike="noStrike">
                <a:solidFill>
                  <a:srgbClr val="000000"/>
                </a:solidFill>
                <a:latin typeface="Georgia"/>
              </a:rPr>
              <a:t>Ο πολίτης </a:t>
            </a:r>
            <a:r>
              <a:rPr b="1" lang="el-GR" sz="2000" spc="-1" strike="noStrike">
                <a:solidFill>
                  <a:srgbClr val="000000"/>
                </a:solidFill>
                <a:latin typeface="Georgia"/>
              </a:rPr>
              <a:t>έχει δικαιώματα όπως </a:t>
            </a:r>
            <a:r>
              <a:rPr b="0" lang="el-GR" sz="2000" spc="-1" strike="noStrike">
                <a:solidFill>
                  <a:srgbClr val="000000"/>
                </a:solidFill>
                <a:latin typeface="Georgia"/>
              </a:rPr>
              <a:t>να γίνονται σεβαστές οι πολιτικές και θρησκευτικές του πεποιθήσεις ή το άσυλο της κατοικίας του, </a:t>
            </a:r>
            <a:r>
              <a:rPr b="1" lang="el-GR" sz="2000" spc="-1" strike="noStrike">
                <a:solidFill>
                  <a:srgbClr val="000000"/>
                </a:solidFill>
                <a:latin typeface="Georgia"/>
              </a:rPr>
              <a:t>αλλά</a:t>
            </a:r>
            <a:r>
              <a:rPr b="0" lang="el-GR" sz="2000" spc="-1" strike="noStrike">
                <a:solidFill>
                  <a:srgbClr val="000000"/>
                </a:solidFill>
                <a:latin typeface="Georgia"/>
              </a:rPr>
              <a:t> έχει και </a:t>
            </a:r>
            <a:r>
              <a:rPr b="1" lang="el-GR" sz="2000" spc="-1" strike="noStrike">
                <a:solidFill>
                  <a:srgbClr val="000000"/>
                </a:solidFill>
                <a:latin typeface="Georgia"/>
              </a:rPr>
              <a:t>την υποχρέωση </a:t>
            </a:r>
            <a:r>
              <a:rPr b="0" lang="el-GR" sz="2000" spc="-1" strike="noStrike">
                <a:solidFill>
                  <a:srgbClr val="000000"/>
                </a:solidFill>
                <a:latin typeface="Georgia"/>
              </a:rPr>
              <a:t>να σέβεται και να προστατεύει τα αντίστοιχα δικαιώματα όλων των άλλων μελών της Πολιτείας. </a:t>
            </a:r>
            <a:endParaRPr b="0" lang="el-GR" sz="2000" spc="-1" strike="noStrike">
              <a:solidFill>
                <a:srgbClr val="ffffff"/>
              </a:solidFill>
              <a:latin typeface="Arial"/>
            </a:endParaRPr>
          </a:p>
          <a:p>
            <a:pPr indent="0" defTabSz="457200">
              <a:lnSpc>
                <a:spcPct val="100000"/>
              </a:lnSpc>
              <a:spcBef>
                <a:spcPts val="1001"/>
              </a:spcBef>
              <a:buNone/>
              <a:tabLst>
                <a:tab algn="l" pos="0"/>
              </a:tabLst>
            </a:pPr>
            <a:endParaRPr b="0" lang="el-GR" sz="2000" spc="-1" strike="noStrike">
              <a:solidFill>
                <a:srgbClr val="ffffff"/>
              </a:solidFill>
              <a:latin typeface="Arial"/>
            </a:endParaRPr>
          </a:p>
          <a:p>
            <a:pPr indent="0" defTabSz="457200">
              <a:lnSpc>
                <a:spcPct val="100000"/>
              </a:lnSpc>
              <a:spcBef>
                <a:spcPts val="1001"/>
              </a:spcBef>
              <a:buNone/>
              <a:tabLst>
                <a:tab algn="l" pos="0"/>
              </a:tabLst>
            </a:pPr>
            <a:r>
              <a:rPr b="0" lang="el-GR" sz="2000" spc="-1" strike="noStrike">
                <a:solidFill>
                  <a:srgbClr val="000000"/>
                </a:solidFill>
                <a:latin typeface="Georgia"/>
              </a:rPr>
              <a:t>Σε αντίθετη περίπτωση μιλάμε για </a:t>
            </a:r>
            <a:r>
              <a:rPr b="1" lang="el-GR" sz="2000" spc="-1" strike="noStrike">
                <a:solidFill>
                  <a:srgbClr val="000000"/>
                </a:solidFill>
                <a:latin typeface="Georgia"/>
              </a:rPr>
              <a:t>κατάχρηση δικαιώματος, </a:t>
            </a:r>
            <a:r>
              <a:rPr b="0" lang="el-GR" sz="2000" spc="-1" strike="noStrike">
                <a:solidFill>
                  <a:srgbClr val="000000"/>
                </a:solidFill>
                <a:latin typeface="Georgia"/>
              </a:rPr>
              <a:t>δηλαδή ασκούμε το δικαίωμά μας σε βάρος των άλλων. </a:t>
            </a:r>
            <a:endParaRPr b="0" lang="el-GR" sz="2000" spc="-1" strike="noStrike">
              <a:solidFill>
                <a:srgbClr val="ffffff"/>
              </a:solidFill>
              <a:latin typeface="Arial"/>
            </a:endParaRPr>
          </a:p>
          <a:p>
            <a:pPr indent="0" defTabSz="457200">
              <a:lnSpc>
                <a:spcPct val="100000"/>
              </a:lnSpc>
              <a:spcBef>
                <a:spcPts val="1001"/>
              </a:spcBef>
              <a:buNone/>
              <a:tabLst>
                <a:tab algn="l" pos="0"/>
              </a:tabLst>
            </a:pPr>
            <a:endParaRPr b="0" lang="el-GR" sz="2000" spc="-1" strike="noStrike">
              <a:solidFill>
                <a:srgbClr val="ffffff"/>
              </a:solidFill>
              <a:latin typeface="Arial"/>
            </a:endParaRPr>
          </a:p>
          <a:p>
            <a:pPr indent="0" defTabSz="457200">
              <a:lnSpc>
                <a:spcPct val="100000"/>
              </a:lnSpc>
              <a:spcBef>
                <a:spcPts val="1001"/>
              </a:spcBef>
              <a:buNone/>
              <a:tabLst>
                <a:tab algn="l" pos="0"/>
              </a:tabLst>
            </a:pPr>
            <a:r>
              <a:rPr b="0" lang="el-GR" sz="2000" spc="-1" strike="noStrike">
                <a:solidFill>
                  <a:srgbClr val="000000"/>
                </a:solidFill>
                <a:latin typeface="Georgia"/>
              </a:rPr>
              <a:t>Η σύγχρονη </a:t>
            </a:r>
            <a:r>
              <a:rPr b="1" lang="el-GR" sz="2000" spc="-1" strike="noStrike">
                <a:solidFill>
                  <a:srgbClr val="000000"/>
                </a:solidFill>
                <a:latin typeface="Georgia"/>
              </a:rPr>
              <a:t>κοινωνία πολιτών </a:t>
            </a:r>
            <a:r>
              <a:rPr b="0" lang="el-GR" sz="2000" spc="-1" strike="noStrike">
                <a:solidFill>
                  <a:srgbClr val="000000"/>
                </a:solidFill>
                <a:latin typeface="Georgia"/>
              </a:rPr>
              <a:t>απαιτεί έναν πολίτη που ενδιαφέρεται και </a:t>
            </a:r>
            <a:r>
              <a:rPr b="1" lang="el-GR" sz="2000" spc="-1" strike="noStrike">
                <a:solidFill>
                  <a:srgbClr val="000000"/>
                </a:solidFill>
                <a:latin typeface="Georgia"/>
              </a:rPr>
              <a:t>συμμετέχει</a:t>
            </a:r>
            <a:r>
              <a:rPr b="0" lang="el-GR" sz="2000" spc="-1" strike="noStrike">
                <a:solidFill>
                  <a:srgbClr val="000000"/>
                </a:solidFill>
                <a:latin typeface="Georgia"/>
              </a:rPr>
              <a:t> στην </a:t>
            </a:r>
            <a:r>
              <a:rPr b="1" lang="el-GR" sz="2000" spc="-1" strike="noStrike">
                <a:solidFill>
                  <a:srgbClr val="000000"/>
                </a:solidFill>
                <a:latin typeface="Georgia"/>
              </a:rPr>
              <a:t>πολιτική</a:t>
            </a:r>
            <a:r>
              <a:rPr b="0" lang="el-GR" sz="2000" spc="-1" strike="noStrike">
                <a:solidFill>
                  <a:srgbClr val="000000"/>
                </a:solidFill>
                <a:latin typeface="Georgia"/>
              </a:rPr>
              <a:t> και </a:t>
            </a:r>
            <a:r>
              <a:rPr b="1" lang="el-GR" sz="2000" spc="-1" strike="noStrike">
                <a:solidFill>
                  <a:srgbClr val="000000"/>
                </a:solidFill>
                <a:latin typeface="Georgia"/>
              </a:rPr>
              <a:t>κοινωνική ζωή </a:t>
            </a:r>
            <a:r>
              <a:rPr b="0" lang="el-GR" sz="2000" spc="-1" strike="noStrike">
                <a:solidFill>
                  <a:srgbClr val="000000"/>
                </a:solidFill>
                <a:latin typeface="Georgia"/>
              </a:rPr>
              <a:t>του τόπου με </a:t>
            </a:r>
            <a:r>
              <a:rPr b="1" lang="el-GR" sz="2000" spc="-1" strike="noStrike">
                <a:solidFill>
                  <a:srgbClr val="000000"/>
                </a:solidFill>
                <a:latin typeface="Georgia"/>
              </a:rPr>
              <a:t>αλληλεγγύη</a:t>
            </a:r>
            <a:r>
              <a:rPr b="0" lang="el-GR" sz="2000" spc="-1" strike="noStrike">
                <a:solidFill>
                  <a:srgbClr val="000000"/>
                </a:solidFill>
                <a:latin typeface="Georgia"/>
              </a:rPr>
              <a:t> και </a:t>
            </a:r>
            <a:r>
              <a:rPr b="1" lang="el-GR" sz="2000" spc="-1" strike="noStrike">
                <a:solidFill>
                  <a:srgbClr val="000000"/>
                </a:solidFill>
                <a:latin typeface="Georgia"/>
              </a:rPr>
              <a:t>σεβασμό προς τους άλλους.</a:t>
            </a:r>
            <a:endParaRPr b="0" lang="el-GR" sz="2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type="title"/>
          </p:nvPr>
        </p:nvSpPr>
        <p:spPr>
          <a:xfrm>
            <a:off x="1391760" y="519120"/>
            <a:ext cx="6365520" cy="63540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400" spc="-1" strike="noStrike">
                <a:solidFill>
                  <a:srgbClr val="ffff00"/>
                </a:solidFill>
                <a:latin typeface="Georgia"/>
              </a:rPr>
              <a:t>12.5.3 Προστασία της ΥΓΕΙΑΣ</a:t>
            </a:r>
            <a:endParaRPr b="0" lang="el-GR" sz="2400" spc="-1" strike="noStrike">
              <a:solidFill>
                <a:srgbClr val="ffffff"/>
              </a:solidFill>
              <a:latin typeface="Arial"/>
            </a:endParaRPr>
          </a:p>
        </p:txBody>
      </p:sp>
      <p:sp>
        <p:nvSpPr>
          <p:cNvPr id="352" name="PlaceHolder 2"/>
          <p:cNvSpPr>
            <a:spLocks noGrp="1"/>
          </p:cNvSpPr>
          <p:nvPr>
            <p:ph/>
          </p:nvPr>
        </p:nvSpPr>
        <p:spPr>
          <a:xfrm>
            <a:off x="0" y="1735200"/>
            <a:ext cx="9179640" cy="4536360"/>
          </a:xfrm>
          <a:prstGeom prst="rect">
            <a:avLst/>
          </a:prstGeom>
          <a:noFill/>
          <a:ln w="0">
            <a:noFill/>
          </a:ln>
        </p:spPr>
        <p:txBody>
          <a:bodyPr lIns="91440" rIns="91440" tIns="45720" bIns="45720" anchor="t">
            <a:noAutofit/>
          </a:bodyPr>
          <a:p>
            <a:pPr indent="0" algn="ctr" defTabSz="457200">
              <a:lnSpc>
                <a:spcPct val="100000"/>
              </a:lnSpc>
              <a:spcBef>
                <a:spcPts val="1001"/>
              </a:spcBef>
              <a:buNone/>
              <a:tabLst>
                <a:tab algn="l" pos="0"/>
              </a:tabLst>
            </a:pPr>
            <a:r>
              <a:rPr b="0" lang="el-GR" sz="2000" spc="-1" strike="noStrike">
                <a:solidFill>
                  <a:srgbClr val="000000"/>
                </a:solidFill>
                <a:latin typeface="Georgia"/>
              </a:rPr>
              <a:t>Η περίθαλψη και αποκατάσταση των ασθενών κατοχυρώνονται από το Σύνταγμα ως δικαίωμα όλων. </a:t>
            </a:r>
            <a:endParaRPr b="0" lang="el-GR" sz="2000" spc="-1" strike="noStrike">
              <a:solidFill>
                <a:srgbClr val="ffffff"/>
              </a:solidFill>
              <a:latin typeface="Arial"/>
            </a:endParaRPr>
          </a:p>
          <a:p>
            <a:pPr indent="0" algn="ctr" defTabSz="457200">
              <a:lnSpc>
                <a:spcPct val="100000"/>
              </a:lnSpc>
              <a:spcBef>
                <a:spcPts val="1001"/>
              </a:spcBef>
              <a:buNone/>
              <a:tabLst>
                <a:tab algn="l" pos="0"/>
              </a:tabLst>
            </a:pPr>
            <a:endParaRPr b="0" lang="el-GR" sz="2000" spc="-1" strike="noStrike">
              <a:solidFill>
                <a:srgbClr val="ffffff"/>
              </a:solidFill>
              <a:latin typeface="Arial"/>
            </a:endParaRPr>
          </a:p>
          <a:p>
            <a:pPr indent="0" algn="ctr" defTabSz="457200">
              <a:lnSpc>
                <a:spcPct val="100000"/>
              </a:lnSpc>
              <a:spcBef>
                <a:spcPts val="1001"/>
              </a:spcBef>
              <a:buNone/>
              <a:tabLst>
                <a:tab algn="l" pos="0"/>
              </a:tabLst>
            </a:pPr>
            <a:r>
              <a:rPr b="0" lang="el-GR" sz="2000" spc="-1" strike="noStrike">
                <a:solidFill>
                  <a:srgbClr val="000000"/>
                </a:solidFill>
                <a:latin typeface="Georgia"/>
              </a:rPr>
              <a:t>Η  </a:t>
            </a:r>
            <a:r>
              <a:rPr b="1" lang="el-GR" sz="2000" spc="-1" strike="noStrike">
                <a:solidFill>
                  <a:srgbClr val="000000"/>
                </a:solidFill>
                <a:latin typeface="Georgia"/>
              </a:rPr>
              <a:t>πρόληψη </a:t>
            </a:r>
            <a:r>
              <a:rPr b="0" lang="el-GR" sz="2000" spc="-1" strike="noStrike">
                <a:solidFill>
                  <a:srgbClr val="000000"/>
                </a:solidFill>
                <a:latin typeface="Georgia"/>
              </a:rPr>
              <a:t>και η έγκαιρη διάγνωση της ασθένειας αποτελούν κοινωνικό συμφέρον, γιατί η καλή κατάσταση της υγείας του κάθε πολίτη ξεχωριστά αντανακλά και την πρόοδο ολόκληρης της κοινωνίας.</a:t>
            </a:r>
            <a:endParaRPr b="0" lang="el-GR" sz="2000" spc="-1" strike="noStrike">
              <a:solidFill>
                <a:srgbClr val="ffffff"/>
              </a:solidFill>
              <a:latin typeface="Arial"/>
            </a:endParaRPr>
          </a:p>
          <a:p>
            <a:pPr indent="0" algn="ctr" defTabSz="457200">
              <a:lnSpc>
                <a:spcPct val="100000"/>
              </a:lnSpc>
              <a:spcBef>
                <a:spcPts val="1001"/>
              </a:spcBef>
              <a:buNone/>
              <a:tabLst>
                <a:tab algn="l" pos="0"/>
              </a:tabLst>
            </a:pPr>
            <a:r>
              <a:rPr b="0" lang="el-GR" sz="2000" spc="-1" strike="noStrike">
                <a:solidFill>
                  <a:schemeClr val="dk1">
                    <a:lumMod val="75000"/>
                    <a:lumOff val="25000"/>
                  </a:schemeClr>
                </a:solidFill>
                <a:latin typeface="Georgia"/>
              </a:rPr>
              <a:t> </a:t>
            </a:r>
            <a:endParaRPr b="0" lang="el-GR" sz="2000" spc="-1" strike="noStrike">
              <a:solidFill>
                <a:srgbClr val="ffffff"/>
              </a:solidFill>
              <a:latin typeface="Arial"/>
            </a:endParaRPr>
          </a:p>
          <a:p>
            <a:pPr indent="0" algn="ctr" defTabSz="457200">
              <a:lnSpc>
                <a:spcPct val="100000"/>
              </a:lnSpc>
              <a:spcBef>
                <a:spcPts val="1001"/>
              </a:spcBef>
              <a:buNone/>
              <a:tabLst>
                <a:tab algn="l" pos="0"/>
              </a:tabLst>
            </a:pPr>
            <a:r>
              <a:rPr b="0" lang="el-GR" sz="2000" spc="-1" strike="noStrike">
                <a:solidFill>
                  <a:srgbClr val="000000"/>
                </a:solidFill>
                <a:latin typeface="Georgia"/>
              </a:rPr>
              <a:t>Υποχρέωση της πολιτείας δεν είναι μόνον η περίθαλψη, αλλά και η πρόληψη και, εφόσον χρειάζεται, η </a:t>
            </a:r>
            <a:r>
              <a:rPr b="1" lang="el-GR" sz="2000" spc="-1" strike="noStrike">
                <a:solidFill>
                  <a:srgbClr val="000000"/>
                </a:solidFill>
                <a:latin typeface="Georgia"/>
              </a:rPr>
              <a:t>αποκατάσταση </a:t>
            </a:r>
            <a:r>
              <a:rPr b="0" lang="el-GR" sz="2000" spc="-1" strike="noStrike">
                <a:solidFill>
                  <a:srgbClr val="000000"/>
                </a:solidFill>
                <a:latin typeface="Georgia"/>
              </a:rPr>
              <a:t>και </a:t>
            </a:r>
            <a:r>
              <a:rPr b="1" lang="el-GR" sz="2000" spc="-1" strike="noStrike">
                <a:solidFill>
                  <a:srgbClr val="000000"/>
                </a:solidFill>
                <a:latin typeface="Georgia"/>
              </a:rPr>
              <a:t>επανένταξη </a:t>
            </a:r>
            <a:r>
              <a:rPr b="0" lang="el-GR" sz="2000" spc="-1" strike="noStrike">
                <a:solidFill>
                  <a:srgbClr val="000000"/>
                </a:solidFill>
                <a:latin typeface="Georgia"/>
              </a:rPr>
              <a:t>των ασθενών.</a:t>
            </a:r>
            <a:endParaRPr b="0" lang="el-GR" sz="2000" spc="-1" strike="noStrike">
              <a:solidFill>
                <a:srgbClr val="ffffff"/>
              </a:solidFill>
              <a:latin typeface="Arial"/>
            </a:endParaRPr>
          </a:p>
        </p:txBody>
      </p:sp>
      <p:pic>
        <p:nvPicPr>
          <p:cNvPr id="353" name="Εικόνα 4" descr=""/>
          <p:cNvPicPr/>
          <p:nvPr/>
        </p:nvPicPr>
        <p:blipFill>
          <a:blip r:embed="rId1"/>
          <a:srcRect l="15066" t="16034" r="14721" b="15827"/>
          <a:stretch/>
        </p:blipFill>
        <p:spPr>
          <a:xfrm>
            <a:off x="9359640" y="2700000"/>
            <a:ext cx="2155320" cy="2091600"/>
          </a:xfrm>
          <a:prstGeom prst="rect">
            <a:avLst/>
          </a:prstGeom>
          <a:ln cap="rnd" w="190500">
            <a:solidFill>
              <a:srgbClr val="ffffff"/>
            </a:solidFill>
            <a:round/>
          </a:ln>
          <a:effectLst>
            <a:outerShdw algn="tl" blurRad="36360" dir="11400479" dist="12429" rotWithShape="0">
              <a:srgbClr val="000000">
                <a:alpha val="33000"/>
              </a:srgbClr>
            </a:outerShdw>
          </a:effectLst>
          <a:scene3d>
            <a:camera prst="perspectiveContrastingLeftFacing">
              <a:rot lat="540000" lon="2100000" rev="0"/>
            </a:camera>
            <a:lightRig dir="t" rig="soft"/>
          </a:scene3d>
          <a:sp3d contourW="12700" prstMaterial="matte">
            <a:bevelT w="63500" h="50800"/>
            <a:contourClr>
              <a:srgbClr val="c0c0c0"/>
            </a:contourClr>
          </a:sp3d>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PlaceHolder 1"/>
          <p:cNvSpPr>
            <a:spLocks noGrp="1"/>
          </p:cNvSpPr>
          <p:nvPr>
            <p:ph type="title"/>
          </p:nvPr>
        </p:nvSpPr>
        <p:spPr>
          <a:xfrm>
            <a:off x="1285920" y="376200"/>
            <a:ext cx="6828840" cy="63540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400" spc="-1" strike="noStrike">
                <a:solidFill>
                  <a:srgbClr val="ffff00"/>
                </a:solidFill>
                <a:latin typeface="Georgia"/>
              </a:rPr>
              <a:t>12.5.4  Προστασία του ΠΕΡΙΒΑΛΛΟΝΤΟΣ</a:t>
            </a:r>
            <a:endParaRPr b="0" lang="el-GR" sz="2400" spc="-1" strike="noStrike">
              <a:solidFill>
                <a:srgbClr val="ffffff"/>
              </a:solidFill>
              <a:latin typeface="Arial"/>
            </a:endParaRPr>
          </a:p>
        </p:txBody>
      </p:sp>
      <p:sp>
        <p:nvSpPr>
          <p:cNvPr id="355" name="PlaceHolder 2"/>
          <p:cNvSpPr>
            <a:spLocks noGrp="1"/>
          </p:cNvSpPr>
          <p:nvPr>
            <p:ph/>
          </p:nvPr>
        </p:nvSpPr>
        <p:spPr>
          <a:xfrm>
            <a:off x="528480" y="1391760"/>
            <a:ext cx="9086040" cy="1924200"/>
          </a:xfrm>
          <a:prstGeom prst="rect">
            <a:avLst/>
          </a:prstGeom>
          <a:noFill/>
          <a:ln w="0">
            <a:noFill/>
          </a:ln>
        </p:spPr>
        <p:txBody>
          <a:bodyPr lIns="91440" rIns="91440" tIns="45720" bIns="45720" anchor="t">
            <a:noAutofit/>
          </a:bodyPr>
          <a:p>
            <a:pPr indent="0" algn="ctr" defTabSz="457200">
              <a:lnSpc>
                <a:spcPct val="100000"/>
              </a:lnSpc>
              <a:spcBef>
                <a:spcPts val="1001"/>
              </a:spcBef>
              <a:buNone/>
              <a:tabLst>
                <a:tab algn="l" pos="0"/>
              </a:tabLst>
            </a:pPr>
            <a:r>
              <a:rPr b="0" i="1" lang="el-GR" sz="1800" spc="-1" strike="noStrike">
                <a:solidFill>
                  <a:srgbClr val="000000"/>
                </a:solidFill>
                <a:latin typeface="Georgia"/>
              </a:rPr>
              <a:t>«</a:t>
            </a:r>
            <a:r>
              <a:rPr b="1" lang="el-GR" sz="1800" spc="-1" strike="noStrike">
                <a:solidFill>
                  <a:srgbClr val="000000"/>
                </a:solidFill>
                <a:latin typeface="Georgia"/>
              </a:rPr>
              <a:t>Η προστασία του φυσικού και πολιτιστικού περιβάλλοντος αποτελεί υποχρέωση του κράτους και δικαίωμα του καθενός</a:t>
            </a:r>
            <a:r>
              <a:rPr b="0" i="1" lang="el-GR" sz="1800" spc="-1" strike="noStrike">
                <a:solidFill>
                  <a:srgbClr val="000000"/>
                </a:solidFill>
                <a:latin typeface="Georgia"/>
              </a:rPr>
              <a:t>»</a:t>
            </a:r>
            <a:r>
              <a:rPr b="0" lang="el-GR" sz="1800" spc="-1" strike="noStrike">
                <a:solidFill>
                  <a:srgbClr val="000000"/>
                </a:solidFill>
                <a:latin typeface="Georgia"/>
              </a:rPr>
              <a:t> (άρθρο 22 παρ. 1). </a:t>
            </a:r>
            <a:endParaRPr b="0" lang="el-GR" sz="1800" spc="-1" strike="noStrike">
              <a:solidFill>
                <a:srgbClr val="ffffff"/>
              </a:solidFill>
              <a:latin typeface="Arial"/>
            </a:endParaRPr>
          </a:p>
          <a:p>
            <a:pPr indent="0" algn="ctr" defTabSz="457200">
              <a:lnSpc>
                <a:spcPct val="100000"/>
              </a:lnSpc>
              <a:spcBef>
                <a:spcPts val="1001"/>
              </a:spcBef>
              <a:buNone/>
              <a:tabLst>
                <a:tab algn="l" pos="0"/>
              </a:tabLst>
            </a:pPr>
            <a:endParaRPr b="0" lang="el-GR" sz="1800" spc="-1" strike="noStrike">
              <a:solidFill>
                <a:srgbClr val="ffffff"/>
              </a:solidFill>
              <a:latin typeface="Arial"/>
            </a:endParaRPr>
          </a:p>
          <a:p>
            <a:pPr indent="0" algn="ctr" defTabSz="457200">
              <a:lnSpc>
                <a:spcPct val="100000"/>
              </a:lnSpc>
              <a:spcBef>
                <a:spcPts val="1001"/>
              </a:spcBef>
              <a:buNone/>
              <a:tabLst>
                <a:tab algn="l" pos="0"/>
              </a:tabLst>
            </a:pPr>
            <a:r>
              <a:rPr b="0" lang="el-GR" sz="1800" spc="-1" strike="noStrike">
                <a:solidFill>
                  <a:srgbClr val="000000"/>
                </a:solidFill>
                <a:latin typeface="Georgia"/>
              </a:rPr>
              <a:t>Στο πλαίσιο της  κοινωνίας πολιτών, ο πολίτης έχει πλέον δικαίωμα να ενημερώνεται και να απαιτεί από την πολιτεία την προστασία του περιβάλλοντος. Συγχρόνως έχει την υποχρέωση να σέβεται και ο ίδιος και να προστατεύει το περιβάλλον, ώστε να το απολαμβάνουν και οι επόμενες γενιές.</a:t>
            </a:r>
            <a:endParaRPr b="0" lang="el-GR" sz="1800" spc="-1" strike="noStrike">
              <a:solidFill>
                <a:srgbClr val="ffffff"/>
              </a:solidFill>
              <a:latin typeface="Arial"/>
            </a:endParaRPr>
          </a:p>
        </p:txBody>
      </p:sp>
      <p:sp>
        <p:nvSpPr>
          <p:cNvPr id="356" name="Εικόνα 3"/>
          <p:cNvSpPr/>
          <p:nvPr/>
        </p:nvSpPr>
        <p:spPr>
          <a:xfrm>
            <a:off x="682200" y="3960000"/>
            <a:ext cx="2917440" cy="2056680"/>
          </a:xfrm>
          <a:prstGeom prst="roundRect">
            <a:avLst>
              <a:gd name="adj" fmla="val 8594"/>
            </a:avLst>
          </a:prstGeom>
          <a:blipFill rotWithShape="0">
            <a:blip r:embed="rId1"/>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
        <p:nvSpPr>
          <p:cNvPr id="357" name="Θέση περιεχομένου 2"/>
          <p:cNvSpPr/>
          <p:nvPr/>
        </p:nvSpPr>
        <p:spPr>
          <a:xfrm>
            <a:off x="3600000" y="3960000"/>
            <a:ext cx="6769080" cy="891000"/>
          </a:xfrm>
          <a:prstGeom prst="rect">
            <a:avLst/>
          </a:prstGeom>
          <a:noFill/>
          <a:ln w="0">
            <a:noFill/>
          </a:ln>
        </p:spPr>
        <p:style>
          <a:lnRef idx="0"/>
          <a:fillRef idx="0"/>
          <a:effectRef idx="0"/>
          <a:fontRef idx="minor"/>
        </p:style>
        <p:txBody>
          <a:bodyPr lIns="90000" rIns="90000" tIns="45000" bIns="45000" anchor="t">
            <a:noAutofit/>
          </a:bodyPr>
          <a:p>
            <a:pPr algn="ctr" defTabSz="457200">
              <a:lnSpc>
                <a:spcPct val="100000"/>
              </a:lnSpc>
              <a:spcBef>
                <a:spcPts val="1001"/>
              </a:spcBef>
              <a:tabLst>
                <a:tab algn="l" pos="0"/>
              </a:tabLst>
            </a:pPr>
            <a:r>
              <a:rPr b="1" lang="el-GR" sz="1800" spc="-1" strike="noStrike">
                <a:solidFill>
                  <a:srgbClr val="000000"/>
                </a:solidFill>
                <a:latin typeface="Georgia"/>
              </a:rPr>
              <a:t>Η βιώσιμη - αειφόρος ανάπτυξη </a:t>
            </a:r>
            <a:r>
              <a:rPr b="0" lang="el-GR" sz="1800" spc="-1" strike="noStrike">
                <a:solidFill>
                  <a:srgbClr val="000000"/>
                </a:solidFill>
                <a:latin typeface="Georgia"/>
              </a:rPr>
              <a:t>αποτελεί μέρος της  πολιτικής της ΕΕ, η οποία και επιβάλλει πρόστιμα στα κράτη-μέλη τα οποία δεν υιοθετούν τα αυστηρά περιβαλλοντικά μέτρα που αποφασίζονται σε ευρωπαϊκό επίπεδο.</a:t>
            </a: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914400" y="415080"/>
            <a:ext cx="6928560" cy="55584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400" spc="-1" strike="noStrike">
                <a:solidFill>
                  <a:srgbClr val="ffff00"/>
                </a:solidFill>
                <a:latin typeface="Georgia"/>
              </a:rPr>
              <a:t>ΥΠΟΧΡΕΩΣΕΙΣ Πολιτών  </a:t>
            </a:r>
            <a:endParaRPr b="0" lang="el-GR" sz="2400" spc="-1" strike="noStrike">
              <a:solidFill>
                <a:srgbClr val="ffffff"/>
              </a:solidFill>
              <a:latin typeface="Arial"/>
            </a:endParaRPr>
          </a:p>
        </p:txBody>
      </p:sp>
      <p:grpSp>
        <p:nvGrpSpPr>
          <p:cNvPr id="262" name="Διάγραμμα 3"/>
          <p:cNvGrpSpPr/>
          <p:nvPr/>
        </p:nvGrpSpPr>
        <p:grpSpPr>
          <a:xfrm>
            <a:off x="524880" y="1372320"/>
            <a:ext cx="9984240" cy="5236560"/>
            <a:chOff x="524880" y="1372320"/>
            <a:chExt cx="9984240" cy="5236560"/>
          </a:xfrm>
        </p:grpSpPr>
        <p:sp>
          <p:nvSpPr>
            <p:cNvPr id="263" name=""/>
            <p:cNvSpPr/>
            <p:nvPr/>
          </p:nvSpPr>
          <p:spPr>
            <a:xfrm>
              <a:off x="524880" y="1372320"/>
              <a:ext cx="9983160" cy="5236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l-GR" sz="1800" spc="-1" strike="noStrike">
                <a:solidFill>
                  <a:srgbClr val="ffffff"/>
                </a:solidFill>
                <a:latin typeface="Arial"/>
              </a:endParaRPr>
            </a:p>
          </p:txBody>
        </p:sp>
        <p:grpSp>
          <p:nvGrpSpPr>
            <p:cNvPr id="264" name=""/>
            <p:cNvGrpSpPr/>
            <p:nvPr/>
          </p:nvGrpSpPr>
          <p:grpSpPr>
            <a:xfrm>
              <a:off x="524880" y="1372320"/>
              <a:ext cx="9984240" cy="1688760"/>
              <a:chOff x="524880" y="1372320"/>
              <a:chExt cx="9984240" cy="1688760"/>
            </a:xfrm>
          </p:grpSpPr>
          <p:sp>
            <p:nvSpPr>
              <p:cNvPr id="265" name=""/>
              <p:cNvSpPr/>
              <p:nvPr/>
            </p:nvSpPr>
            <p:spPr>
              <a:xfrm rot="5400000">
                <a:off x="6639120" y="-977400"/>
                <a:ext cx="1350720" cy="6388920"/>
              </a:xfrm>
              <a:prstGeom prst="round2SameRect">
                <a:avLst>
                  <a:gd name="adj1" fmla="val 16667"/>
                  <a:gd name="adj2" fmla="val 0"/>
                </a:avLst>
              </a:prstGeom>
              <a:solidFill>
                <a:srgbClr val="d0dfcc"/>
              </a:solidFill>
              <a:ln cap="rnd">
                <a:solidFill>
                  <a:srgbClr val="d0dfcc"/>
                </a:solidFill>
                <a:round/>
              </a:ln>
            </p:spPr>
            <p:style>
              <a:lnRef idx="2">
                <a:schemeClr val="accent2">
                  <a:tint val="40000"/>
                  <a:alpha val="90000"/>
                </a:schemeClr>
              </a:lnRef>
              <a:fillRef idx="1">
                <a:schemeClr val="accent2">
                  <a:tint val="40000"/>
                  <a:alpha val="90000"/>
                </a:schemeClr>
              </a:fillRef>
              <a:effectRef idx="0"/>
              <a:fontRef idx="minor"/>
            </p:style>
            <p:txBody>
              <a:bodyPr lIns="54360" rIns="54360" tIns="99360" bIns="99360" anchor="ctr" vert="vert270">
                <a:noAutofit/>
              </a:bodyPr>
              <a:p>
                <a:pPr marL="285840" indent="-285840" defTabSz="457200">
                  <a:lnSpc>
                    <a:spcPct val="100000"/>
                  </a:lnSpc>
                  <a:buClr>
                    <a:srgbClr val="000000"/>
                  </a:buClr>
                  <a:buFont typeface="Symbol"/>
                  <a:buChar char=""/>
                </a:pPr>
                <a:r>
                  <a:rPr b="0" lang="el-GR" sz="1600" spc="-1" strike="noStrike">
                    <a:solidFill>
                      <a:schemeClr val="dk1"/>
                    </a:solidFill>
                    <a:latin typeface="Georgia"/>
                  </a:rPr>
                  <a:t>Όλα τα δικαιώματα προϋποθέτουν την υποχρέωση σεβασμού προς το κοινωνικό σύνολο </a:t>
                </a:r>
                <a:endParaRPr b="0" lang="el-GR" sz="1600" spc="-1" strike="noStrike">
                  <a:solidFill>
                    <a:srgbClr val="000000"/>
                  </a:solidFill>
                  <a:latin typeface="Arial"/>
                </a:endParaRPr>
              </a:p>
            </p:txBody>
          </p:sp>
          <p:sp>
            <p:nvSpPr>
              <p:cNvPr id="266" name=""/>
              <p:cNvSpPr/>
              <p:nvPr/>
            </p:nvSpPr>
            <p:spPr>
              <a:xfrm>
                <a:off x="524880" y="1372320"/>
                <a:ext cx="3593520" cy="1688760"/>
              </a:xfrm>
              <a:prstGeom prst="roundRect">
                <a:avLst>
                  <a:gd name="adj" fmla="val 16667"/>
                </a:avLst>
              </a:prstGeom>
              <a:solidFill>
                <a:srgbClr val="54a021"/>
              </a:solidFill>
              <a:ln cap="rnd">
                <a:solidFill>
                  <a:srgbClr val="ffffff"/>
                </a:solidFill>
                <a:round/>
              </a:ln>
            </p:spPr>
            <p:style>
              <a:lnRef idx="2">
                <a:schemeClr val="lt1"/>
              </a:lnRef>
              <a:fillRef idx="1">
                <a:schemeClr val="accent2"/>
              </a:fillRef>
              <a:effectRef idx="0"/>
              <a:fontRef idx="minor"/>
            </p:style>
            <p:txBody>
              <a:bodyPr lIns="99360" rIns="99360" tIns="54360" bIns="54360" anchor="ctr">
                <a:noAutofit/>
              </a:bodyPr>
              <a:p>
                <a:pPr algn="ctr" defTabSz="457200">
                  <a:lnSpc>
                    <a:spcPct val="100000"/>
                  </a:lnSpc>
                </a:pPr>
                <a:r>
                  <a:rPr b="1" lang="el-GR" sz="1800" spc="-1" strike="noStrike">
                    <a:solidFill>
                      <a:schemeClr val="lt1"/>
                    </a:solidFill>
                    <a:latin typeface="Georgia"/>
                  </a:rPr>
                  <a:t>Υποχρέωση Κοινωνικής ευθύνης και Αλληλεγγύης</a:t>
                </a:r>
                <a:endParaRPr b="0" lang="el-GR" sz="1800" spc="-1" strike="noStrike">
                  <a:solidFill>
                    <a:srgbClr val="000000"/>
                  </a:solidFill>
                  <a:latin typeface="Arial"/>
                </a:endParaRPr>
              </a:p>
            </p:txBody>
          </p:sp>
        </p:grpSp>
        <p:grpSp>
          <p:nvGrpSpPr>
            <p:cNvPr id="267" name=""/>
            <p:cNvGrpSpPr/>
            <p:nvPr/>
          </p:nvGrpSpPr>
          <p:grpSpPr>
            <a:xfrm>
              <a:off x="524880" y="3146040"/>
              <a:ext cx="9984240" cy="1688760"/>
              <a:chOff x="524880" y="3146040"/>
              <a:chExt cx="9984240" cy="1688760"/>
            </a:xfrm>
          </p:grpSpPr>
          <p:sp>
            <p:nvSpPr>
              <p:cNvPr id="268" name=""/>
              <p:cNvSpPr/>
              <p:nvPr/>
            </p:nvSpPr>
            <p:spPr>
              <a:xfrm rot="5400000">
                <a:off x="6639120" y="795600"/>
                <a:ext cx="1350720" cy="6388920"/>
              </a:xfrm>
              <a:prstGeom prst="round2SameRect">
                <a:avLst>
                  <a:gd name="adj1" fmla="val 16667"/>
                  <a:gd name="adj2" fmla="val 0"/>
                </a:avLst>
              </a:prstGeom>
              <a:solidFill>
                <a:srgbClr val="f5e6cc"/>
              </a:solidFill>
              <a:ln cap="rnd">
                <a:solidFill>
                  <a:srgbClr val="f5e6cc"/>
                </a:solidFill>
                <a:round/>
              </a:ln>
            </p:spPr>
            <p:style>
              <a:lnRef idx="2">
                <a:schemeClr val="accent3">
                  <a:tint val="40000"/>
                  <a:alpha val="90000"/>
                </a:schemeClr>
              </a:lnRef>
              <a:fillRef idx="1">
                <a:schemeClr val="accent3">
                  <a:tint val="40000"/>
                  <a:alpha val="90000"/>
                </a:schemeClr>
              </a:fillRef>
              <a:effectRef idx="0"/>
              <a:fontRef idx="minor"/>
            </p:style>
            <p:txBody>
              <a:bodyPr lIns="54360" rIns="54360" tIns="99360" bIns="99360" anchor="ctr" vert="vert270">
                <a:noAutofit/>
              </a:bodyPr>
              <a:p>
                <a:pPr marL="285840" indent="-285840" defTabSz="457200">
                  <a:lnSpc>
                    <a:spcPct val="100000"/>
                  </a:lnSpc>
                  <a:buClr>
                    <a:srgbClr val="000000"/>
                  </a:buClr>
                  <a:buFont typeface="Symbol"/>
                  <a:buChar char=""/>
                </a:pPr>
                <a:r>
                  <a:rPr b="0" lang="el-GR" sz="1600" spc="-1" strike="noStrike">
                    <a:solidFill>
                      <a:schemeClr val="dk1"/>
                    </a:solidFill>
                    <a:latin typeface="Georgia"/>
                  </a:rPr>
                  <a:t>Τόσο το Σύνταγμα όσο και οι νόμοι του κράτους  περιορίζουν τα δικαιώματα των ατόμων προς όφελος του δημόσιου συμφέροντος.</a:t>
                </a:r>
                <a:endParaRPr b="0" lang="el-GR" sz="1600" spc="-1" strike="noStrike">
                  <a:solidFill>
                    <a:srgbClr val="000000"/>
                  </a:solidFill>
                  <a:latin typeface="Arial"/>
                </a:endParaRPr>
              </a:p>
            </p:txBody>
          </p:sp>
          <p:sp>
            <p:nvSpPr>
              <p:cNvPr id="269" name=""/>
              <p:cNvSpPr/>
              <p:nvPr/>
            </p:nvSpPr>
            <p:spPr>
              <a:xfrm>
                <a:off x="524880" y="3146040"/>
                <a:ext cx="3593520" cy="1688760"/>
              </a:xfrm>
              <a:prstGeom prst="roundRect">
                <a:avLst>
                  <a:gd name="adj" fmla="val 16667"/>
                </a:avLst>
              </a:prstGeom>
              <a:solidFill>
                <a:srgbClr val="e6b91e"/>
              </a:solidFill>
              <a:ln cap="rnd">
                <a:solidFill>
                  <a:srgbClr val="ffffff"/>
                </a:solidFill>
                <a:round/>
              </a:ln>
            </p:spPr>
            <p:style>
              <a:lnRef idx="2">
                <a:schemeClr val="lt1"/>
              </a:lnRef>
              <a:fillRef idx="1">
                <a:schemeClr val="accent3"/>
              </a:fillRef>
              <a:effectRef idx="0"/>
              <a:fontRef idx="minor"/>
            </p:style>
            <p:txBody>
              <a:bodyPr lIns="99360" rIns="99360" tIns="54360" bIns="54360" anchor="ctr">
                <a:noAutofit/>
              </a:bodyPr>
              <a:p>
                <a:pPr algn="ctr" defTabSz="457200">
                  <a:lnSpc>
                    <a:spcPct val="100000"/>
                  </a:lnSpc>
                </a:pPr>
                <a:r>
                  <a:rPr b="1" lang="el-GR" sz="1800" spc="-1" strike="noStrike">
                    <a:solidFill>
                      <a:schemeClr val="lt1"/>
                    </a:solidFill>
                    <a:latin typeface="Georgia"/>
                  </a:rPr>
                  <a:t>Υποχρέωση τήρησης του Συντάγματος και των Νόμων</a:t>
                </a:r>
                <a:endParaRPr b="0" lang="el-GR" sz="1800" spc="-1" strike="noStrike">
                  <a:solidFill>
                    <a:srgbClr val="000000"/>
                  </a:solidFill>
                  <a:latin typeface="Arial"/>
                </a:endParaRPr>
              </a:p>
            </p:txBody>
          </p:sp>
        </p:grpSp>
        <p:grpSp>
          <p:nvGrpSpPr>
            <p:cNvPr id="270" name=""/>
            <p:cNvGrpSpPr/>
            <p:nvPr/>
          </p:nvGrpSpPr>
          <p:grpSpPr>
            <a:xfrm>
              <a:off x="524880" y="4920120"/>
              <a:ext cx="9984240" cy="1688760"/>
              <a:chOff x="524880" y="4920120"/>
              <a:chExt cx="9984240" cy="1688760"/>
            </a:xfrm>
          </p:grpSpPr>
          <p:sp>
            <p:nvSpPr>
              <p:cNvPr id="271" name=""/>
              <p:cNvSpPr/>
              <p:nvPr/>
            </p:nvSpPr>
            <p:spPr>
              <a:xfrm rot="5400000">
                <a:off x="6639120" y="2569680"/>
                <a:ext cx="1350720" cy="6388920"/>
              </a:xfrm>
              <a:prstGeom prst="round2SameRect">
                <a:avLst>
                  <a:gd name="adj1" fmla="val 16667"/>
                  <a:gd name="adj2" fmla="val 0"/>
                </a:avLst>
              </a:prstGeom>
              <a:solidFill>
                <a:srgbClr val="f5d3cc"/>
              </a:solidFill>
              <a:ln cap="rnd">
                <a:solidFill>
                  <a:srgbClr val="f5d3cc"/>
                </a:solidFill>
                <a:round/>
              </a:ln>
            </p:spPr>
            <p:style>
              <a:lnRef idx="2">
                <a:schemeClr val="accent4">
                  <a:tint val="40000"/>
                  <a:alpha val="90000"/>
                </a:schemeClr>
              </a:lnRef>
              <a:fillRef idx="1">
                <a:schemeClr val="accent4">
                  <a:tint val="40000"/>
                  <a:alpha val="90000"/>
                </a:schemeClr>
              </a:fillRef>
              <a:effectRef idx="0"/>
              <a:fontRef idx="minor"/>
            </p:style>
            <p:txBody>
              <a:bodyPr lIns="54360" rIns="54360" tIns="99360" bIns="99360" anchor="ctr" vert="vert270">
                <a:noAutofit/>
              </a:bodyPr>
              <a:p>
                <a:pPr marL="285840" indent="-285840" defTabSz="457200">
                  <a:lnSpc>
                    <a:spcPct val="100000"/>
                  </a:lnSpc>
                  <a:buClr>
                    <a:srgbClr val="000000"/>
                  </a:buClr>
                  <a:buFont typeface="Symbol"/>
                  <a:buChar char=""/>
                </a:pPr>
                <a:r>
                  <a:rPr b="0" lang="el-GR" sz="1600" spc="-1" strike="noStrike">
                    <a:solidFill>
                      <a:schemeClr val="dk1"/>
                    </a:solidFill>
                    <a:latin typeface="Georgia"/>
                  </a:rPr>
                  <a:t>Τα δικαιώματα του ατόμου αποτελούν τη βάση του δημοκρατικού πολιτεύματος. Η υπεράσπιση επομένως της δημοκρατίας σημαίνει υπεράσπιση των δικαιωμάτων και γι’ αυτό αποτελεί υποχρέωση του πολίτη που προβλέπεται από το Σύνταγμα (άρθρο 120).</a:t>
                </a:r>
                <a:endParaRPr b="0" lang="el-GR" sz="1600" spc="-1" strike="noStrike">
                  <a:solidFill>
                    <a:srgbClr val="000000"/>
                  </a:solidFill>
                  <a:latin typeface="Arial"/>
                </a:endParaRPr>
              </a:p>
            </p:txBody>
          </p:sp>
          <p:sp>
            <p:nvSpPr>
              <p:cNvPr id="272" name=""/>
              <p:cNvSpPr/>
              <p:nvPr/>
            </p:nvSpPr>
            <p:spPr>
              <a:xfrm>
                <a:off x="524880" y="4920120"/>
                <a:ext cx="3593520" cy="1688760"/>
              </a:xfrm>
              <a:prstGeom prst="roundRect">
                <a:avLst>
                  <a:gd name="adj" fmla="val 16667"/>
                </a:avLst>
              </a:prstGeom>
              <a:solidFill>
                <a:srgbClr val="e76618"/>
              </a:solidFill>
              <a:ln cap="rnd">
                <a:solidFill>
                  <a:srgbClr val="ffffff"/>
                </a:solidFill>
                <a:round/>
              </a:ln>
            </p:spPr>
            <p:style>
              <a:lnRef idx="2">
                <a:schemeClr val="lt1"/>
              </a:lnRef>
              <a:fillRef idx="1">
                <a:schemeClr val="accent4"/>
              </a:fillRef>
              <a:effectRef idx="0"/>
              <a:fontRef idx="minor"/>
            </p:style>
            <p:txBody>
              <a:bodyPr lIns="99360" rIns="99360" tIns="54360" bIns="54360" anchor="ctr">
                <a:noAutofit/>
              </a:bodyPr>
              <a:p>
                <a:pPr algn="ctr" defTabSz="457200">
                  <a:lnSpc>
                    <a:spcPct val="100000"/>
                  </a:lnSpc>
                </a:pPr>
                <a:r>
                  <a:rPr b="1" lang="el-GR" sz="1800" spc="-1" strike="noStrike">
                    <a:solidFill>
                      <a:schemeClr val="lt1"/>
                    </a:solidFill>
                    <a:latin typeface="Georgia"/>
                  </a:rPr>
                  <a:t>Υποχρέωση όλων των πολιτών να υπερασπίζονται τη Δημοκρατία</a:t>
                </a:r>
                <a:endParaRPr b="0" lang="el-GR" sz="1800" spc="-1" strike="noStrike">
                  <a:solidFill>
                    <a:srgbClr val="000000"/>
                  </a:solidFill>
                  <a:latin typeface="Arial"/>
                </a:endParaRPr>
              </a:p>
            </p:txBody>
          </p:sp>
        </p:gr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677160" y="480960"/>
            <a:ext cx="7337160" cy="60876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400" spc="-1" strike="noStrike">
                <a:solidFill>
                  <a:srgbClr val="ffff00"/>
                </a:solidFill>
                <a:latin typeface="Georgia"/>
              </a:rPr>
              <a:t>12.2 Προστασία ΔΙΚΑΙΩΜΑΤΩΝ </a:t>
            </a:r>
            <a:endParaRPr b="0" lang="el-GR" sz="2400" spc="-1" strike="noStrike">
              <a:solidFill>
                <a:srgbClr val="ffffff"/>
              </a:solidFill>
              <a:latin typeface="Arial"/>
            </a:endParaRPr>
          </a:p>
        </p:txBody>
      </p:sp>
      <p:sp>
        <p:nvSpPr>
          <p:cNvPr id="274" name="Θέση περιεχομένου 2"/>
          <p:cNvSpPr/>
          <p:nvPr/>
        </p:nvSpPr>
        <p:spPr>
          <a:xfrm>
            <a:off x="558000" y="2345760"/>
            <a:ext cx="9513000" cy="3898800"/>
          </a:xfrm>
          <a:prstGeom prst="rect">
            <a:avLst/>
          </a:prstGeom>
          <a:noFill/>
          <a:ln w="0">
            <a:noFill/>
          </a:ln>
        </p:spPr>
        <p:style>
          <a:lnRef idx="0"/>
          <a:fillRef idx="0"/>
          <a:effectRef idx="0"/>
          <a:fontRef idx="minor"/>
        </p:style>
        <p:txBody>
          <a:bodyPr lIns="90000" rIns="90000" tIns="45000" bIns="45000" anchor="t">
            <a:noAutofit/>
          </a:bodyPr>
          <a:p>
            <a:pPr marL="343080" indent="-343080" defTabSz="457200">
              <a:lnSpc>
                <a:spcPct val="100000"/>
              </a:lnSpc>
              <a:spcBef>
                <a:spcPts val="601"/>
              </a:spcBef>
              <a:spcAft>
                <a:spcPts val="601"/>
              </a:spcAft>
              <a:buClr>
                <a:srgbClr val="90c226"/>
              </a:buClr>
              <a:buSzPct val="80000"/>
              <a:buFont typeface="Wingdings 3" charset="2"/>
              <a:buChar char=""/>
            </a:pPr>
            <a:r>
              <a:rPr b="1" lang="el-GR" sz="2000" spc="-1" strike="noStrike">
                <a:solidFill>
                  <a:srgbClr val="000000"/>
                </a:solidFill>
                <a:latin typeface="Georgia"/>
              </a:rPr>
              <a:t>Την Εθνική Νομοθεσία(Σύνταγμα): </a:t>
            </a:r>
            <a:r>
              <a:rPr b="0" lang="el-GR" sz="2000" spc="-1" strike="noStrike">
                <a:solidFill>
                  <a:srgbClr val="000000"/>
                </a:solidFill>
                <a:latin typeface="Georgia"/>
              </a:rPr>
              <a:t>Κατοχυρώνει τα ατομικά, πολιτικά και κοινωνικά δικαιώματα του ατόμου. Τα δικαιώματα αυτά θεωρούνται από το Σύνταγμα θεμελιώδη, γιατί όλοι οι νόμοι πρέπει να είναι σύμφωνοι με αυτά και απαράγραπτα, γιατί δεν μπορούν να καταργηθούν ή να περιοριστούν.</a:t>
            </a:r>
            <a:endParaRPr b="0" lang="el-GR" sz="2000" spc="-1" strike="noStrike">
              <a:solidFill>
                <a:srgbClr val="ffffff"/>
              </a:solidFill>
              <a:latin typeface="Arial"/>
            </a:endParaRPr>
          </a:p>
          <a:p>
            <a:pPr marL="343080" indent="-343080" defTabSz="457200">
              <a:lnSpc>
                <a:spcPct val="100000"/>
              </a:lnSpc>
              <a:spcBef>
                <a:spcPts val="601"/>
              </a:spcBef>
              <a:spcAft>
                <a:spcPts val="601"/>
              </a:spcAft>
              <a:buClr>
                <a:srgbClr val="90c226"/>
              </a:buClr>
              <a:buSzPct val="80000"/>
              <a:buFont typeface="Wingdings 3" charset="2"/>
              <a:buChar char=""/>
            </a:pPr>
            <a:r>
              <a:rPr b="1" lang="el-GR" sz="2000" spc="-1" strike="noStrike">
                <a:solidFill>
                  <a:srgbClr val="000000"/>
                </a:solidFill>
                <a:latin typeface="Georgia"/>
              </a:rPr>
              <a:t>Ευρωπαϊκό Δίκαιο: </a:t>
            </a:r>
            <a:r>
              <a:rPr b="0" lang="el-GR" sz="2000" spc="-1" strike="noStrike">
                <a:solidFill>
                  <a:srgbClr val="000000"/>
                </a:solidFill>
                <a:latin typeface="Georgia"/>
              </a:rPr>
              <a:t>Χάρτης θεμελιωδών δικαιωμάτων Ευρωπαϊκής Ένωσης</a:t>
            </a:r>
            <a:endParaRPr b="0" lang="el-GR" sz="2000" spc="-1" strike="noStrike">
              <a:solidFill>
                <a:srgbClr val="ffffff"/>
              </a:solidFill>
              <a:latin typeface="Arial"/>
            </a:endParaRPr>
          </a:p>
          <a:p>
            <a:pPr marL="343080" indent="-343080" defTabSz="457200">
              <a:lnSpc>
                <a:spcPct val="100000"/>
              </a:lnSpc>
              <a:spcBef>
                <a:spcPts val="601"/>
              </a:spcBef>
              <a:spcAft>
                <a:spcPts val="601"/>
              </a:spcAft>
              <a:buClr>
                <a:srgbClr val="90c226"/>
              </a:buClr>
              <a:buSzPct val="80000"/>
              <a:buFont typeface="Wingdings 3" charset="2"/>
              <a:buChar char=""/>
            </a:pPr>
            <a:r>
              <a:rPr b="1" lang="el-GR" sz="2000" spc="-1" strike="noStrike">
                <a:solidFill>
                  <a:srgbClr val="000000"/>
                </a:solidFill>
                <a:latin typeface="Georgia"/>
              </a:rPr>
              <a:t>Διεθνές Δίκαιο: </a:t>
            </a:r>
            <a:r>
              <a:rPr b="0" lang="el-GR" sz="2000" spc="-1" strike="noStrike">
                <a:solidFill>
                  <a:srgbClr val="000000"/>
                </a:solidFill>
                <a:latin typeface="Georgia"/>
              </a:rPr>
              <a:t>Η διεθνής προστασία των δικαιωμάτων κατοχυρώνεται με τη </a:t>
            </a:r>
            <a:r>
              <a:rPr b="1" lang="el-GR" sz="2000" spc="-1" strike="noStrike">
                <a:solidFill>
                  <a:srgbClr val="000000"/>
                </a:solidFill>
                <a:latin typeface="Georgia"/>
              </a:rPr>
              <a:t>Διακήρυξη των Δικαιωμάτων του Ανθρώπου </a:t>
            </a:r>
            <a:r>
              <a:rPr b="0" lang="el-GR" sz="2000" spc="-1" strike="noStrike">
                <a:solidFill>
                  <a:srgbClr val="000000"/>
                </a:solidFill>
                <a:latin typeface="Georgia"/>
              </a:rPr>
              <a:t>(Ο.Η.Ε./ 10-12-1948). </a:t>
            </a:r>
            <a:endParaRPr b="0" lang="el-GR" sz="2000" spc="-1" strike="noStrike">
              <a:solidFill>
                <a:srgbClr val="ffffff"/>
              </a:solidFill>
              <a:latin typeface="Arial"/>
            </a:endParaRPr>
          </a:p>
          <a:p>
            <a:pPr marL="271440" indent="85680" defTabSz="457200">
              <a:lnSpc>
                <a:spcPct val="100000"/>
              </a:lnSpc>
              <a:spcBef>
                <a:spcPts val="601"/>
              </a:spcBef>
              <a:spcAft>
                <a:spcPts val="601"/>
              </a:spcAft>
              <a:tabLst>
                <a:tab algn="l" pos="0"/>
              </a:tabLst>
            </a:pPr>
            <a:r>
              <a:rPr b="1" lang="el-GR" sz="2000" spc="-1" strike="noStrike">
                <a:solidFill>
                  <a:srgbClr val="000000"/>
                </a:solidFill>
                <a:latin typeface="Georgia"/>
              </a:rPr>
              <a:t>Διεθνείς συμβάσεις </a:t>
            </a:r>
            <a:r>
              <a:rPr b="0" lang="el-GR" sz="2000" spc="-1" strike="noStrike">
                <a:solidFill>
                  <a:srgbClr val="000000"/>
                </a:solidFill>
                <a:latin typeface="Georgia"/>
              </a:rPr>
              <a:t>που έχουν επικυρώσει τόσο η Ελλάδα όσο και τα περισσότερα κράτη του κόσμου.</a:t>
            </a:r>
            <a:endParaRPr b="0" lang="el-GR" sz="2000" spc="-1" strike="noStrike">
              <a:solidFill>
                <a:srgbClr val="ffffff"/>
              </a:solidFill>
              <a:latin typeface="Arial"/>
            </a:endParaRPr>
          </a:p>
          <a:p>
            <a:pPr marL="271440" algn="ctr" defTabSz="457200">
              <a:lnSpc>
                <a:spcPct val="100000"/>
              </a:lnSpc>
              <a:spcBef>
                <a:spcPts val="601"/>
              </a:spcBef>
              <a:spcAft>
                <a:spcPts val="601"/>
              </a:spcAft>
              <a:tabLst>
                <a:tab algn="l" pos="0"/>
              </a:tabLst>
            </a:pPr>
            <a:r>
              <a:rPr b="0" lang="el-GR" sz="2000" spc="-1" strike="noStrike">
                <a:solidFill>
                  <a:srgbClr val="000000"/>
                </a:solidFill>
                <a:latin typeface="Georgia"/>
              </a:rPr>
              <a:t>Γι’ αυτό </a:t>
            </a:r>
            <a:r>
              <a:rPr b="1" lang="el-GR" sz="2000" spc="-1" strike="noStrike">
                <a:solidFill>
                  <a:srgbClr val="000000"/>
                </a:solidFill>
                <a:latin typeface="Georgia"/>
              </a:rPr>
              <a:t>τα δικαιώματα του ατόμου </a:t>
            </a:r>
            <a:r>
              <a:rPr b="0" lang="el-GR" sz="2000" spc="-1" strike="noStrike">
                <a:solidFill>
                  <a:srgbClr val="000000"/>
                </a:solidFill>
                <a:latin typeface="Georgia"/>
              </a:rPr>
              <a:t>θεωρούνται σήμερα </a:t>
            </a:r>
            <a:r>
              <a:rPr b="1" lang="el-GR" sz="2000" spc="-1" strike="noStrike">
                <a:solidFill>
                  <a:srgbClr val="000000"/>
                </a:solidFill>
                <a:latin typeface="Georgia"/>
              </a:rPr>
              <a:t>οικουμενικά</a:t>
            </a:r>
            <a:endParaRPr b="0" lang="el-GR" sz="2000" spc="-1" strike="noStrike">
              <a:solidFill>
                <a:srgbClr val="ffffff"/>
              </a:solidFill>
              <a:latin typeface="Arial"/>
            </a:endParaRPr>
          </a:p>
        </p:txBody>
      </p:sp>
      <p:sp>
        <p:nvSpPr>
          <p:cNvPr id="275" name="Θέση περιεχομένου 2"/>
          <p:cNvSpPr/>
          <p:nvPr/>
        </p:nvSpPr>
        <p:spPr>
          <a:xfrm>
            <a:off x="849600" y="1663200"/>
            <a:ext cx="5987880" cy="469800"/>
          </a:xfrm>
          <a:prstGeom prst="rect">
            <a:avLst/>
          </a:prstGeom>
          <a:noFill/>
          <a:ln w="0">
            <a:noFill/>
          </a:ln>
        </p:spPr>
        <p:style>
          <a:lnRef idx="0"/>
          <a:fillRef idx="0"/>
          <a:effectRef idx="0"/>
          <a:fontRef idx="minor"/>
        </p:style>
        <p:txBody>
          <a:bodyPr lIns="90000" rIns="90000" tIns="45000" bIns="45000" anchor="t">
            <a:noAutofit/>
          </a:bodyPr>
          <a:p>
            <a:pPr defTabSz="457200">
              <a:lnSpc>
                <a:spcPct val="100000"/>
              </a:lnSpc>
              <a:spcBef>
                <a:spcPts val="1001"/>
              </a:spcBef>
              <a:tabLst>
                <a:tab algn="l" pos="0"/>
              </a:tabLst>
            </a:pPr>
            <a:r>
              <a:rPr b="0" lang="el-GR" sz="2000" spc="-1" strike="noStrike">
                <a:solidFill>
                  <a:srgbClr val="000000"/>
                </a:solidFill>
                <a:latin typeface="Georgia"/>
              </a:rPr>
              <a:t>Τα δικαιώματα του ατόμου προστατεύονται από:</a:t>
            </a:r>
            <a:endParaRPr b="0" lang="el-G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 name="Diagram1"/>
          <p:cNvGraphicFramePr/>
          <p:nvPr>
            <p:extLst>
              <p:ext uri="{D42A27DB-BD31-4B8C-83A1-F6EECF244321}">
                <p14:modId xmlns:p14="http://schemas.microsoft.com/office/powerpoint/2010/main" val="594451559"/>
              </p:ext>
            </p:extLst>
          </p:nvPr>
        </p:nvGraphicFramePr>
        <p:xfrm>
          <a:off x="633240" y="1176840"/>
          <a:ext cx="6442560" cy="4454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76" name="Εικόνα 8"/>
          <p:cNvSpPr/>
          <p:nvPr/>
        </p:nvSpPr>
        <p:spPr>
          <a:xfrm>
            <a:off x="7489080" y="2126520"/>
            <a:ext cx="4013280" cy="3160440"/>
          </a:xfrm>
          <a:prstGeom prst="roundRect">
            <a:avLst>
              <a:gd name="adj" fmla="val 16667"/>
            </a:avLst>
          </a:prstGeom>
          <a:blipFill rotWithShape="0">
            <a:blip r:embed="rId6"/>
            <a:srcRect/>
            <a:stretch/>
          </a:blipFill>
          <a:ln w="0">
            <a:noFill/>
          </a:ln>
          <a:effectLst>
            <a:outerShdw algn="tl" blurRad="76320" dir="7800819" dist="38073" rotWithShape="0">
              <a:srgbClr val="000000">
                <a:alpha val="40000"/>
              </a:srgbClr>
            </a:outerShdw>
          </a:effectLst>
          <a:scene3d>
            <a:camera prst="orthographicFront"/>
            <a:lightRig dir="t" rig="contrasting">
              <a:rot lat="0" lon="0" rev="4200000"/>
            </a:lightRig>
          </a:scene3d>
          <a:sp3d prstMaterial="plastic">
            <a:bevelT prst="relaxedInset" w="381000" h="114300"/>
            <a:contourClr>
              <a:srgbClr val="969696"/>
            </a:contourClr>
          </a:sp3d>
        </p:spPr>
        <p:style>
          <a:lnRef idx="0"/>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21" presetSubtype="8">
                                  <p:stCondLst>
                                    <p:cond delay="0"/>
                                  </p:stCondLst>
                                  <p:childTnLst>
                                    <p:set>
                                      <p:cBhvr>
                                        <p:cTn id="6" dur="1" fill="hold">
                                          <p:stCondLst>
                                            <p:cond delay="0"/>
                                          </p:stCondLst>
                                        </p:cTn>
                                        <p:tgtEl>
                                          <p:spTgt spid="276"/>
                                        </p:tgtEl>
                                        <p:attrNameLst>
                                          <p:attrName>style.visibility</p:attrName>
                                        </p:attrNameLst>
                                      </p:cBhvr>
                                      <p:to>
                                        <p:strVal val="visible"/>
                                      </p:to>
                                    </p:set>
                                    <p:animEffect filter="wheel(8)" transition="in">
                                      <p:cBhvr additive="repl">
                                        <p:cTn id="7" dur="2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 name="Diagram2"/>
          <p:cNvGraphicFramePr/>
          <p:nvPr>
            <p:extLst>
              <p:ext uri="{D42A27DB-BD31-4B8C-83A1-F6EECF244321}">
                <p14:modId xmlns:p14="http://schemas.microsoft.com/office/powerpoint/2010/main" val="3699247588"/>
              </p:ext>
            </p:extLst>
          </p:nvPr>
        </p:nvGraphicFramePr>
        <p:xfrm>
          <a:off x="520200" y="428760"/>
          <a:ext cx="8117280" cy="6046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77" name="PlaceHolder 1"/>
          <p:cNvSpPr>
            <a:spLocks noGrp="1"/>
          </p:cNvSpPr>
          <p:nvPr>
            <p:ph type="title"/>
          </p:nvPr>
        </p:nvSpPr>
        <p:spPr>
          <a:xfrm>
            <a:off x="8529480" y="2508840"/>
            <a:ext cx="3328200" cy="136260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Autofit/>
          </a:bodyPr>
          <a:p>
            <a:pPr indent="0" algn="ctr" defTabSz="457200">
              <a:lnSpc>
                <a:spcPct val="100000"/>
              </a:lnSpc>
              <a:buNone/>
              <a:tabLst>
                <a:tab algn="l" pos="0"/>
              </a:tabLst>
            </a:pPr>
            <a:r>
              <a:rPr b="1" lang="el-GR" sz="2400" spc="-1" strike="noStrike">
                <a:solidFill>
                  <a:srgbClr val="ffff00"/>
                </a:solidFill>
                <a:latin typeface="Georgia"/>
              </a:rPr>
              <a:t>ΑΤΟΜΙΚΑ ΔΙΚΑΙΩΜΑΤΑ </a:t>
            </a:r>
            <a:br>
              <a:rPr sz="2400"/>
            </a:br>
            <a:r>
              <a:rPr b="1" lang="el-GR" sz="2400" spc="-1" strike="noStrike">
                <a:solidFill>
                  <a:srgbClr val="ffff00"/>
                </a:solidFill>
                <a:latin typeface="Georgia"/>
              </a:rPr>
              <a:t>(12.3)</a:t>
            </a:r>
            <a:endParaRPr b="0" lang="el-GR" sz="2400" spc="-1" strike="noStrike">
              <a:solidFill>
                <a:srgbClr val="ffffff"/>
              </a:solidFill>
              <a:latin typeface="Arial"/>
            </a:endParaRPr>
          </a:p>
        </p:txBody>
      </p:sp>
      <p:sp>
        <p:nvSpPr>
          <p:cNvPr id="278" name="TextBox 2"/>
          <p:cNvSpPr/>
          <p:nvPr/>
        </p:nvSpPr>
        <p:spPr>
          <a:xfrm>
            <a:off x="3357720" y="2508840"/>
            <a:ext cx="1785240" cy="638280"/>
          </a:xfrm>
          <a:prstGeom prst="rect">
            <a:avLst/>
          </a:prstGeom>
          <a:noFill/>
          <a:ln w="0">
            <a:noFill/>
          </a:ln>
        </p:spPr>
        <p:style>
          <a:lnRef idx="0"/>
          <a:fillRef idx="0"/>
          <a:effectRef idx="0"/>
          <a:fontRef idx="minor"/>
        </p:style>
        <p:txBody>
          <a:bodyPr lIns="90000" rIns="90000" tIns="45000" bIns="45000" anchor="t">
            <a:spAutoFit/>
          </a:bodyPr>
          <a:p>
            <a:pPr algn="ctr" defTabSz="457200">
              <a:lnSpc>
                <a:spcPct val="100000"/>
              </a:lnSpc>
            </a:pPr>
            <a:r>
              <a:rPr b="1" lang="el-GR" sz="1800" spc="-1" strike="noStrike">
                <a:solidFill>
                  <a:schemeClr val="dk1"/>
                </a:solidFill>
                <a:latin typeface="Georgia"/>
              </a:rPr>
              <a:t> </a:t>
            </a:r>
            <a:r>
              <a:rPr b="1" lang="el-GR" sz="1800" spc="-1" strike="noStrike">
                <a:solidFill>
                  <a:schemeClr val="dk1"/>
                </a:solidFill>
                <a:latin typeface="Georgia"/>
              </a:rPr>
              <a:t>Ατομικά Δικαιώματα</a:t>
            </a:r>
            <a:endParaRPr b="0" lang="el-GR" sz="18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0"/>
                      </p:stCondLst>
                      <p:childTnLst>
                        <p:par>
                          <p:cTn id="11" fill="hold">
                            <p:stCondLst>
                              <p:cond delay="0"/>
                            </p:stCondLst>
                            <p:childTnLst>
                              <p:par>
                                <p:cTn id="12" nodeType="withEffect" fill="hold" presetClass="entr" presetID="2" presetSubtype="4">
                                  <p:stCondLst>
                                    <p:cond delay="0"/>
                                  </p:stCondLst>
                                  <p:childTnLst>
                                    <p:set>
                                      <p:cBhvr>
                                        <p:cTn id="13" dur="1" fill="hold">
                                          <p:stCondLst>
                                            <p:cond delay="0"/>
                                          </p:stCondLst>
                                        </p:cTn>
                                        <p:tgtEl>
                                          <p:spTgt spid="277"/>
                                        </p:tgtEl>
                                        <p:attrNameLst>
                                          <p:attrName>style.visibility</p:attrName>
                                        </p:attrNameLst>
                                      </p:cBhvr>
                                      <p:to>
                                        <p:strVal val="visible"/>
                                      </p:to>
                                    </p:set>
                                    <p:anim calcmode="lin" valueType="num">
                                      <p:cBhvr additive="repl">
                                        <p:cTn id="14" dur="1000" fill="hold"/>
                                        <p:tgtEl>
                                          <p:spTgt spid="277"/>
                                        </p:tgtEl>
                                        <p:attrNameLst>
                                          <p:attrName>ppt_x</p:attrName>
                                        </p:attrNameLst>
                                      </p:cBhvr>
                                      <p:tavLst>
                                        <p:tav tm="0">
                                          <p:val>
                                            <p:strVal val="#ppt_x"/>
                                          </p:val>
                                        </p:tav>
                                        <p:tav tm="100000">
                                          <p:val>
                                            <p:strVal val="#ppt_x"/>
                                          </p:val>
                                        </p:tav>
                                      </p:tavLst>
                                    </p:anim>
                                    <p:anim calcmode="lin" valueType="num">
                                      <p:cBhvr additive="repl">
                                        <p:cTn id="15" dur="1000" fill="hold"/>
                                        <p:tgtEl>
                                          <p:spTgt spid="27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nodeType="afterEffect" fill="hold" presetClass="entr" presetID="2" presetSubtype="4">
                                  <p:stCondLst>
                                    <p:cond delay="0"/>
                                  </p:stCondLst>
                                  <p:childTnLst>
                                    <p:set>
                                      <p:cBhvr>
                                        <p:cTn id="18" dur="1" fill="hold">
                                          <p:stCondLst>
                                            <p:cond delay="0"/>
                                          </p:stCondLst>
                                        </p:cTn>
                                        <p:tgtEl>
                                          <p:spTgt spid="278"/>
                                        </p:tgtEl>
                                        <p:attrNameLst>
                                          <p:attrName>style.visibility</p:attrName>
                                        </p:attrNameLst>
                                      </p:cBhvr>
                                      <p:to>
                                        <p:strVal val="visible"/>
                                      </p:to>
                                    </p:set>
                                    <p:anim calcmode="lin" valueType="num">
                                      <p:cBhvr additive="repl">
                                        <p:cTn id="19" dur="1000" fill="hold"/>
                                        <p:tgtEl>
                                          <p:spTgt spid="278"/>
                                        </p:tgtEl>
                                        <p:attrNameLst>
                                          <p:attrName>ppt_x</p:attrName>
                                        </p:attrNameLst>
                                      </p:cBhvr>
                                      <p:tavLst>
                                        <p:tav tm="0">
                                          <p:val>
                                            <p:strVal val="#ppt_x"/>
                                          </p:val>
                                        </p:tav>
                                        <p:tav tm="100000">
                                          <p:val>
                                            <p:strVal val="#ppt_x"/>
                                          </p:val>
                                        </p:tav>
                                      </p:tavLst>
                                    </p:anim>
                                    <p:anim calcmode="lin" valueType="num">
                                      <p:cBhvr additive="repl">
                                        <p:cTn id="20" dur="1000" fill="hold"/>
                                        <p:tgtEl>
                                          <p:spTgt spid="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981000" y="324000"/>
            <a:ext cx="4093920" cy="70416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800" spc="-1" strike="noStrike">
                <a:solidFill>
                  <a:srgbClr val="ffff00"/>
                </a:solidFill>
                <a:latin typeface="Georgia"/>
              </a:rPr>
              <a:t>ΙΣΟΤΗΤΑ</a:t>
            </a:r>
            <a:endParaRPr b="0" lang="el-GR" sz="2800" spc="-1" strike="noStrike">
              <a:solidFill>
                <a:srgbClr val="ffffff"/>
              </a:solidFill>
              <a:latin typeface="Arial"/>
            </a:endParaRPr>
          </a:p>
        </p:txBody>
      </p:sp>
      <p:sp>
        <p:nvSpPr>
          <p:cNvPr id="280" name="PlaceHolder 2"/>
          <p:cNvSpPr>
            <a:spLocks noGrp="1"/>
          </p:cNvSpPr>
          <p:nvPr>
            <p:ph/>
          </p:nvPr>
        </p:nvSpPr>
        <p:spPr>
          <a:xfrm>
            <a:off x="219960" y="4657680"/>
            <a:ext cx="9266040" cy="2013840"/>
          </a:xfrm>
          <a:prstGeom prst="rect">
            <a:avLst/>
          </a:prstGeom>
          <a:noFill/>
          <a:ln w="0">
            <a:noFill/>
          </a:ln>
        </p:spPr>
        <p:txBody>
          <a:bodyPr lIns="91440" rIns="91440" tIns="45720" bIns="45720" anchor="t">
            <a:noAutofit/>
          </a:bodyPr>
          <a:p>
            <a:pPr indent="0" algn="ctr" defTabSz="457200">
              <a:lnSpc>
                <a:spcPct val="100000"/>
              </a:lnSpc>
              <a:spcBef>
                <a:spcPts val="1001"/>
              </a:spcBef>
              <a:buNone/>
              <a:tabLst>
                <a:tab algn="l" pos="0"/>
              </a:tabLst>
            </a:pPr>
            <a:r>
              <a:rPr b="0" lang="el-GR" sz="2000" spc="-1" strike="noStrike">
                <a:solidFill>
                  <a:srgbClr val="000000"/>
                </a:solidFill>
                <a:latin typeface="Georgia"/>
              </a:rPr>
              <a:t>Η ισότητα αυτή για πολλά δικαιώματα είναι </a:t>
            </a:r>
            <a:r>
              <a:rPr b="1" lang="el-GR" sz="2000" spc="-1" strike="noStrike">
                <a:solidFill>
                  <a:srgbClr val="000000"/>
                </a:solidFill>
                <a:latin typeface="Georgia"/>
              </a:rPr>
              <a:t>αναλογική, </a:t>
            </a:r>
            <a:r>
              <a:rPr b="0" lang="el-GR" sz="2000" spc="-1" strike="noStrike">
                <a:solidFill>
                  <a:srgbClr val="000000"/>
                </a:solidFill>
                <a:latin typeface="Georgia"/>
              </a:rPr>
              <a:t>δηλαδή ανάλογη με τα χαρακτηριστικά των ατόμων.</a:t>
            </a:r>
            <a:endParaRPr b="0" lang="el-GR" sz="2000" spc="-1" strike="noStrike">
              <a:solidFill>
                <a:srgbClr val="000000"/>
              </a:solidFill>
              <a:latin typeface="Arial"/>
            </a:endParaRPr>
          </a:p>
        </p:txBody>
      </p:sp>
      <p:pic>
        <p:nvPicPr>
          <p:cNvPr id="281" name="Εικόνα 3" descr=""/>
          <p:cNvPicPr/>
          <p:nvPr/>
        </p:nvPicPr>
        <p:blipFill>
          <a:blip r:embed="rId1"/>
          <a:srcRect l="9174" t="2779" r="15115" b="2716"/>
          <a:stretch/>
        </p:blipFill>
        <p:spPr>
          <a:xfrm>
            <a:off x="8840160" y="1495440"/>
            <a:ext cx="2832120" cy="2785320"/>
          </a:xfrm>
          <a:prstGeom prst="rect">
            <a:avLst/>
          </a:prstGeom>
          <a:ln w="0">
            <a:noFill/>
          </a:ln>
          <a:effectLst>
            <a:softEdge rad="112680"/>
          </a:effectLst>
        </p:spPr>
      </p:pic>
      <p:sp>
        <p:nvSpPr>
          <p:cNvPr id="282" name="Θέση περιεχομένου 2"/>
          <p:cNvSpPr/>
          <p:nvPr/>
        </p:nvSpPr>
        <p:spPr>
          <a:xfrm>
            <a:off x="372600" y="1495440"/>
            <a:ext cx="8184960" cy="2932920"/>
          </a:xfrm>
          <a:prstGeom prst="rect">
            <a:avLst/>
          </a:prstGeom>
          <a:noFill/>
          <a:ln w="0">
            <a:noFill/>
          </a:ln>
        </p:spPr>
        <p:style>
          <a:lnRef idx="0"/>
          <a:fillRef idx="0"/>
          <a:effectRef idx="0"/>
          <a:fontRef idx="minor"/>
        </p:style>
        <p:txBody>
          <a:bodyPr lIns="90000" rIns="90000" tIns="45000" bIns="45000" anchor="t">
            <a:noAutofit/>
          </a:bodyPr>
          <a:p>
            <a:pPr algn="ctr" defTabSz="457200">
              <a:lnSpc>
                <a:spcPct val="100000"/>
              </a:lnSpc>
              <a:spcBef>
                <a:spcPts val="1001"/>
              </a:spcBef>
              <a:tabLst>
                <a:tab algn="l" pos="0"/>
              </a:tabLst>
            </a:pPr>
            <a:r>
              <a:rPr b="0" lang="el-GR" sz="2000" spc="-1" strike="noStrike">
                <a:solidFill>
                  <a:srgbClr val="000000"/>
                </a:solidFill>
                <a:latin typeface="Georgia"/>
              </a:rPr>
              <a:t>Η </a:t>
            </a:r>
            <a:r>
              <a:rPr b="1" lang="el-GR" sz="2000" spc="-1" strike="noStrike">
                <a:solidFill>
                  <a:srgbClr val="000000"/>
                </a:solidFill>
                <a:latin typeface="Georgia"/>
              </a:rPr>
              <a:t>ισότητα </a:t>
            </a:r>
            <a:r>
              <a:rPr b="0" lang="el-GR" sz="2000" spc="-1" strike="noStrike">
                <a:solidFill>
                  <a:srgbClr val="000000"/>
                </a:solidFill>
                <a:latin typeface="Georgia"/>
              </a:rPr>
              <a:t>όλων των πολιτών διακηρύσσεται από το Σύνταγμα </a:t>
            </a:r>
            <a:endParaRPr b="0" lang="el-GR" sz="2000" spc="-1" strike="noStrike">
              <a:solidFill>
                <a:srgbClr val="ffffff"/>
              </a:solidFill>
              <a:latin typeface="Arial"/>
            </a:endParaRPr>
          </a:p>
          <a:p>
            <a:pPr algn="ctr" defTabSz="457200">
              <a:lnSpc>
                <a:spcPct val="100000"/>
              </a:lnSpc>
              <a:spcBef>
                <a:spcPts val="1001"/>
              </a:spcBef>
              <a:tabLst>
                <a:tab algn="l" pos="0"/>
              </a:tabLst>
            </a:pPr>
            <a:r>
              <a:rPr b="0" i="1" lang="el-GR" sz="2000" spc="-1" strike="noStrike">
                <a:solidFill>
                  <a:srgbClr val="000000"/>
                </a:solidFill>
                <a:latin typeface="Georgia"/>
              </a:rPr>
              <a:t>«Οι Έλληνες είναι ίσοι ενώπιον του νόμου. Οι Έλληνες και οι Ελληνίδες έχουν ίσα δικαιώματα και υποχρεώσεις» </a:t>
            </a:r>
            <a:r>
              <a:rPr b="0" lang="el-GR" sz="2000" spc="-1" strike="noStrike">
                <a:solidFill>
                  <a:srgbClr val="000000"/>
                </a:solidFill>
                <a:latin typeface="Georgia"/>
              </a:rPr>
              <a:t>άρθρο 4 παρ. 1 και 2 </a:t>
            </a:r>
            <a:endParaRPr b="0" lang="el-GR" sz="2000" spc="-1" strike="noStrike">
              <a:solidFill>
                <a:srgbClr val="ffffff"/>
              </a:solidFill>
              <a:latin typeface="Arial"/>
            </a:endParaRPr>
          </a:p>
          <a:p>
            <a:pPr algn="ctr" defTabSz="457200">
              <a:lnSpc>
                <a:spcPct val="100000"/>
              </a:lnSpc>
              <a:spcBef>
                <a:spcPts val="1001"/>
              </a:spcBef>
              <a:tabLst>
                <a:tab algn="l" pos="0"/>
              </a:tabLst>
            </a:pPr>
            <a:endParaRPr b="0" lang="el-GR" sz="2000" spc="-1" strike="noStrike">
              <a:solidFill>
                <a:srgbClr val="ffffff"/>
              </a:solidFill>
              <a:latin typeface="Arial"/>
            </a:endParaRPr>
          </a:p>
          <a:p>
            <a:pPr algn="ctr" defTabSz="457200">
              <a:lnSpc>
                <a:spcPct val="100000"/>
              </a:lnSpc>
              <a:spcBef>
                <a:spcPts val="1001"/>
              </a:spcBef>
              <a:tabLst>
                <a:tab algn="l" pos="0"/>
              </a:tabLst>
            </a:pPr>
            <a:r>
              <a:rPr b="0" lang="el-GR" sz="2000" spc="-1" strike="noStrike">
                <a:solidFill>
                  <a:srgbClr val="000000"/>
                </a:solidFill>
                <a:latin typeface="Georgia"/>
              </a:rPr>
              <a:t>Η ισότητα αυτή δεσμεύει τόσο τη Βουλή που θεσπίζει τους νόμους, όσο και τη διοίκηση και τα δικαστήρια δηλαδή οι νόμοι, τα όργανα της διοίκησης και οι δικαστές πρέπει να αντιμετωπίζουν ισότιμα όλους τους πολίτες.</a:t>
            </a:r>
            <a:endParaRPr b="0" lang="el-GR" sz="2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8186760" y="258120"/>
            <a:ext cx="3660480" cy="57888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400" spc="-1" strike="noStrike">
                <a:solidFill>
                  <a:srgbClr val="ffff00"/>
                </a:solidFill>
                <a:latin typeface="Georgia"/>
              </a:rPr>
              <a:t>ΙΣΟΤΗΤΑ</a:t>
            </a:r>
            <a:endParaRPr b="0" lang="el-GR" sz="2400" spc="-1" strike="noStrike">
              <a:solidFill>
                <a:srgbClr val="ffffff"/>
              </a:solidFill>
              <a:latin typeface="Arial"/>
            </a:endParaRPr>
          </a:p>
        </p:txBody>
      </p:sp>
      <p:sp>
        <p:nvSpPr>
          <p:cNvPr id="284" name="Θέση περιεχομένου 2"/>
          <p:cNvSpPr/>
          <p:nvPr/>
        </p:nvSpPr>
        <p:spPr>
          <a:xfrm>
            <a:off x="272520" y="320760"/>
            <a:ext cx="7413480" cy="453240"/>
          </a:xfrm>
          <a:prstGeom prst="rect">
            <a:avLst/>
          </a:prstGeom>
          <a:noFill/>
          <a:ln w="0">
            <a:noFill/>
          </a:ln>
        </p:spPr>
        <p:style>
          <a:lnRef idx="0"/>
          <a:fillRef idx="0"/>
          <a:effectRef idx="0"/>
          <a:fontRef idx="minor"/>
        </p:style>
        <p:txBody>
          <a:bodyPr lIns="90000" rIns="90000" tIns="45000" bIns="45000" anchor="t">
            <a:normAutofit/>
          </a:bodyPr>
          <a:p>
            <a:pPr defTabSz="457200">
              <a:lnSpc>
                <a:spcPct val="100000"/>
              </a:lnSpc>
              <a:spcBef>
                <a:spcPts val="1001"/>
              </a:spcBef>
              <a:tabLst>
                <a:tab algn="l" pos="0"/>
              </a:tabLst>
            </a:pPr>
            <a:r>
              <a:rPr b="0" lang="el-GR" sz="1800" spc="-1" strike="noStrike">
                <a:solidFill>
                  <a:srgbClr val="000000"/>
                </a:solidFill>
                <a:latin typeface="Trebuchet MS"/>
              </a:rPr>
              <a:t>Μορφές της ισότητας που προβλέπονται στο ελληνικό Σύνταγμα είναι:</a:t>
            </a:r>
            <a:endParaRPr b="0" lang="el-GR" sz="1800" spc="-1" strike="noStrike">
              <a:solidFill>
                <a:srgbClr val="000000"/>
              </a:solidFill>
              <a:latin typeface="Arial"/>
            </a:endParaRPr>
          </a:p>
        </p:txBody>
      </p:sp>
      <p:grpSp>
        <p:nvGrpSpPr>
          <p:cNvPr id="285" name="Διάγραμμα 4"/>
          <p:cNvGrpSpPr/>
          <p:nvPr/>
        </p:nvGrpSpPr>
        <p:grpSpPr>
          <a:xfrm>
            <a:off x="4140000" y="900000"/>
            <a:ext cx="10797480" cy="5631840"/>
            <a:chOff x="4140000" y="900000"/>
            <a:chExt cx="10797480" cy="5631840"/>
          </a:xfrm>
        </p:grpSpPr>
        <p:sp>
          <p:nvSpPr>
            <p:cNvPr id="286" name=""/>
            <p:cNvSpPr/>
            <p:nvPr/>
          </p:nvSpPr>
          <p:spPr>
            <a:xfrm>
              <a:off x="4140000" y="900000"/>
              <a:ext cx="10797480" cy="5631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l-GR" sz="1800" spc="-1" strike="noStrike">
                <a:solidFill>
                  <a:srgbClr val="ffffff"/>
                </a:solidFill>
                <a:latin typeface="Arial"/>
              </a:endParaRPr>
            </a:p>
          </p:txBody>
        </p:sp>
        <p:sp>
          <p:nvSpPr>
            <p:cNvPr id="287" name=""/>
            <p:cNvSpPr/>
            <p:nvPr/>
          </p:nvSpPr>
          <p:spPr>
            <a:xfrm>
              <a:off x="4140000" y="900000"/>
              <a:ext cx="3886560" cy="900360"/>
            </a:xfrm>
            <a:prstGeom prst="roundRect">
              <a:avLst>
                <a:gd name="adj" fmla="val 16667"/>
              </a:avLst>
            </a:prstGeom>
            <a:solidFill>
              <a:srgbClr val="54a021"/>
            </a:solidFill>
            <a:ln cap="rnd">
              <a:solidFill>
                <a:srgbClr val="ffffff"/>
              </a:solidFill>
              <a:round/>
            </a:ln>
          </p:spPr>
          <p:style>
            <a:lnRef idx="2">
              <a:schemeClr val="lt1"/>
            </a:lnRef>
            <a:fillRef idx="1">
              <a:schemeClr val="accent2"/>
            </a:fillRef>
            <a:effectRef idx="0"/>
            <a:fontRef idx="minor"/>
          </p:style>
          <p:txBody>
            <a:bodyPr lIns="99360" rIns="99360" tIns="54360" bIns="54360" anchor="ctr">
              <a:noAutofit/>
            </a:bodyPr>
            <a:p>
              <a:pPr algn="ctr" defTabSz="457200">
                <a:lnSpc>
                  <a:spcPct val="100000"/>
                </a:lnSpc>
              </a:pPr>
              <a:r>
                <a:rPr b="1" lang="el-GR" sz="1800" spc="-1" strike="noStrike">
                  <a:solidFill>
                    <a:schemeClr val="lt1"/>
                  </a:solidFill>
                  <a:latin typeface="Georgia"/>
                </a:rPr>
                <a:t>Ισότητα Φύλων</a:t>
              </a:r>
              <a:endParaRPr b="0" lang="el-GR" sz="1800" spc="-1" strike="noStrike">
                <a:solidFill>
                  <a:srgbClr val="000000"/>
                </a:solidFill>
                <a:latin typeface="Arial"/>
              </a:endParaRPr>
            </a:p>
          </p:txBody>
        </p:sp>
        <p:sp>
          <p:nvSpPr>
            <p:cNvPr id="288" name=""/>
            <p:cNvSpPr/>
            <p:nvPr/>
          </p:nvSpPr>
          <p:spPr>
            <a:xfrm>
              <a:off x="4140000" y="1837080"/>
              <a:ext cx="3926160" cy="909720"/>
            </a:xfrm>
            <a:prstGeom prst="roundRect">
              <a:avLst>
                <a:gd name="adj" fmla="val 16667"/>
              </a:avLst>
            </a:prstGeom>
            <a:solidFill>
              <a:srgbClr val="e6b91e"/>
            </a:solidFill>
            <a:ln cap="rnd">
              <a:solidFill>
                <a:srgbClr val="ffffff"/>
              </a:solidFill>
              <a:round/>
            </a:ln>
          </p:spPr>
          <p:style>
            <a:lnRef idx="2">
              <a:schemeClr val="lt1"/>
            </a:lnRef>
            <a:fillRef idx="1">
              <a:schemeClr val="accent3"/>
            </a:fillRef>
            <a:effectRef idx="0"/>
            <a:fontRef idx="minor"/>
          </p:style>
          <p:txBody>
            <a:bodyPr lIns="99360" rIns="99360" tIns="54360" bIns="54360" anchor="ctr">
              <a:noAutofit/>
            </a:bodyPr>
            <a:p>
              <a:pPr algn="ctr" defTabSz="457200">
                <a:lnSpc>
                  <a:spcPct val="100000"/>
                </a:lnSpc>
              </a:pPr>
              <a:r>
                <a:rPr b="1" lang="el-GR" sz="1800" spc="-1" strike="noStrike">
                  <a:solidFill>
                    <a:schemeClr val="lt1"/>
                  </a:solidFill>
                  <a:latin typeface="Georgia"/>
                </a:rPr>
                <a:t>Ισότητα στην αμοιβή εργασίας </a:t>
              </a:r>
              <a:endParaRPr b="0" lang="el-GR" sz="1800" spc="-1" strike="noStrike">
                <a:solidFill>
                  <a:srgbClr val="000000"/>
                </a:solidFill>
                <a:latin typeface="Arial"/>
              </a:endParaRPr>
            </a:p>
          </p:txBody>
        </p:sp>
        <p:sp>
          <p:nvSpPr>
            <p:cNvPr id="289" name=""/>
            <p:cNvSpPr/>
            <p:nvPr/>
          </p:nvSpPr>
          <p:spPr>
            <a:xfrm>
              <a:off x="4140000" y="2792520"/>
              <a:ext cx="3886560" cy="900360"/>
            </a:xfrm>
            <a:prstGeom prst="roundRect">
              <a:avLst>
                <a:gd name="adj" fmla="val 16667"/>
              </a:avLst>
            </a:prstGeom>
            <a:solidFill>
              <a:srgbClr val="e76618"/>
            </a:solidFill>
            <a:ln cap="rnd">
              <a:solidFill>
                <a:srgbClr val="ffffff"/>
              </a:solidFill>
              <a:round/>
            </a:ln>
          </p:spPr>
          <p:style>
            <a:lnRef idx="2">
              <a:schemeClr val="lt1"/>
            </a:lnRef>
            <a:fillRef idx="1">
              <a:schemeClr val="accent4"/>
            </a:fillRef>
            <a:effectRef idx="0"/>
            <a:fontRef idx="minor"/>
          </p:style>
          <p:txBody>
            <a:bodyPr lIns="99360" rIns="99360" tIns="54360" bIns="54360" anchor="ctr">
              <a:noAutofit/>
            </a:bodyPr>
            <a:p>
              <a:pPr algn="ctr" defTabSz="457200">
                <a:lnSpc>
                  <a:spcPct val="100000"/>
                </a:lnSpc>
              </a:pPr>
              <a:r>
                <a:rPr b="1" lang="el-GR" sz="1800" spc="-1" strike="noStrike">
                  <a:solidFill>
                    <a:schemeClr val="lt1"/>
                  </a:solidFill>
                  <a:latin typeface="Georgia"/>
                </a:rPr>
                <a:t>Ισότητα φορολογική </a:t>
              </a:r>
              <a:endParaRPr b="0" lang="el-GR" sz="1800" spc="-1" strike="noStrike">
                <a:solidFill>
                  <a:srgbClr val="000000"/>
                </a:solidFill>
                <a:latin typeface="Arial"/>
              </a:endParaRPr>
            </a:p>
          </p:txBody>
        </p:sp>
        <p:sp>
          <p:nvSpPr>
            <p:cNvPr id="290" name=""/>
            <p:cNvSpPr/>
            <p:nvPr/>
          </p:nvSpPr>
          <p:spPr>
            <a:xfrm>
              <a:off x="4140000" y="3738960"/>
              <a:ext cx="3886560" cy="900360"/>
            </a:xfrm>
            <a:prstGeom prst="roundRect">
              <a:avLst>
                <a:gd name="adj" fmla="val 16667"/>
              </a:avLst>
            </a:prstGeom>
            <a:solidFill>
              <a:srgbClr val="c42f1a"/>
            </a:solidFill>
            <a:ln cap="rnd">
              <a:solidFill>
                <a:srgbClr val="ffffff"/>
              </a:solidFill>
              <a:round/>
            </a:ln>
          </p:spPr>
          <p:style>
            <a:lnRef idx="2">
              <a:schemeClr val="lt1"/>
            </a:lnRef>
            <a:fillRef idx="1">
              <a:schemeClr val="accent5"/>
            </a:fillRef>
            <a:effectRef idx="0"/>
            <a:fontRef idx="minor"/>
          </p:style>
          <p:txBody>
            <a:bodyPr lIns="99360" rIns="99360" tIns="54360" bIns="54360" anchor="ctr">
              <a:noAutofit/>
            </a:bodyPr>
            <a:p>
              <a:pPr algn="ctr" defTabSz="457200">
                <a:lnSpc>
                  <a:spcPct val="100000"/>
                </a:lnSpc>
              </a:pPr>
              <a:r>
                <a:rPr b="1" lang="el-GR" sz="1800" spc="-1" strike="noStrike">
                  <a:solidFill>
                    <a:schemeClr val="lt1"/>
                  </a:solidFill>
                  <a:latin typeface="Georgia"/>
                </a:rPr>
                <a:t>Ισότητα διορισμού </a:t>
              </a:r>
              <a:r>
                <a:rPr b="0" lang="el-GR" sz="1800" spc="-1" strike="noStrike">
                  <a:solidFill>
                    <a:schemeClr val="lt1"/>
                  </a:solidFill>
                  <a:latin typeface="Georgia"/>
                </a:rPr>
                <a:t>στις δημόσιες θέσεις </a:t>
              </a:r>
              <a:endParaRPr b="0" lang="el-GR" sz="1800" spc="-1" strike="noStrike">
                <a:solidFill>
                  <a:srgbClr val="000000"/>
                </a:solidFill>
                <a:latin typeface="Arial"/>
              </a:endParaRPr>
            </a:p>
          </p:txBody>
        </p:sp>
        <p:sp>
          <p:nvSpPr>
            <p:cNvPr id="291" name=""/>
            <p:cNvSpPr/>
            <p:nvPr/>
          </p:nvSpPr>
          <p:spPr>
            <a:xfrm>
              <a:off x="4140000" y="4685040"/>
              <a:ext cx="3886560" cy="900360"/>
            </a:xfrm>
            <a:prstGeom prst="roundRect">
              <a:avLst>
                <a:gd name="adj" fmla="val 16667"/>
              </a:avLst>
            </a:prstGeom>
            <a:solidFill>
              <a:srgbClr val="918655"/>
            </a:solidFill>
            <a:ln cap="rnd">
              <a:solidFill>
                <a:srgbClr val="ffffff"/>
              </a:solidFill>
              <a:round/>
            </a:ln>
          </p:spPr>
          <p:style>
            <a:lnRef idx="2">
              <a:schemeClr val="lt1"/>
            </a:lnRef>
            <a:fillRef idx="1">
              <a:schemeClr val="accent6"/>
            </a:fillRef>
            <a:effectRef idx="0"/>
            <a:fontRef idx="minor"/>
          </p:style>
          <p:txBody>
            <a:bodyPr lIns="99360" rIns="99360" tIns="54360" bIns="54360" anchor="ctr">
              <a:noAutofit/>
            </a:bodyPr>
            <a:p>
              <a:pPr algn="ctr" defTabSz="457200">
                <a:lnSpc>
                  <a:spcPct val="100000"/>
                </a:lnSpc>
              </a:pPr>
              <a:r>
                <a:rPr b="1" lang="el-GR" sz="1800" spc="-1" strike="noStrike">
                  <a:solidFill>
                    <a:schemeClr val="lt1"/>
                  </a:solidFill>
                  <a:latin typeface="Georgia"/>
                </a:rPr>
                <a:t>Ισότητα στράτευσης</a:t>
              </a:r>
              <a:endParaRPr b="0" lang="el-GR" sz="1800" spc="-1" strike="noStrike">
                <a:solidFill>
                  <a:srgbClr val="000000"/>
                </a:solidFill>
                <a:latin typeface="Arial"/>
              </a:endParaRPr>
            </a:p>
          </p:txBody>
        </p:sp>
        <p:grpSp>
          <p:nvGrpSpPr>
            <p:cNvPr id="292" name=""/>
            <p:cNvGrpSpPr/>
            <p:nvPr/>
          </p:nvGrpSpPr>
          <p:grpSpPr>
            <a:xfrm>
              <a:off x="4140000" y="5631480"/>
              <a:ext cx="3886560" cy="900360"/>
              <a:chOff x="4140000" y="5631480"/>
              <a:chExt cx="3886560" cy="900360"/>
            </a:xfrm>
          </p:grpSpPr>
          <p:sp>
            <p:nvSpPr>
              <p:cNvPr id="293" name=""/>
              <p:cNvSpPr/>
              <p:nvPr/>
            </p:nvSpPr>
            <p:spPr>
              <a:xfrm>
                <a:off x="4140000" y="5631480"/>
                <a:ext cx="3886560" cy="900360"/>
              </a:xfrm>
              <a:prstGeom prst="roundRect">
                <a:avLst>
                  <a:gd name="adj" fmla="val 16667"/>
                </a:avLst>
              </a:prstGeom>
              <a:solidFill>
                <a:srgbClr val="54a021"/>
              </a:solidFill>
              <a:ln cap="rnd">
                <a:solidFill>
                  <a:srgbClr val="ffffff"/>
                </a:solidFill>
                <a:round/>
              </a:ln>
            </p:spPr>
            <p:style>
              <a:lnRef idx="2">
                <a:schemeClr val="lt1"/>
              </a:lnRef>
              <a:fillRef idx="1">
                <a:schemeClr val="accent2"/>
              </a:fillRef>
              <a:effectRef idx="0"/>
              <a:fontRef idx="minor"/>
            </p:style>
            <p:txBody>
              <a:bodyPr lIns="99360" rIns="99360" tIns="54360" bIns="54360" anchor="ctr">
                <a:noAutofit/>
              </a:bodyPr>
              <a:p>
                <a:pPr algn="ctr" defTabSz="457200">
                  <a:lnSpc>
                    <a:spcPct val="100000"/>
                  </a:lnSpc>
                </a:pPr>
                <a:r>
                  <a:rPr b="1" lang="el-GR" sz="1800" spc="-1" strike="noStrike">
                    <a:solidFill>
                      <a:schemeClr val="lt1"/>
                    </a:solidFill>
                    <a:latin typeface="Georgia"/>
                  </a:rPr>
                  <a:t>Ισότητα ευκαιριών </a:t>
                </a:r>
                <a:endParaRPr b="0" lang="el-GR" sz="1800" spc="-1" strike="noStrike">
                  <a:solidFill>
                    <a:srgbClr val="000000"/>
                  </a:solidFill>
                  <a:latin typeface="Arial"/>
                </a:endParaRPr>
              </a:p>
            </p:txBody>
          </p:sp>
        </p:grpSp>
      </p:gr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605880" y="324000"/>
            <a:ext cx="5765760" cy="604080"/>
          </a:xfrm>
          <a:prstGeom prst="rect">
            <a:avLst/>
          </a:prstGeom>
          <a:solidFill>
            <a:srgbClr val="c00000"/>
          </a:solidFill>
          <a:ln w="0">
            <a:noFill/>
          </a:ln>
          <a:effectLst>
            <a:outerShdw dist="28080" dir="5400000" blurRad="44280" rotWithShape="0">
              <a:srgbClr val="000000">
                <a:alpha val="32000"/>
              </a:srgbClr>
            </a:outerShdw>
          </a:effectLst>
        </p:spPr>
        <p:txBody>
          <a:bodyPr lIns="91440" rIns="91440" tIns="45720" bIns="45720" anchor="ctr">
            <a:normAutofit/>
          </a:bodyPr>
          <a:p>
            <a:pPr indent="0" algn="ctr" defTabSz="457200">
              <a:lnSpc>
                <a:spcPct val="100000"/>
              </a:lnSpc>
              <a:buNone/>
              <a:tabLst>
                <a:tab algn="l" pos="0"/>
              </a:tabLst>
            </a:pPr>
            <a:r>
              <a:rPr b="1" lang="el-GR" sz="2800" spc="-1" strike="noStrike">
                <a:solidFill>
                  <a:srgbClr val="ffff00"/>
                </a:solidFill>
                <a:latin typeface="Georgia"/>
              </a:rPr>
              <a:t>ΠΡΟΣΩΠΙΚΗ ΕΛΕΥΘΕΡΙΑ</a:t>
            </a:r>
            <a:endParaRPr b="0" lang="el-GR" sz="2800" spc="-1" strike="noStrike">
              <a:solidFill>
                <a:srgbClr val="ffffff"/>
              </a:solidFill>
              <a:latin typeface="Arial"/>
            </a:endParaRPr>
          </a:p>
        </p:txBody>
      </p:sp>
      <p:sp>
        <p:nvSpPr>
          <p:cNvPr id="295" name="PlaceHolder 2"/>
          <p:cNvSpPr>
            <a:spLocks noGrp="1"/>
          </p:cNvSpPr>
          <p:nvPr>
            <p:ph/>
          </p:nvPr>
        </p:nvSpPr>
        <p:spPr>
          <a:xfrm>
            <a:off x="462960" y="1117440"/>
            <a:ext cx="10351800" cy="5382360"/>
          </a:xfrm>
          <a:prstGeom prst="rect">
            <a:avLst/>
          </a:prstGeom>
          <a:noFill/>
          <a:ln w="0">
            <a:noFill/>
          </a:ln>
        </p:spPr>
        <p:txBody>
          <a:bodyPr lIns="91440" rIns="91440" tIns="45720" bIns="45720" anchor="t">
            <a:noAutofit/>
          </a:bodyPr>
          <a:p>
            <a:pPr indent="0" algn="ctr" defTabSz="457200">
              <a:lnSpc>
                <a:spcPct val="100000"/>
              </a:lnSpc>
              <a:spcBef>
                <a:spcPts val="1001"/>
              </a:spcBef>
              <a:buNone/>
              <a:tabLst>
                <a:tab algn="l" pos="0"/>
              </a:tabLst>
            </a:pPr>
            <a:endParaRPr b="0" lang="el-GR" sz="1400" spc="-1" strike="noStrike">
              <a:solidFill>
                <a:srgbClr val="ffffff"/>
              </a:solidFill>
              <a:latin typeface="Arial"/>
            </a:endParaRPr>
          </a:p>
          <a:p>
            <a:pPr indent="0" algn="ctr" defTabSz="457200">
              <a:lnSpc>
                <a:spcPct val="100000"/>
              </a:lnSpc>
              <a:spcBef>
                <a:spcPts val="1001"/>
              </a:spcBef>
              <a:buNone/>
              <a:tabLst>
                <a:tab algn="l" pos="0"/>
              </a:tabLst>
            </a:pPr>
            <a:endParaRPr b="0" lang="el-GR" sz="1400" spc="-1" strike="noStrike">
              <a:solidFill>
                <a:srgbClr val="ffffff"/>
              </a:solidFill>
              <a:latin typeface="Arial"/>
            </a:endParaRPr>
          </a:p>
          <a:p>
            <a:pPr indent="0" algn="ctr" defTabSz="457200">
              <a:lnSpc>
                <a:spcPct val="100000"/>
              </a:lnSpc>
              <a:spcBef>
                <a:spcPts val="1001"/>
              </a:spcBef>
              <a:buNone/>
              <a:tabLst>
                <a:tab algn="l" pos="0"/>
              </a:tabLst>
            </a:pPr>
            <a:endParaRPr b="0" lang="el-GR" sz="1400" spc="-1" strike="noStrike">
              <a:solidFill>
                <a:srgbClr val="ffffff"/>
              </a:solidFill>
              <a:latin typeface="Arial"/>
            </a:endParaRPr>
          </a:p>
          <a:p>
            <a:pPr indent="0" algn="ctr" defTabSz="457200">
              <a:lnSpc>
                <a:spcPct val="100000"/>
              </a:lnSpc>
              <a:spcBef>
                <a:spcPts val="1001"/>
              </a:spcBef>
              <a:buNone/>
              <a:tabLst>
                <a:tab algn="l" pos="0"/>
              </a:tabLst>
            </a:pPr>
            <a:endParaRPr b="0" lang="el-GR" sz="1400" spc="-1" strike="noStrike">
              <a:solidFill>
                <a:srgbClr val="ffffff"/>
              </a:solidFill>
              <a:latin typeface="Arial"/>
            </a:endParaRPr>
          </a:p>
          <a:p>
            <a:pPr indent="0" algn="ctr" defTabSz="457200">
              <a:lnSpc>
                <a:spcPct val="100000"/>
              </a:lnSpc>
              <a:spcBef>
                <a:spcPts val="1001"/>
              </a:spcBef>
              <a:buNone/>
              <a:tabLst>
                <a:tab algn="l" pos="0"/>
              </a:tabLst>
            </a:pPr>
            <a:r>
              <a:rPr b="1" lang="el-GR" sz="1800" spc="-1" strike="noStrike">
                <a:solidFill>
                  <a:schemeClr val="dk1">
                    <a:lumMod val="75000"/>
                    <a:lumOff val="25000"/>
                  </a:schemeClr>
                </a:solidFill>
                <a:latin typeface="Georgia"/>
              </a:rPr>
              <a:t> </a:t>
            </a:r>
            <a:r>
              <a:rPr b="1" lang="el-GR" sz="1800" spc="-1" strike="noStrike">
                <a:solidFill>
                  <a:srgbClr val="ffff00"/>
                </a:solidFill>
                <a:latin typeface="Georgia"/>
              </a:rPr>
              <a:t>'Αρθρο 5: (Ελεύθερη ανάπτυξη της προσωπικότητας, προσωπική ελευθερία)</a:t>
            </a:r>
            <a:endParaRPr b="0" lang="el-GR" sz="1800" spc="-1" strike="noStrike">
              <a:solidFill>
                <a:srgbClr val="ffffff"/>
              </a:solidFill>
              <a:latin typeface="Arial"/>
            </a:endParaRPr>
          </a:p>
          <a:p>
            <a:pPr indent="0" defTabSz="457200">
              <a:lnSpc>
                <a:spcPct val="100000"/>
              </a:lnSpc>
              <a:spcBef>
                <a:spcPts val="1001"/>
              </a:spcBef>
              <a:buNone/>
              <a:tabLst>
                <a:tab algn="l" pos="0"/>
              </a:tabLst>
            </a:pPr>
            <a:r>
              <a:rPr b="1" lang="el-GR" sz="1800" spc="-1" strike="noStrike">
                <a:solidFill>
                  <a:srgbClr val="000000"/>
                </a:solidFill>
                <a:latin typeface="Georgia"/>
              </a:rPr>
              <a:t>1. </a:t>
            </a:r>
            <a:r>
              <a:rPr b="0" lang="el-GR" sz="1800" spc="-1" strike="noStrike">
                <a:solidFill>
                  <a:srgbClr val="000000"/>
                </a:solidFill>
                <a:latin typeface="Georgia"/>
              </a:rPr>
              <a:t>Όλοι όσοι βρίσκονται στην Ελληνική Επικράτεια απολαμβάνουν την απόλυτη προστασία της ζωής, της τιμής και της ελευθερίας τους, χωρίς διάκριση εθνικότητας, φυλής, γλώσσας και θρησκευτικών ή πολιτικών πεποιθήσεων. </a:t>
            </a:r>
            <a:endParaRPr b="0" lang="el-GR" sz="1800" spc="-1" strike="noStrike">
              <a:solidFill>
                <a:srgbClr val="ffffff"/>
              </a:solidFill>
              <a:latin typeface="Arial"/>
            </a:endParaRPr>
          </a:p>
          <a:p>
            <a:pPr indent="0" defTabSz="457200">
              <a:lnSpc>
                <a:spcPct val="100000"/>
              </a:lnSpc>
              <a:spcBef>
                <a:spcPts val="1001"/>
              </a:spcBef>
              <a:buNone/>
              <a:tabLst>
                <a:tab algn="l" pos="0"/>
              </a:tabLst>
            </a:pPr>
            <a:br>
              <a:rPr sz="1800"/>
            </a:br>
            <a:r>
              <a:rPr b="0" lang="el-GR" sz="1800" spc="-1" strike="noStrike">
                <a:solidFill>
                  <a:srgbClr val="000000"/>
                </a:solidFill>
                <a:latin typeface="Georgia"/>
              </a:rPr>
              <a:t>2</a:t>
            </a:r>
            <a:r>
              <a:rPr b="1" lang="el-GR" sz="1800" spc="-1" strike="noStrike">
                <a:solidFill>
                  <a:srgbClr val="000000"/>
                </a:solidFill>
                <a:latin typeface="Georgia"/>
              </a:rPr>
              <a:t>.</a:t>
            </a:r>
            <a:r>
              <a:rPr b="0" lang="el-GR" sz="1800" spc="-1" strike="noStrike">
                <a:solidFill>
                  <a:srgbClr val="000000"/>
                </a:solidFill>
                <a:latin typeface="Georgia"/>
              </a:rPr>
              <a:t> </a:t>
            </a:r>
            <a:r>
              <a:rPr b="1" lang="el-GR" sz="1800" spc="-1" strike="noStrike">
                <a:solidFill>
                  <a:srgbClr val="000000"/>
                </a:solidFill>
                <a:latin typeface="Georgia"/>
              </a:rPr>
              <a:t>H προσωπική ελευθερία είναι απαραβίαστη</a:t>
            </a:r>
            <a:r>
              <a:rPr b="0" lang="el-GR" sz="1800" spc="-1" strike="noStrike">
                <a:solidFill>
                  <a:srgbClr val="000000"/>
                </a:solidFill>
                <a:latin typeface="Georgia"/>
              </a:rPr>
              <a:t>. Kανένας δεν καταδιώκεται ούτε συλλαμβάνεται ούτε φυλακίζεται ούτε με οποιονδήποτε άλλο τρόπο περιορίζεται, παρά μόνο όταν και όπως ορίζει ο νόμος.</a:t>
            </a:r>
            <a:endParaRPr b="0" lang="el-GR" sz="1800" spc="-1" strike="noStrike">
              <a:solidFill>
                <a:srgbClr val="ffffff"/>
              </a:solidFill>
              <a:latin typeface="Arial"/>
            </a:endParaRPr>
          </a:p>
          <a:p>
            <a:pPr indent="0" defTabSz="457200">
              <a:lnSpc>
                <a:spcPct val="100000"/>
              </a:lnSpc>
              <a:spcBef>
                <a:spcPts val="1001"/>
              </a:spcBef>
              <a:buNone/>
              <a:tabLst>
                <a:tab algn="l" pos="0"/>
              </a:tabLst>
            </a:pPr>
            <a:endParaRPr b="0" lang="el-GR" sz="1600" spc="-1" strike="noStrike">
              <a:solidFill>
                <a:srgbClr val="ffffff"/>
              </a:solidFill>
              <a:latin typeface="Arial"/>
            </a:endParaRPr>
          </a:p>
          <a:p>
            <a:pPr indent="0" defTabSz="457200">
              <a:lnSpc>
                <a:spcPct val="100000"/>
              </a:lnSpc>
              <a:spcBef>
                <a:spcPts val="1001"/>
              </a:spcBef>
              <a:buNone/>
              <a:tabLst>
                <a:tab algn="l" pos="0"/>
              </a:tabLst>
            </a:pPr>
            <a:br>
              <a:rPr sz="1400"/>
            </a:br>
            <a:endParaRPr b="0" lang="el-GR"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3.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4.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5.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6.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7.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8.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9.xml><?xml version="1.0" encoding="utf-8"?>
<a:theme xmlns:a="http://schemas.openxmlformats.org/drawingml/2006/main" xmlns:r="http://schemas.openxmlformats.org/officeDocument/2006/relationships" name="Όψη">
  <a:themeElements>
    <a:clrScheme name="Όψη">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pitchFamily="0" charset="1"/>
        <a:ea typeface=""/>
        <a:cs typeface=""/>
      </a:majorFont>
      <a:minorFont>
        <a:latin typeface="Trebuchet MS" panose="020B0603020202020204"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Facet</Template>
  <TotalTime>939</TotalTime>
  <Application>LibreOffice/7.6.7.2$Windows_X86_64 LibreOffice_project/dd47e4b30cb7dab30588d6c79c651f218165e3c5</Application>
  <AppVersion>15.0000</AppVersion>
  <Words>2165</Words>
  <Paragraphs>196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2023-03-18T10:38:21Z</dcterms:created>
  <dc:creator>Λογαριασμός Microsoft</dc:creator>
  <dc:description/>
  <dc:language>el-GR</dc:language>
  <cp:lastModifiedBy/>
  <dcterms:modified xsi:type="dcterms:W3CDTF">2025-04-28T22:08:19Z</dcterms:modified>
  <cp:revision>117</cp:revision>
  <dc:subject/>
  <dc:title>Παρουσίαση του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Ευρεία οθόνη</vt:lpwstr>
  </property>
  <property fmtid="{D5CDD505-2E9C-101B-9397-08002B2CF9AE}" pid="3" name="Slides">
    <vt:i4>28</vt:i4>
  </property>
</Properties>
</file>