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36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694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24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07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867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34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2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075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62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77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0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1C11-22D0-4288-A790-F5D350220F69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7F89-CBBF-4A6C-9873-1EE21DB4B7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18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prépositions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28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J’habite + </a:t>
            </a:r>
            <a:r>
              <a:rPr lang="fr-FR" sz="4000" u="sng" dirty="0" smtClean="0"/>
              <a:t>en</a:t>
            </a:r>
            <a:r>
              <a:rPr lang="fr-FR" sz="4000" dirty="0" smtClean="0"/>
              <a:t> + pays féminin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Il habite EN Italie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J’habite EN Grèce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0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J’habite + </a:t>
            </a:r>
            <a:r>
              <a:rPr lang="fr-FR" sz="4000" u="sng" dirty="0" smtClean="0"/>
              <a:t>au</a:t>
            </a:r>
            <a:r>
              <a:rPr lang="fr-FR" sz="4000" dirty="0" smtClean="0"/>
              <a:t> + pays masculin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Il habite AU Canada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Nous habitons AU Portugal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6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J’habite + </a:t>
            </a:r>
            <a:r>
              <a:rPr lang="fr-FR" sz="4000" u="sng" dirty="0" smtClean="0"/>
              <a:t>AUX </a:t>
            </a:r>
            <a:r>
              <a:rPr lang="fr-FR" sz="4000" dirty="0" smtClean="0"/>
              <a:t>+ pays au pluriel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Elle habite AUX Etats-Unis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On habite AUX Pays-Bas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J’habite + </a:t>
            </a:r>
            <a:r>
              <a:rPr lang="fr-FR" sz="4000" u="sng" dirty="0" smtClean="0"/>
              <a:t>à</a:t>
            </a:r>
            <a:r>
              <a:rPr lang="fr-FR" sz="4000" dirty="0" smtClean="0"/>
              <a:t> + villes</a:t>
            </a:r>
          </a:p>
          <a:p>
            <a:pPr marL="0" indent="0">
              <a:buNone/>
            </a:pPr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J’habite à Paris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Ils habitent à Athènes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9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VENIR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Je viens + DE/D’ + pays féminin + ville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Je viens DE France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Il vient D’Athènes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9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Je viens + DU + pays masculin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Il vient du Portugal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Nous venons du Maroc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9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Je viens + DES + pays au pluriel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FF0000"/>
                </a:solidFill>
              </a:rPr>
              <a:t>Je viens DES Etats-Unis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943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101</Words>
  <Application>Microsoft Office PowerPoint</Application>
  <PresentationFormat>Ευρεία οθόνη</PresentationFormat>
  <Paragraphs>29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Les prépositions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VENIR 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prépositions</dc:title>
  <dc:creator>User</dc:creator>
  <cp:lastModifiedBy>User</cp:lastModifiedBy>
  <cp:revision>15</cp:revision>
  <dcterms:created xsi:type="dcterms:W3CDTF">2020-12-07T07:51:27Z</dcterms:created>
  <dcterms:modified xsi:type="dcterms:W3CDTF">2020-12-08T09:30:56Z</dcterms:modified>
</cp:coreProperties>
</file>