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1C11-22D0-4288-A790-F5D350220F69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7F89-CBBF-4A6C-9873-1EE21DB4B7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236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1C11-22D0-4288-A790-F5D350220F69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7F89-CBBF-4A6C-9873-1EE21DB4B7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694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1C11-22D0-4288-A790-F5D350220F69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7F89-CBBF-4A6C-9873-1EE21DB4B7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124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1C11-22D0-4288-A790-F5D350220F69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7F89-CBBF-4A6C-9873-1EE21DB4B7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0070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1C11-22D0-4288-A790-F5D350220F69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7F89-CBBF-4A6C-9873-1EE21DB4B7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867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1C11-22D0-4288-A790-F5D350220F69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7F89-CBBF-4A6C-9873-1EE21DB4B7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9341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1C11-22D0-4288-A790-F5D350220F69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7F89-CBBF-4A6C-9873-1EE21DB4B7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029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1C11-22D0-4288-A790-F5D350220F69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7F89-CBBF-4A6C-9873-1EE21DB4B7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075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1C11-22D0-4288-A790-F5D350220F69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7F89-CBBF-4A6C-9873-1EE21DB4B7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762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1C11-22D0-4288-A790-F5D350220F69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7F89-CBBF-4A6C-9873-1EE21DB4B7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777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1C11-22D0-4288-A790-F5D350220F69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7F89-CBBF-4A6C-9873-1EE21DB4B7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60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61C11-22D0-4288-A790-F5D350220F69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27F89-CBBF-4A6C-9873-1EE21DB4B7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818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Les prépositions</a:t>
            </a:r>
            <a:endParaRPr lang="el-GR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4287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J’habite + </a:t>
            </a:r>
            <a:r>
              <a:rPr lang="fr-FR" sz="4000" u="sng" dirty="0" smtClean="0"/>
              <a:t>en</a:t>
            </a:r>
            <a:r>
              <a:rPr lang="fr-FR" sz="4000" dirty="0" smtClean="0"/>
              <a:t> + pays féminin</a:t>
            </a:r>
          </a:p>
          <a:p>
            <a:endParaRPr lang="fr-FR" sz="4000" dirty="0"/>
          </a:p>
          <a:p>
            <a:r>
              <a:rPr lang="fr-FR" sz="4000" dirty="0" smtClean="0">
                <a:solidFill>
                  <a:srgbClr val="FF0000"/>
                </a:solidFill>
              </a:rPr>
              <a:t>Il habite EN Italie</a:t>
            </a:r>
          </a:p>
          <a:p>
            <a:r>
              <a:rPr lang="fr-FR" sz="4000" dirty="0" smtClean="0">
                <a:solidFill>
                  <a:srgbClr val="FF0000"/>
                </a:solidFill>
              </a:rPr>
              <a:t>J’habite EN Grèce</a:t>
            </a:r>
            <a:endParaRPr lang="el-G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508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J’habite + </a:t>
            </a:r>
            <a:r>
              <a:rPr lang="fr-FR" sz="4000" u="sng" dirty="0" smtClean="0"/>
              <a:t>au</a:t>
            </a:r>
            <a:r>
              <a:rPr lang="fr-FR" sz="4000" dirty="0" smtClean="0"/>
              <a:t> + pays masculin</a:t>
            </a:r>
          </a:p>
          <a:p>
            <a:endParaRPr lang="fr-FR" sz="4000" dirty="0"/>
          </a:p>
          <a:p>
            <a:r>
              <a:rPr lang="fr-FR" sz="4000" dirty="0" smtClean="0">
                <a:solidFill>
                  <a:srgbClr val="FF0000"/>
                </a:solidFill>
              </a:rPr>
              <a:t>Il habite AU Canada</a:t>
            </a:r>
          </a:p>
          <a:p>
            <a:r>
              <a:rPr lang="fr-FR" sz="4000" dirty="0" smtClean="0">
                <a:solidFill>
                  <a:srgbClr val="FF0000"/>
                </a:solidFill>
              </a:rPr>
              <a:t>Nous habitons AU Portugal</a:t>
            </a:r>
            <a:endParaRPr lang="el-G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68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J’habite + </a:t>
            </a:r>
            <a:r>
              <a:rPr lang="fr-FR" sz="4000" u="sng" dirty="0" smtClean="0"/>
              <a:t>AUX </a:t>
            </a:r>
            <a:r>
              <a:rPr lang="fr-FR" sz="4000" dirty="0" smtClean="0"/>
              <a:t>+ pays au pluriel</a:t>
            </a:r>
          </a:p>
          <a:p>
            <a:endParaRPr lang="fr-FR" sz="4000" dirty="0"/>
          </a:p>
          <a:p>
            <a:r>
              <a:rPr lang="fr-FR" sz="4000" dirty="0" smtClean="0">
                <a:solidFill>
                  <a:srgbClr val="FF0000"/>
                </a:solidFill>
              </a:rPr>
              <a:t>Elle habite AUX Etats-Unis</a:t>
            </a:r>
          </a:p>
          <a:p>
            <a:r>
              <a:rPr lang="fr-FR" sz="4000" dirty="0" smtClean="0">
                <a:solidFill>
                  <a:srgbClr val="FF0000"/>
                </a:solidFill>
              </a:rPr>
              <a:t>On habite AUX Pays-Bas</a:t>
            </a:r>
            <a:endParaRPr lang="el-G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05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J’habite + </a:t>
            </a:r>
            <a:r>
              <a:rPr lang="fr-FR" sz="4000" u="sng" dirty="0" smtClean="0"/>
              <a:t>à</a:t>
            </a:r>
            <a:r>
              <a:rPr lang="fr-FR" sz="4000" dirty="0" smtClean="0"/>
              <a:t> + villes</a:t>
            </a:r>
          </a:p>
          <a:p>
            <a:pPr marL="0" indent="0">
              <a:buNone/>
            </a:pPr>
            <a:endParaRPr lang="fr-FR" sz="4000" dirty="0"/>
          </a:p>
          <a:p>
            <a:r>
              <a:rPr lang="fr-FR" sz="4000" dirty="0" smtClean="0">
                <a:solidFill>
                  <a:srgbClr val="FF0000"/>
                </a:solidFill>
              </a:rPr>
              <a:t>J’habite à Paris</a:t>
            </a:r>
          </a:p>
          <a:p>
            <a:r>
              <a:rPr lang="fr-FR" sz="4000" dirty="0" smtClean="0">
                <a:solidFill>
                  <a:srgbClr val="FF0000"/>
                </a:solidFill>
              </a:rPr>
              <a:t>Ils habitent à Athènes</a:t>
            </a:r>
            <a:endParaRPr lang="el-G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093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VENIR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Je viens + DE/D’ + pays féminin + ville</a:t>
            </a:r>
          </a:p>
          <a:p>
            <a:endParaRPr lang="fr-FR" sz="4000" dirty="0"/>
          </a:p>
          <a:p>
            <a:r>
              <a:rPr lang="fr-FR" sz="4000" dirty="0" smtClean="0">
                <a:solidFill>
                  <a:srgbClr val="FF0000"/>
                </a:solidFill>
              </a:rPr>
              <a:t>Je viens DE France</a:t>
            </a:r>
          </a:p>
          <a:p>
            <a:r>
              <a:rPr lang="fr-FR" sz="4000" dirty="0" smtClean="0">
                <a:solidFill>
                  <a:srgbClr val="FF0000"/>
                </a:solidFill>
              </a:rPr>
              <a:t>Il vient D’Athènes</a:t>
            </a:r>
            <a:endParaRPr lang="el-G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293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Je viens + DU + pays masculin</a:t>
            </a:r>
          </a:p>
          <a:p>
            <a:endParaRPr lang="fr-FR" sz="4000" dirty="0"/>
          </a:p>
          <a:p>
            <a:r>
              <a:rPr lang="fr-FR" sz="4000" dirty="0" smtClean="0">
                <a:solidFill>
                  <a:srgbClr val="FF0000"/>
                </a:solidFill>
              </a:rPr>
              <a:t>Il vient du Portugal</a:t>
            </a:r>
          </a:p>
          <a:p>
            <a:r>
              <a:rPr lang="fr-FR" sz="4000" dirty="0" smtClean="0">
                <a:solidFill>
                  <a:srgbClr val="FF0000"/>
                </a:solidFill>
              </a:rPr>
              <a:t>Nous venons du Maroc</a:t>
            </a:r>
            <a:endParaRPr lang="el-G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199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Je viens + DES + pays au pluriel</a:t>
            </a:r>
          </a:p>
          <a:p>
            <a:endParaRPr lang="fr-FR" sz="4000" dirty="0"/>
          </a:p>
          <a:p>
            <a:r>
              <a:rPr lang="fr-FR" sz="4000" dirty="0" smtClean="0">
                <a:solidFill>
                  <a:srgbClr val="FF0000"/>
                </a:solidFill>
              </a:rPr>
              <a:t>Je viens DES Etats-Unis</a:t>
            </a:r>
            <a:endParaRPr lang="el-G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39434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101</Words>
  <Application>Microsoft Office PowerPoint</Application>
  <PresentationFormat>Ευρεία οθόνη</PresentationFormat>
  <Paragraphs>29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Les prépositions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VENIR  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prépositions</dc:title>
  <dc:creator>User</dc:creator>
  <cp:lastModifiedBy>User</cp:lastModifiedBy>
  <cp:revision>15</cp:revision>
  <dcterms:created xsi:type="dcterms:W3CDTF">2020-12-07T07:51:27Z</dcterms:created>
  <dcterms:modified xsi:type="dcterms:W3CDTF">2020-12-08T09:30:56Z</dcterms:modified>
</cp:coreProperties>
</file>