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p:regular r:id="rId18"/>
      <p:bold r:id="rId19"/>
      <p:italic r:id="rId20"/>
      <p:boldItalic r:id="rId21"/>
    </p:embeddedFont>
    <p:embeddedFont>
      <p:font typeface="Helvetica Neue"/>
      <p:regular r:id="rId22"/>
      <p:bold r:id="rId23"/>
      <p:italic r:id="rId24"/>
      <p:boldItalic r:id="rId25"/>
    </p:embeddedFont>
    <p:embeddedFont>
      <p:font typeface="Helvetica Neue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iJlku7/opw2ffUdATrVUXP71Ic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HelveticaNeue-regular.fntdata"/><Relationship Id="rId21" Type="http://schemas.openxmlformats.org/officeDocument/2006/relationships/font" Target="fonts/Roboto-boldItalic.fntdata"/><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Light-regular.fntdata"/><Relationship Id="rId25" Type="http://schemas.openxmlformats.org/officeDocument/2006/relationships/font" Target="fonts/HelveticaNeue-boldItalic.fntdata"/><Relationship Id="rId28" Type="http://schemas.openxmlformats.org/officeDocument/2006/relationships/font" Target="fonts/HelveticaNeueLight-italic.fntdata"/><Relationship Id="rId27" Type="http://schemas.openxmlformats.org/officeDocument/2006/relationships/font" Target="fonts/HelveticaNeue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Light-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 name="Shape 18"/>
        <p:cNvGrpSpPr/>
        <p:nvPr/>
      </p:nvGrpSpPr>
      <p:grpSpPr>
        <a:xfrm>
          <a:off x="0" y="0"/>
          <a:ext cx="0" cy="0"/>
          <a:chOff x="0" y="0"/>
          <a:chExt cx="0" cy="0"/>
        </a:xfrm>
      </p:grpSpPr>
      <p:sp>
        <p:nvSpPr>
          <p:cNvPr id="19" name="Google Shape;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 name="Google Shape;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7999"/>
              </a:lnSpc>
              <a:spcBef>
                <a:spcPts val="0"/>
              </a:spcBef>
              <a:spcAft>
                <a:spcPts val="0"/>
              </a:spcAft>
              <a:buSzPts val="800"/>
              <a:buFont typeface="Helvetica Neue"/>
              <a:buNone/>
            </a:pPr>
            <a:r>
              <a:t/>
            </a:r>
            <a:endParaRPr>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6" name="Google Shape;67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800"/>
              <a:buFont typeface="Helvetica Neue"/>
              <a:buNone/>
            </a:pPr>
            <a:r>
              <a:rPr lang="el-GR">
                <a:solidFill>
                  <a:schemeClr val="dk1"/>
                </a:solidFill>
                <a:latin typeface="Arial"/>
                <a:ea typeface="Arial"/>
                <a:cs typeface="Arial"/>
                <a:sym typeface="Arial"/>
              </a:rPr>
              <a:t>Ζητήστε από τους μαθητές να περιγράψουν τι παρατήρησαν στο σκίτσο της προηγούμενης διαφάνειας και πως μπορούν να ασκήσουν ενσυναίσθηση όταν παρατηρούν τα συναισθήματα των άλλων. </a:t>
            </a:r>
            <a:endParaRPr>
              <a:solidFill>
                <a:schemeClr val="dk1"/>
              </a:solidFill>
              <a:latin typeface="Arial"/>
              <a:ea typeface="Arial"/>
              <a:cs typeface="Arial"/>
              <a:sym typeface="Arial"/>
            </a:endParaRPr>
          </a:p>
          <a:p>
            <a:pPr indent="0" lvl="0" marL="0" rtl="0" algn="l">
              <a:lnSpc>
                <a:spcPct val="117999"/>
              </a:lnSpc>
              <a:spcBef>
                <a:spcPts val="0"/>
              </a:spcBef>
              <a:spcAft>
                <a:spcPts val="0"/>
              </a:spcAft>
              <a:buSzPts val="800"/>
              <a:buFont typeface="Helvetica Neue"/>
              <a:buNone/>
            </a:pPr>
            <a:r>
              <a:t/>
            </a:r>
            <a:endParaRPr>
              <a:solidFill>
                <a:schemeClr val="dk1"/>
              </a:solidFill>
              <a:latin typeface="Arial"/>
              <a:ea typeface="Arial"/>
              <a:cs typeface="Arial"/>
              <a:sym typeface="Arial"/>
            </a:endParaRPr>
          </a:p>
          <a:p>
            <a:pPr indent="0" lvl="0" marL="0" rtl="0" algn="l">
              <a:lnSpc>
                <a:spcPct val="117999"/>
              </a:lnSpc>
              <a:spcBef>
                <a:spcPts val="0"/>
              </a:spcBef>
              <a:spcAft>
                <a:spcPts val="0"/>
              </a:spcAft>
              <a:buClr>
                <a:schemeClr val="dk1"/>
              </a:buClr>
              <a:buSzPts val="800"/>
              <a:buFont typeface="Helvetica Neue"/>
              <a:buNone/>
            </a:pPr>
            <a:r>
              <a:t/>
            </a:r>
            <a:endParaRPr>
              <a:solidFill>
                <a:schemeClr val="dk1"/>
              </a:solidFill>
              <a:latin typeface="Arial"/>
              <a:ea typeface="Arial"/>
              <a:cs typeface="Arial"/>
              <a:sym typeface="Arial"/>
            </a:endParaRPr>
          </a:p>
          <a:p>
            <a:pPr indent="0" lvl="0" marL="0" marR="0" rtl="0" algn="l">
              <a:lnSpc>
                <a:spcPct val="117999"/>
              </a:lnSpc>
              <a:spcBef>
                <a:spcPts val="0"/>
              </a:spcBef>
              <a:spcAft>
                <a:spcPts val="0"/>
              </a:spcAft>
              <a:buSzPts val="800"/>
              <a:buFont typeface="Helvetica Neue"/>
              <a:buNone/>
            </a:pPr>
            <a:r>
              <a:t/>
            </a:r>
            <a:endParaRPr>
              <a:solidFill>
                <a:schemeClr val="dk1"/>
              </a:solidFill>
              <a:latin typeface="Arial"/>
              <a:ea typeface="Arial"/>
              <a:cs typeface="Arial"/>
              <a:sym typeface="Arial"/>
            </a:endParaRPr>
          </a:p>
          <a:p>
            <a:pPr indent="0" lvl="0" marL="0" marR="0" rtl="0" algn="l">
              <a:lnSpc>
                <a:spcPct val="117999"/>
              </a:lnSpc>
              <a:spcBef>
                <a:spcPts val="0"/>
              </a:spcBef>
              <a:spcAft>
                <a:spcPts val="0"/>
              </a:spcAft>
              <a:buSzPts val="800"/>
              <a:buFont typeface="Helvetica Neue"/>
              <a:buNone/>
            </a:pPr>
            <a:r>
              <a:t/>
            </a:r>
            <a:endParaRPr>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3" name="Google Shape;683;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1400"/>
              <a:buNone/>
            </a:pPr>
            <a:r>
              <a:rPr lang="el-GR">
                <a:latin typeface="Arial"/>
                <a:ea typeface="Arial"/>
                <a:cs typeface="Arial"/>
                <a:sym typeface="Arial"/>
              </a:rPr>
              <a:t>Για το σπίτι</a:t>
            </a:r>
            <a:endParaRPr i="0" u="none" cap="none"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1" name="Google Shape;69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7999"/>
              </a:lnSpc>
              <a:spcBef>
                <a:spcPts val="0"/>
              </a:spcBef>
              <a:spcAft>
                <a:spcPts val="0"/>
              </a:spcAft>
              <a:buClr>
                <a:srgbClr val="000000"/>
              </a:buClr>
              <a:buSzPts val="800"/>
              <a:buFont typeface="Helvetica Neue"/>
              <a:buNone/>
            </a:pPr>
            <a:r>
              <a:rPr lang="el-GR">
                <a:latin typeface="Arial"/>
                <a:ea typeface="Arial"/>
                <a:cs typeface="Arial"/>
                <a:sym typeface="Arial"/>
              </a:rPr>
              <a:t>Σε αυτή την τελική διαφάνεια οι μαθητές μπορούν να σκεφτούν το κυριότερο δίδαγμα αυτού του μαθήματος. Οι μαθητές θα πρέπει να κατανοήσουν το δίδαγμα, δηλαδή: Είναι πολύ δύσκολο να μαντέψουμε σωστά τα συναισθήματα των άλλων, αλλά η ενσυναίσθηση δεν είναι να τα μαντέψουμε σωστά. Είναι το να προσπαθούμε να καταλάβουμε τα συναισθήματα άλλων. </a:t>
            </a:r>
            <a:endParaRPr/>
          </a:p>
          <a:p>
            <a:pPr indent="0" lvl="0" marL="0" marR="0" rtl="0" algn="l">
              <a:lnSpc>
                <a:spcPct val="117999"/>
              </a:lnSpc>
              <a:spcBef>
                <a:spcPts val="0"/>
              </a:spcBef>
              <a:spcAft>
                <a:spcPts val="0"/>
              </a:spcAft>
              <a:buSzPts val="800"/>
              <a:buFont typeface="Helvetica Neue"/>
              <a:buNone/>
            </a:pPr>
            <a:r>
              <a:t/>
            </a:r>
            <a:endParaRPr>
              <a:solidFill>
                <a:schemeClr val="dk1"/>
              </a:solidFill>
              <a:latin typeface="Arial"/>
              <a:ea typeface="Arial"/>
              <a:cs typeface="Arial"/>
              <a:sym typeface="Arial"/>
            </a:endParaRPr>
          </a:p>
          <a:p>
            <a:pPr indent="0" lvl="0" marL="0" rtl="0" algn="l">
              <a:lnSpc>
                <a:spcPct val="117999"/>
              </a:lnSpc>
              <a:spcBef>
                <a:spcPts val="0"/>
              </a:spcBef>
              <a:spcAft>
                <a:spcPts val="0"/>
              </a:spcAft>
              <a:buClr>
                <a:schemeClr val="dk1"/>
              </a:buClr>
              <a:buSzPts val="800"/>
              <a:buFont typeface="Helvetica Neue"/>
              <a:buNone/>
            </a:pPr>
            <a:r>
              <a:t/>
            </a:r>
            <a:endParaRPr>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8" name="Google Shape;69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7999"/>
              </a:lnSpc>
              <a:spcBef>
                <a:spcPts val="0"/>
              </a:spcBef>
              <a:spcAft>
                <a:spcPts val="0"/>
              </a:spcAft>
              <a:buSzPts val="800"/>
              <a:buFont typeface="Helvetica Neue"/>
              <a:buNone/>
            </a:pPr>
            <a:r>
              <a:t/>
            </a:r>
            <a:endParaRPr>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lt1"/>
              </a:buClr>
              <a:buSzPts val="800"/>
              <a:buFont typeface="Helvetica Neue"/>
              <a:buNone/>
            </a:pPr>
            <a:r>
              <a:rPr lang="el-GR">
                <a:solidFill>
                  <a:schemeClr val="dk1"/>
                </a:solidFill>
                <a:latin typeface="Arial"/>
                <a:ea typeface="Arial"/>
                <a:cs typeface="Arial"/>
                <a:sym typeface="Arial"/>
              </a:rPr>
              <a:t>Αφιερώστε λίγο χρόνο για να κατανοήσετε στους στόχους αυτού του μαθήματος πριν ξεκινήσετε τις δραστηριότητες. </a:t>
            </a:r>
            <a:endParaRPr i="0" u="none" cap="none" strike="noStrike">
              <a:solidFill>
                <a:schemeClr val="dk1"/>
              </a:solidFill>
              <a:latin typeface="Arial"/>
              <a:ea typeface="Arial"/>
              <a:cs typeface="Arial"/>
              <a:sym typeface="Arial"/>
            </a:endParaRPr>
          </a:p>
          <a:p>
            <a:pPr indent="0" lvl="0" marL="0" rtl="0" algn="l">
              <a:lnSpc>
                <a:spcPct val="117999"/>
              </a:lnSpc>
              <a:spcBef>
                <a:spcPts val="0"/>
              </a:spcBef>
              <a:spcAft>
                <a:spcPts val="0"/>
              </a:spcAft>
              <a:buClr>
                <a:schemeClr val="lt1"/>
              </a:buClr>
              <a:buSzPts val="800"/>
              <a:buFont typeface="Helvetica Neue"/>
              <a:buNone/>
            </a:pPr>
            <a:r>
              <a:t/>
            </a:r>
            <a:endParaRPr sz="8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7999"/>
              </a:lnSpc>
              <a:spcBef>
                <a:spcPts val="0"/>
              </a:spcBef>
              <a:spcAft>
                <a:spcPts val="0"/>
              </a:spcAft>
              <a:buSzPts val="800"/>
              <a:buFont typeface="Helvetica Neue"/>
              <a:buNone/>
            </a:pPr>
            <a:r>
              <a:rPr lang="el-GR">
                <a:latin typeface="Arial"/>
                <a:ea typeface="Arial"/>
                <a:cs typeface="Arial"/>
                <a:sym typeface="Arial"/>
              </a:rPr>
              <a:t>Οι επόμενες διαφάνειες δίνουν στους μαθητές την ευκαιρία να σκεφτούν και να συζητήσουν τα σενάρια της Ενότητας 4, Μάθημα 1.1 του οδηγού Be Internet Awesome.</a:t>
            </a:r>
            <a:endParaRPr i="0" u="none" cap="none" strike="noStrike">
              <a:latin typeface="Arial"/>
              <a:ea typeface="Arial"/>
              <a:cs typeface="Arial"/>
              <a:sym typeface="Arial"/>
            </a:endParaRPr>
          </a:p>
          <a:p>
            <a:pPr indent="0" lvl="0" marL="0" marR="0" rtl="0" algn="l">
              <a:lnSpc>
                <a:spcPct val="117999"/>
              </a:lnSpc>
              <a:spcBef>
                <a:spcPts val="0"/>
              </a:spcBef>
              <a:spcAft>
                <a:spcPts val="0"/>
              </a:spcAft>
              <a:buSzPts val="800"/>
              <a:buFont typeface="Helvetica Neue"/>
              <a:buNone/>
            </a:pPr>
            <a:r>
              <a:t/>
            </a:r>
            <a:endParaRPr>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800"/>
              <a:buFont typeface="Helvetica Neue"/>
              <a:buNone/>
            </a:pPr>
            <a:r>
              <a:rPr lang="el-GR">
                <a:solidFill>
                  <a:schemeClr val="dk1"/>
                </a:solidFill>
                <a:latin typeface="Arial"/>
                <a:ea typeface="Arial"/>
                <a:cs typeface="Arial"/>
                <a:sym typeface="Arial"/>
              </a:rPr>
              <a:t>Χρησιμοποιώντας τις σημειώσεις του οδηγού μαθημάτων, συζητήστε τα συναισθήματα που έγραψαν ή ζωγράφισαν οι μαθητές δείχνοντας τις απαντήσεις στην τάξη, και ρωτώντας τους μαθητές τι έγραψε ο καθένας. </a:t>
            </a:r>
            <a:endParaRPr/>
          </a:p>
          <a:p>
            <a:pPr indent="0" lvl="0" marL="0" rtl="0" algn="l">
              <a:lnSpc>
                <a:spcPct val="117999"/>
              </a:lnSpc>
              <a:spcBef>
                <a:spcPts val="0"/>
              </a:spcBef>
              <a:spcAft>
                <a:spcPts val="0"/>
              </a:spcAft>
              <a:buSzPts val="800"/>
              <a:buFont typeface="Helvetica Neue"/>
              <a:buNone/>
            </a:pPr>
            <a:r>
              <a:t/>
            </a:r>
            <a:endParaRPr>
              <a:latin typeface="Arial"/>
              <a:ea typeface="Arial"/>
              <a:cs typeface="Arial"/>
              <a:sym typeface="Arial"/>
            </a:endParaRPr>
          </a:p>
          <a:p>
            <a:pPr indent="0" lvl="0" marL="0" marR="0" rtl="0" algn="l">
              <a:lnSpc>
                <a:spcPct val="117999"/>
              </a:lnSpc>
              <a:spcBef>
                <a:spcPts val="0"/>
              </a:spcBef>
              <a:spcAft>
                <a:spcPts val="0"/>
              </a:spcAft>
              <a:buSzPts val="800"/>
              <a:buFont typeface="Helvetica Neue"/>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800"/>
              <a:buFont typeface="Helvetica Neue"/>
              <a:buNone/>
            </a:pPr>
            <a:r>
              <a:rPr lang="el-GR">
                <a:solidFill>
                  <a:schemeClr val="dk1"/>
                </a:solidFill>
                <a:latin typeface="Arial"/>
                <a:ea typeface="Arial"/>
                <a:cs typeface="Arial"/>
                <a:sym typeface="Arial"/>
              </a:rPr>
              <a:t>Σε αυτή τη διαφάνεια, οι μαθητές μπορούν να συζητήσουν την ενσυναίσθηση και μπορούμε να αυτήν να καταλάβουμε τα συναισθήματα άλλων ανθρώπων. </a:t>
            </a:r>
            <a:endParaRPr>
              <a:solidFill>
                <a:schemeClr val="dk1"/>
              </a:solidFill>
              <a:latin typeface="Arial"/>
              <a:ea typeface="Arial"/>
              <a:cs typeface="Arial"/>
              <a:sym typeface="Arial"/>
            </a:endParaRPr>
          </a:p>
          <a:p>
            <a:pPr indent="0" lvl="0" marL="0" rtl="0" algn="l">
              <a:lnSpc>
                <a:spcPct val="117999"/>
              </a:lnSpc>
              <a:spcBef>
                <a:spcPts val="0"/>
              </a:spcBef>
              <a:spcAft>
                <a:spcPts val="0"/>
              </a:spcAft>
              <a:buSzPts val="800"/>
              <a:buFont typeface="Helvetica Neue"/>
              <a:buNone/>
            </a:pPr>
            <a:r>
              <a:t/>
            </a:r>
            <a:endParaRPr>
              <a:solidFill>
                <a:schemeClr val="dk1"/>
              </a:solidFill>
              <a:latin typeface="Arial"/>
              <a:ea typeface="Arial"/>
              <a:cs typeface="Arial"/>
              <a:sym typeface="Arial"/>
            </a:endParaRPr>
          </a:p>
          <a:p>
            <a:pPr indent="0" lvl="0" marL="0" rtl="0" algn="l">
              <a:lnSpc>
                <a:spcPct val="117999"/>
              </a:lnSpc>
              <a:spcBef>
                <a:spcPts val="0"/>
              </a:spcBef>
              <a:spcAft>
                <a:spcPts val="0"/>
              </a:spcAft>
              <a:buClr>
                <a:schemeClr val="dk1"/>
              </a:buClr>
              <a:buSzPts val="800"/>
              <a:buFont typeface="Helvetica Neue"/>
              <a:buNone/>
            </a:pPr>
            <a:r>
              <a:t/>
            </a:r>
            <a:endParaRPr>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1" name="Google Shape;30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400"/>
              <a:buFont typeface="Arial"/>
              <a:buNone/>
            </a:pPr>
            <a:r>
              <a:rPr b="1" lang="el-GR">
                <a:solidFill>
                  <a:schemeClr val="dk1"/>
                </a:solidFill>
                <a:latin typeface="Arial"/>
                <a:ea typeface="Arial"/>
                <a:cs typeface="Arial"/>
                <a:sym typeface="Arial"/>
              </a:rPr>
              <a:t>Ομαδική δραστηριότητα</a:t>
            </a:r>
            <a:endParaRPr b="1">
              <a:solidFill>
                <a:schemeClr val="dk1"/>
              </a:solidFill>
              <a:latin typeface="Arial"/>
              <a:ea typeface="Arial"/>
              <a:cs typeface="Arial"/>
              <a:sym typeface="Arial"/>
            </a:endParaRPr>
          </a:p>
          <a:p>
            <a:pPr indent="0" lvl="0" marL="0" marR="0" rtl="0" algn="l">
              <a:lnSpc>
                <a:spcPct val="117999"/>
              </a:lnSpc>
              <a:spcBef>
                <a:spcPts val="0"/>
              </a:spcBef>
              <a:spcAft>
                <a:spcPts val="0"/>
              </a:spcAft>
              <a:buSzPts val="800"/>
              <a:buFont typeface="Helvetica Neue"/>
              <a:buNone/>
            </a:pPr>
            <a:r>
              <a:rPr lang="el-GR">
                <a:latin typeface="Arial"/>
                <a:ea typeface="Arial"/>
                <a:cs typeface="Arial"/>
                <a:sym typeface="Arial"/>
              </a:rPr>
              <a:t>Μετά την ολοκλήρωση αυτού του μαθήματος, αναζητήστε ευκαιρίες να επιστρέψετε σε αυτό και σε άλλα μαθήματα. Για παράδειγμα, προσπαθήσετε να εξασκήσετε την ενσυναίσθητη των μαθητών με τους χαρακτήρες κάθε φορά που διαβάζετε μια ιστορία ή βλέπετε ένα βίντεο. Υπάρχουν προτεινόμενες απαντήσεις για τους μαθητές. Αν δεν μπορούν να σκεφτούν κάποια απάντηση, μπορείτε να χρησιμοποιήσετε αυτές για να παρακινήσετε κάποιες απαντήσεις.</a:t>
            </a:r>
            <a:endParaRPr/>
          </a:p>
          <a:p>
            <a:pPr indent="0" lvl="0" marL="0" marR="0" rtl="0" algn="l">
              <a:lnSpc>
                <a:spcPct val="117999"/>
              </a:lnSpc>
              <a:spcBef>
                <a:spcPts val="0"/>
              </a:spcBef>
              <a:spcAft>
                <a:spcPts val="0"/>
              </a:spcAft>
              <a:buSzPts val="800"/>
              <a:buFont typeface="Helvetica Neue"/>
              <a:buNone/>
            </a:pPr>
            <a:r>
              <a:t/>
            </a:r>
            <a:endParaRPr>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0" name="Google Shape;430;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800"/>
              <a:buFont typeface="Helvetica Neue"/>
              <a:buNone/>
            </a:pPr>
            <a:r>
              <a:rPr b="1" i="0" lang="el-GR" u="none" cap="none" strike="noStrike">
                <a:latin typeface="Arial"/>
                <a:ea typeface="Arial"/>
                <a:cs typeface="Arial"/>
                <a:sym typeface="Arial"/>
              </a:rPr>
              <a:t>Ομάδες συζητήστε τα παραδείγματα</a:t>
            </a:r>
            <a:br>
              <a:rPr b="1" lang="el-GR">
                <a:latin typeface="Arial"/>
                <a:ea typeface="Arial"/>
                <a:cs typeface="Arial"/>
                <a:sym typeface="Arial"/>
              </a:rPr>
            </a:br>
            <a:r>
              <a:rPr b="0" lang="el-GR">
                <a:latin typeface="Arial"/>
                <a:ea typeface="Arial"/>
                <a:cs typeface="Arial"/>
                <a:sym typeface="Arial"/>
              </a:rPr>
              <a:t>Ζητήστε από τους μαθητές να κάνουν ομάδες με 3-4 άτομα. Ο καθένας θα απαντήσει μόνος του τις ερωτήσεις και στη συνέχεια θα συζητήσουν τις απαντήσεις. </a:t>
            </a: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2" name="Google Shape;66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800"/>
              <a:buFont typeface="Helvetica Neue"/>
              <a:buNone/>
            </a:pPr>
            <a:r>
              <a:rPr lang="el-GR">
                <a:solidFill>
                  <a:schemeClr val="dk1"/>
                </a:solidFill>
                <a:latin typeface="Arial"/>
                <a:ea typeface="Arial"/>
                <a:cs typeface="Arial"/>
                <a:sym typeface="Arial"/>
              </a:rPr>
              <a:t>Ζητήστε από τους μαθητές να απαντήσουν τι συμβαίνει στα σκίτσα και πως μπορεί να νιώθουν.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9" name="Google Shape;66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7999"/>
              </a:lnSpc>
              <a:spcBef>
                <a:spcPts val="0"/>
              </a:spcBef>
              <a:spcAft>
                <a:spcPts val="0"/>
              </a:spcAft>
              <a:buSzPts val="800"/>
              <a:buFont typeface="Helvetica Neue"/>
              <a:buNone/>
            </a:pPr>
            <a:r>
              <a:rPr lang="el-GR">
                <a:solidFill>
                  <a:schemeClr val="dk1"/>
                </a:solidFill>
                <a:latin typeface="Arial"/>
                <a:ea typeface="Arial"/>
                <a:cs typeface="Arial"/>
                <a:sym typeface="Arial"/>
              </a:rPr>
              <a:t>Ζητήστε από τους μαθητές να περιγράψουν τι παρατήρησαν στα σκίτσα της προηγούμενης διαφάνειας και πως μπορούν να ασκήσουν ενσυναίσθηση όταν παρατηρούν τα συναισθήματα των άλλων. </a:t>
            </a:r>
            <a:endParaRPr>
              <a:solidFill>
                <a:schemeClr val="dk1"/>
              </a:solidFill>
              <a:latin typeface="Arial"/>
              <a:ea typeface="Arial"/>
              <a:cs typeface="Arial"/>
              <a:sym typeface="Arial"/>
            </a:endParaRPr>
          </a:p>
          <a:p>
            <a:pPr indent="0" lvl="0" marL="0" marR="0" rtl="0" algn="l">
              <a:lnSpc>
                <a:spcPct val="117999"/>
              </a:lnSpc>
              <a:spcBef>
                <a:spcPts val="0"/>
              </a:spcBef>
              <a:spcAft>
                <a:spcPts val="0"/>
              </a:spcAft>
              <a:buSzPts val="800"/>
              <a:buFont typeface="Helvetica Neue"/>
              <a:buNone/>
            </a:pPr>
            <a:r>
              <a:t/>
            </a:r>
            <a:endParaRPr>
              <a:solidFill>
                <a:schemeClr val="dk1"/>
              </a:solidFill>
              <a:latin typeface="Arial"/>
              <a:ea typeface="Arial"/>
              <a:cs typeface="Arial"/>
              <a:sym typeface="Arial"/>
            </a:endParaRPr>
          </a:p>
          <a:p>
            <a:pPr indent="0" lvl="0" marL="0" rtl="0" algn="l">
              <a:lnSpc>
                <a:spcPct val="117999"/>
              </a:lnSpc>
              <a:spcBef>
                <a:spcPts val="0"/>
              </a:spcBef>
              <a:spcAft>
                <a:spcPts val="0"/>
              </a:spcAft>
              <a:buClr>
                <a:schemeClr val="dk1"/>
              </a:buClr>
              <a:buSzPts val="800"/>
              <a:buFont typeface="Helvetica Neue"/>
              <a:buNone/>
            </a:pPr>
            <a:r>
              <a:t/>
            </a:r>
            <a:endParaRPr>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Right Justified">
  <p:cSld name="Title - Right Justified">
    <p:spTree>
      <p:nvGrpSpPr>
        <p:cNvPr id="9" name="Shape 9"/>
        <p:cNvGrpSpPr/>
        <p:nvPr/>
      </p:nvGrpSpPr>
      <p:grpSpPr>
        <a:xfrm>
          <a:off x="0" y="0"/>
          <a:ext cx="0" cy="0"/>
          <a:chOff x="0" y="0"/>
          <a:chExt cx="0" cy="0"/>
        </a:xfrm>
      </p:grpSpPr>
      <p:sp>
        <p:nvSpPr>
          <p:cNvPr id="10" name="Google Shape;10;p17"/>
          <p:cNvSpPr txBox="1"/>
          <p:nvPr>
            <p:ph type="title"/>
          </p:nvPr>
        </p:nvSpPr>
        <p:spPr>
          <a:xfrm>
            <a:off x="161975" y="1748125"/>
            <a:ext cx="4709400" cy="728100"/>
          </a:xfrm>
          <a:prstGeom prst="rect">
            <a:avLst/>
          </a:prstGeom>
          <a:noFill/>
          <a:ln>
            <a:noFill/>
          </a:ln>
        </p:spPr>
        <p:txBody>
          <a:bodyPr anchorCtr="0" anchor="t" bIns="91425" lIns="91425" spcFirstLastPara="1" rIns="91425" wrap="square" tIns="91425">
            <a:noAutofit/>
          </a:bodyPr>
          <a:lstStyle>
            <a:lvl1pPr lvl="0" marR="0" algn="r">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11" name="Google Shape;11;p17"/>
          <p:cNvSpPr txBox="1"/>
          <p:nvPr>
            <p:ph idx="1" type="subTitle"/>
          </p:nvPr>
        </p:nvSpPr>
        <p:spPr>
          <a:xfrm>
            <a:off x="162200" y="2380975"/>
            <a:ext cx="4709400" cy="942600"/>
          </a:xfrm>
          <a:prstGeom prst="rect">
            <a:avLst/>
          </a:prstGeom>
          <a:noFill/>
          <a:ln>
            <a:noFill/>
          </a:ln>
        </p:spPr>
        <p:txBody>
          <a:bodyPr anchorCtr="0" anchor="t" bIns="91425" lIns="91425" spcFirstLastPara="1" rIns="91425" wrap="square" tIns="91425">
            <a:noAutofit/>
          </a:bodyPr>
          <a:lstStyle>
            <a:lvl1pPr lvl="0" marR="0" algn="r">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1pPr>
            <a:lvl2pPr lvl="1"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2pPr>
            <a:lvl3pPr lvl="2"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3pPr>
            <a:lvl4pPr lvl="3"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4pPr>
            <a:lvl5pPr lvl="4"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5pPr>
            <a:lvl6pPr lvl="5"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6pPr>
            <a:lvl7pPr lvl="6"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7pPr>
            <a:lvl8pPr lvl="7"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8pPr>
            <a:lvl9pPr lvl="8"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2" name="Shape 12"/>
        <p:cNvGrpSpPr/>
        <p:nvPr/>
      </p:nvGrpSpPr>
      <p:grpSpPr>
        <a:xfrm>
          <a:off x="0" y="0"/>
          <a:ext cx="0" cy="0"/>
          <a:chOff x="0" y="0"/>
          <a:chExt cx="0" cy="0"/>
        </a:xfrm>
      </p:grpSpPr>
      <p:sp>
        <p:nvSpPr>
          <p:cNvPr id="13" name="Google Shape;13;p18"/>
          <p:cNvSpPr txBox="1"/>
          <p:nvPr>
            <p:ph type="title"/>
          </p:nvPr>
        </p:nvSpPr>
        <p:spPr>
          <a:xfrm>
            <a:off x="397050" y="1748975"/>
            <a:ext cx="8746800" cy="16275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14" name="Google Shape;14;p18"/>
          <p:cNvSpPr txBox="1"/>
          <p:nvPr>
            <p:ph idx="1" type="subTitle"/>
          </p:nvPr>
        </p:nvSpPr>
        <p:spPr>
          <a:xfrm>
            <a:off x="419200" y="2396400"/>
            <a:ext cx="7667700" cy="1627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1pPr>
            <a:lvl2pPr lvl="1"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2pPr>
            <a:lvl3pPr lvl="2"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3pPr>
            <a:lvl4pPr lvl="3"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4pPr>
            <a:lvl5pPr lvl="4"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5pPr>
            <a:lvl6pPr lvl="5"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6pPr>
            <a:lvl7pPr lvl="6"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7pPr>
            <a:lvl8pPr lvl="7"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8pPr>
            <a:lvl9pPr lvl="8"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ile only">
  <p:cSld name="Titile only">
    <p:spTree>
      <p:nvGrpSpPr>
        <p:cNvPr id="15" name="Shape 15"/>
        <p:cNvGrpSpPr/>
        <p:nvPr/>
      </p:nvGrpSpPr>
      <p:grpSpPr>
        <a:xfrm>
          <a:off x="0" y="0"/>
          <a:ext cx="0" cy="0"/>
          <a:chOff x="0" y="0"/>
          <a:chExt cx="0" cy="0"/>
        </a:xfrm>
      </p:grpSpPr>
      <p:sp>
        <p:nvSpPr>
          <p:cNvPr id="16" name="Google Shape;16;p19"/>
          <p:cNvSpPr txBox="1"/>
          <p:nvPr>
            <p:ph type="title"/>
          </p:nvPr>
        </p:nvSpPr>
        <p:spPr>
          <a:xfrm>
            <a:off x="408825" y="376250"/>
            <a:ext cx="8267700" cy="8004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1pPr>
            <a:lvl2pPr lvl="1"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tx">
  <p:cSld name="TITLE_AND_BODY">
    <p:spTree>
      <p:nvGrpSpPr>
        <p:cNvPr id="17" name="Shape 1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633412" y="357187"/>
            <a:ext cx="78771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accent5"/>
              </a:buClr>
              <a:buSzPts val="4200"/>
              <a:buFont typeface="Roboto"/>
              <a:buNone/>
              <a:defRPr b="0" i="0" sz="4200" u="none" cap="none" strike="noStrike">
                <a:solidFill>
                  <a:schemeClr val="accent5"/>
                </a:solidFill>
                <a:latin typeface="Roboto"/>
                <a:ea typeface="Roboto"/>
                <a:cs typeface="Roboto"/>
                <a:sym typeface="Roboto"/>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7" name="Google Shape;7;p15"/>
          <p:cNvSpPr txBox="1"/>
          <p:nvPr>
            <p:ph idx="1" type="body"/>
          </p:nvPr>
        </p:nvSpPr>
        <p:spPr>
          <a:xfrm>
            <a:off x="633412" y="1214437"/>
            <a:ext cx="7877100" cy="3452700"/>
          </a:xfrm>
          <a:prstGeom prst="rect">
            <a:avLst/>
          </a:prstGeom>
          <a:noFill/>
          <a:ln>
            <a:noFill/>
          </a:ln>
        </p:spPr>
        <p:txBody>
          <a:bodyPr anchorCtr="0" anchor="t" bIns="91425" lIns="91425" spcFirstLastPara="1" rIns="91425" wrap="square" tIns="91425">
            <a:noAutofit/>
          </a:bodyPr>
          <a:lstStyle>
            <a:lvl1pPr indent="-297180" lvl="0" marL="4572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1pPr>
            <a:lvl2pPr indent="-297180" lvl="1" marL="9144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2pPr>
            <a:lvl3pPr indent="-297180" lvl="2" marL="13716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3pPr>
            <a:lvl4pPr indent="-297180" lvl="3" marL="18288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4pPr>
            <a:lvl5pPr indent="-297179" lvl="4" marL="22860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5pPr>
            <a:lvl6pPr indent="-314325" lvl="5" marL="27432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6pPr>
            <a:lvl7pPr indent="-314325" lvl="6" marL="32004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7pPr>
            <a:lvl8pPr indent="-314325" lvl="7" marL="36576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8pPr>
            <a:lvl9pPr indent="-314325" lvl="8" marL="41148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dontchangethislink.peardeckmagic.zone?eyJ0eXBlIjoiYmlhLWluc3RhbGxlZCIsImxhc3RFZGl0ZWRCeSI6IjEwOTI2ODYzNDE1NzA5ODczMjcyMiIsImNvbnRlbnRJbnN0YW5jZUlkIjoiYmlhLXNsaWRlL1cyWjg3VDA5Ym1oejFVdTBWTjJUUjJ6N0hqamZFdjh6NUxPMmRSalM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hdGdxZTkifQ==pearId=magic-pear-metadata-identifier"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hyperlink" Target="http://dontchangethislink.peardeckmagic.zone?eyJ0eXBlIjoiZ29vZ2xlLXNsaWRlcy1hZGRvbi1yZXNwb25zZS1mb290ZXIiLCJsYXN0RWRpdGVkQnkiOiIxMDgxMTg1MDQxNjYzNDkzODgwMTMiLCJwcmVzZW50YXRpb25JZCI6IjFGRlVCQlM5SkNaX0JGTEZBeW1Eei0taTFOM0ptMmpXWWtLWFJvcmxEWldZIiwiY29udGVudElkIjoiY3VzdG9tLXJlc3BvbnNlLWZyZWVSZXNwb25zZS10ZXh0Iiwic2xpZGVJZCI6ImczOGY0OTQ2ZTZmXzJfMjk4IiwiY29udGVudEluc3RhbmNlSWQiOiIxRkZVQkJTOUpDWl9CRkxGQXltRHotLWkxTjNKbTJqV1lrS1hSb3JsRFpXWS8wNzZmYzRhMC0wNTMyLTQ5YmEtOTI3Zi0zMGQ0MTI4YzNjNTEiLCJiaWEiOnsiaW5zdGFsbGF0aW9uRG9tYWluIjoiZ29ndWFyZGlhbi5jb20iLCJpbnN0YWxsYXRpb25Vc2VyIjoiYXRyb3V0QGdvZ3VhcmRpYW4uY29tIiwiaW5zdGFsbGF0aW9uRGF0ZSI6MTYyMDgzMDIxMTkyNCwiaW5zdGFsbGF0aW9uSWQiOiJiaWEtUWZZbUtGRWdSU1RQNERuV3AzSmFvQlBSV29NRUQ4cWZ0bXNmcjFHdCIsIm9yaWdpbmFsUHJlc2VudGF0aW9uSWQiOiIxRkZVQkJTOUpDWl9CRkxGQXltRHotLWkxTjNKbTJqV1lrS1hSb3JsRFpXWSJ9LCJzaGFyZUNvZGUiOiJhdGdxZTkifQ==pearId=magic-pear-metadata-identifi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hyperlink" Target="http://dontchangethislink.peardeckmagic.zone?eyJ0eXBlIjoiYmlhLWluc3RhbGxlZCIsImxhc3RFZGl0ZWRCeSI6IjEwOTI2ODYzNDE1NzA5ODczMjcyMiIsImNvbnRlbnRJbnN0YW5jZUlkIjoiYmlhLXNsaWRlL2pnRnF1T3BkSzU4ZzNvcWF5dUxhQVdtOEFvOE1SVTNKS0NYMXFObHo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hdGdxZTkifQ==pearId=magic-pear-metadata-identifi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hyperlink" Target="http://dontchangethislink.peardeckmagic.zone?eyJ0eXBlIjoiZ29vZ2xlLXNsaWRlcy1hZGRvbi1yZXNwb25zZS1mb290ZXIiLCJsYXN0RWRpdGVkQnkiOiIxMDgxMTg1MDQxNjYzNDkzODgwMTMiLCJwcmVzZW50YXRpb25JZCI6IjFGRlVCQlM5SkNaX0JGTEZBeW1Eei0taTFOM0ptMmpXWWtLWFJvcmxEWldZIiwiY29udGVudElkIjoiY3VzdG9tLXJlc3BvbnNlLWZyZWVSZXNwb25zZS10ZXh0Iiwic2xpZGVJZCI6ImczOGY0OTQ2ZTZmXzJfNTM3IiwiY29udGVudEluc3RhbmNlSWQiOiIxRkZVQkJTOUpDWl9CRkxGQXltRHotLWkxTjNKbTJqV1lrS1hSb3JsRFpXWS9mYTQ3MjIzYS0yZDI3LTQxMTktYmZiZi05NDBiZDFlMDhjY2UiLCJiaWEiOnsiaW5zdGFsbGF0aW9uRG9tYWluIjoiZ29ndWFyZGlhbi5jb20iLCJpbnN0YWxsYXRpb25Vc2VyIjoiYXRyb3V0QGdvZ3VhcmRpYW4uY29tIiwiaW5zdGFsbGF0aW9uRGF0ZSI6MTYyMDgzMDIxMTkyNCwiaW5zdGFsbGF0aW9uSWQiOiJiaWEtUWZZbUtGRWdSU1RQNERuV3AzSmFvQlBSV29NRUQ4cWZ0bXNmcjFHdCIsIm9yaWdpbmFsUHJlc2VudGF0aW9uSWQiOiIxRkZVQkJTOUpDWl9CRkxGQXltRHotLWkxTjNKbTJqV1lrS1hSb3JsRFpXWSJ9LCJzaGFyZUNvZGUiOiJhdGdxZTkifQ==pearId=magic-pear-metadata-identifi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dontchangethislink.peardeckmagic.zone?eyJ0eXBlIjoiYmlhLWluc3RhbGxlZCIsImxhc3RFZGl0ZWRCeSI6IjEwOTI2ODYzNDE1NzA5ODczMjcyMiIsImNvbnRlbnRJbnN0YW5jZUlkIjoiYmlhLXNsaWRlL1hWSllYczczNDJRVXozVDdoVXBqWGVqampBUDVkdXYyZXZtWnBDb1M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hdGdxZTkifQ==pearId=magic-pear-metadata-identifi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ontchangethislink.peardeckmagic.zone?eyJ0eXBlIjoiYmlhLWluc3RhbGxlZCIsImxhc3RFZGl0ZWRCeSI6IjEwOTI2ODYzNDE1NzA5ODczMjcyMiIsImNvbnRlbnRJbnN0YW5jZUlkIjoiYmlhLXNsaWRlL2dLV1B4ZWxuSTBvYTlEMHVLSERra2RWMEpXUXZxNUVXSXlYQmpZdWQiLCJiaWEiOnsiaW5zdGFsbGF0aW9uRG9tYWluIjoiZ29ndWFyZGlhbi5jb20iLCJpbnN0YWxsYXRpb25Vc2VyIjoiYXRyb3V0QGdvZ3VhcmRpYW4uY29tIiwiaW5zdGFsbGF0aW9uRGF0ZSI6MTYyMDgzMDIxMTkyNCwiaW5zdGFsbGF0aW9uSWQiOiJiaWEtUWZZbUtGRWdSU1RQNERuV3AzSmFvQlBSV29NRUQ4cWZ0bXNmcjFHdCIsIm9yaWdpbmFsUHJlc2VudGF0aW9uSWQiOiIxT0RaUWZHWTloQzBlNjluSGZIUHg0aURSeEs1QlJlNnJtQlFrVzE4WWZFUSJ9LCJwcmVzZW50YXRpb25JZCI6IjFPRFpRZkdZOWhDMGU2OW5IZkhQeDRpRFJ4SzVCUmU2cm1CUWtXMThZZkVRIiwic2hhcmVDb2RlIjoiYXRncWU5In0=pearId=magic-pear-metadata-identifier" TargetMode="Externa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dontchangethislink.peardeckmagic.zone?eyJ0eXBlIjoiYmlhLWluc3RhbGxlZCIsImxhc3RFZGl0ZWRCeSI6IjEwOTI2ODYzNDE1NzA5ODczMjcyMiIsImNvbnRlbnRJbnN0YW5jZUlkIjoiYmlhLXNsaWRlL2hSWGhuekF6M0pTZnBQY21SMXR4elp6MTY3Q2RueG9uaXd5eHdiSmE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hdGdxZTkifQ==pearId=magic-pear-metadata-identifi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dontchangethislink.peardeckmagic.zone?eyJ0eXBlIjoiZ29vZ2xlLXNsaWRlcy1hZGRvbi1yZXNwb25zZS1mb290ZXIiLCJsYXN0RWRpdGVkQnkiOiIxMDgxMTg1MDQxNjYzNDkzODgwMTMiLCJwcmVzZW50YXRpb25JZCI6IjFGRlVCQlM5SkNaX0JGTEZBeW1Eei0taTFOM0ptMmpXWWtLWFJvcmxEWldZIiwiY29udGVudElkIjoiY3VzdG9tLXJlc3BvbnNlLWZyZWVoYW5kRHJhd2luZyIsInNsaWRlSWQiOiJnMzhmNDk0NmU2Zl8yXzI4NyIsImNvbnRlbnRJbnN0YW5jZUlkIjoiMUZGVUJCUzlKQ1pfQkZMRkF5bUR6LS1pMU4zSm0yaldZa0tYUm9ybERaV1kvMjI0Mzk5MGQtYTBhOC00MDIzLWFkMTAtYTljOWI1NTQzZTdmIiwiYmlhIjp7Imluc3RhbGxhdGlvbkRvbWFpbiI6ImdvZ3VhcmRpYW4uY29tIiwiaW5zdGFsbGF0aW9uVXNlciI6ImF0cm91dEBnb2d1YXJkaWFuLmNvbSIsImluc3RhbGxhdGlvbkRhdGUiOjE2MjA4MzAyMTE5MjQsImluc3RhbGxhdGlvbklkIjoiYmlhLVFmWW1LRkVnUlNUUDREbldwM0phb0JQUldvTUVEOHFmdG1zZnIxR3QiLCJvcmlnaW5hbFByZXNlbnRhdGlvbklkIjoiMUZGVUJCUzlKQ1pfQkZMRkF5bUR6LS1pMU4zSm0yaldZa0tYUm9ybERaV1kifSwic2hhcmVDb2RlIjoiYXRncWU5In0=pearId=magic-pear-metadata-identifier" TargetMode="External"/><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hyperlink" Target="http://dontchangethislink.peardeckmagic.zone?eyJ0eXBlIjoiZ29vZ2xlLXNsaWRlcy1hZGRvbi1yZXNwb25zZS1mb290ZXIiLCJsYXN0RWRpdGVkQnkiOiIxMDgxMTg1MDQxNjYzNDkzODgwMTMiLCJwcmVzZW50YXRpb25JZCI6IjFGRlVCQlM5SkNaX0JGTEZBeW1Eei0taTFOM0ptMmpXWWtLWFJvcmxEWldZIiwiY29udGVudElkIjoiY3VzdG9tLXJlc3BvbnNlLWZyZWVSZXNwb25zZS10ZXh0Iiwic2xpZGVJZCI6ImczOGY0OTQ2ZTZmXzJfMjk4IiwiY29udGVudEluc3RhbmNlSWQiOiIxRkZVQkJTOUpDWl9CRkxGQXltRHotLWkxTjNKbTJqV1lrS1hSb3JsRFpXWS8wNzZmYzRhMC0wNTMyLTQ5YmEtOTI3Zi0zMGQ0MTI4YzNjNTEiLCJiaWEiOnsiaW5zdGFsbGF0aW9uRG9tYWluIjoiZ29ndWFyZGlhbi5jb20iLCJpbnN0YWxsYXRpb25Vc2VyIjoiYXRyb3V0QGdvZ3VhcmRpYW4uY29tIiwiaW5zdGFsbGF0aW9uRGF0ZSI6MTYyMDgzMDIxMTkyNCwiaW5zdGFsbGF0aW9uSWQiOiJiaWEtUWZZbUtGRWdSU1RQNERuV3AzSmFvQlBSV29NRUQ4cWZ0bXNmcjFHdCIsIm9yaWdpbmFsUHJlc2VudGF0aW9uSWQiOiIxRkZVQkJTOUpDWl9CRkxGQXltRHotLWkxTjNKbTJqV1lrS1hSb3JsRFpXWSJ9LCJzaGFyZUNvZGUiOiJhdGdxZTkifQ==pearId=magic-pear-metadata-identifi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hyperlink" Target="http://dontchangethislink.peardeckmagic.zone?eyJ0eXBlIjoiYmlhLWluc3RhbGxlZCIsImxhc3RFZGl0ZWRCeSI6IjEwOTI2ODYzNDE1NzA5ODczMjcyMiIsImNvbnRlbnRJbnN0YW5jZUlkIjoiYmlhLXNsaWRlL3o2MFF0T0NhYXYzNlM0S2Q2U3Z4bWh3OWZRbFRjanBLd1c2RjlzSUU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hdGdxZTkifQ==pearId=magic-pear-metadata-identifi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hyperlink" Target="http://dontchangethislink.peardeckmagic.zone?eyJ0eXBlIjoiYmlhLWluc3RhbGxlZCIsImxhc3RFZGl0ZWRCeSI6IjEwOTI2ODYzNDE1NzA5ODczMjcyMiIsImNvbnRlbnRJbnN0YW5jZUlkIjoiYmlhLXNsaWRlL3NZWWZMNG94QzczdVNuVXBUWTJ2SXRmeWVaSmZZTFliQ0MyUmdERW8iLCJiaWEiOnsiaW5zdGFsbGF0aW9uRG9tYWluIjoiZ29ndWFyZGlhbi5jb20iLCJpbnN0YWxsYXRpb25Vc2VyIjoiYXRyb3V0QGdvZ3VhcmRpYW4uY29tIiwiaW5zdGFsbGF0aW9uRGF0ZSI6MTYyMDgzMDIxMTkyNCwiaW5zdGFsbGF0aW9uSWQiOiJiaWEtUWZZbUtGRWdSU1RQNERuV3AzSmFvQlBSV29NRUQ4cWZ0bXNmcjFHdCIsIm9yaWdpbmFsUHJlc2VudGF0aW9uSWQiOiIxcWx4M2pnWGx2YUhGbnk0THZiMlFrY0RwdGh2MDluQl95UWZjTWhzckNJNCJ9LCJwcmVzZW50YXRpb25JZCI6IjFxbHgzamdYbHZhSEZueTRMdmIyUWtjRHB0aHYwOW5CX3lRZmNNaHNyQ0k0Iiwic2hhcmVDb2RlIjoiYXRncWU5In0=pearId=magic-pear-metadata-identifi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dontchangethislink.peardeckmagic.zone?eyJ0eXBlIjoiZ29vZ2xlLXNsaWRlcy1hZGRvbi1yZXNwb25zZS1mb290ZXIiLCJsYXN0RWRpdGVkQnkiOiIxMDgxMTg1MDQxNjYzNDkzODgwMTMiLCJwcmVzZW50YXRpb25JZCI6IjFGRlVCQlM5SkNaX0JGTEZBeW1Eei0taTFOM0ptMmpXWWtLWFJvcmxEWldZIiwiY29udGVudElkIjoiY3VzdG9tLXJlc3BvbnNlLWZyZWVoYW5kRHJhd2luZyIsInNsaWRlSWQiOiJnMzhmNDk0NmU2Zl8yXzI4NyIsImNvbnRlbnRJbnN0YW5jZUlkIjoiMUZGVUJCUzlKQ1pfQkZMRkF5bUR6LS1pMU4zSm0yaldZa0tYUm9ybERaV1kvMjI0Mzk5MGQtYTBhOC00MDIzLWFkMTAtYTljOWI1NTQzZTdmIiwiYmlhIjp7Imluc3RhbGxhdGlvbkRvbWFpbiI6ImdvZ3VhcmRpYW4uY29tIiwiaW5zdGFsbGF0aW9uVXNlciI6ImF0cm91dEBnb2d1YXJkaWFuLmNvbSIsImluc3RhbGxhdGlvbkRhdGUiOjE2MjA4MzAyMTE5MjQsImluc3RhbGxhdGlvbklkIjoiYmlhLVFmWW1LRkVnUlNUUDREbldwM0phb0JQUldvTUVEOHFmdG1zZnIxR3QiLCJvcmlnaW5hbFByZXNlbnRhdGlvbklkIjoiMUZGVUJCUzlKQ1pfQkZMRkF5bUR6LS1pMU4zSm0yaldZa0tYUm9ybERaV1kifSwic2hhcmVDb2RlIjoiYXRncWU5In0=pearId=magic-pear-metadata-identifier"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hyperlink" Target="http://dontchangethislink.peardeckmagic.zone?eyJ0eXBlIjoiZ29vZ2xlLXNsaWRlcy1hZGRvbi1yZXNwb25zZS1mb290ZXIiLCJsYXN0RWRpdGVkQnkiOiIxMDgxMTg1MDQxNjYzNDkzODgwMTMiLCJwcmVzZW50YXRpb25JZCI6IjFGRlVCQlM5SkNaX0JGTEZBeW1Eei0taTFOM0ptMmpXWWtLWFJvcmxEWldZIiwiY29udGVudElkIjoiY3VzdG9tLXJlc3BvbnNlLWZyZWVSZXNwb25zZS10ZXh0Iiwic2xpZGVJZCI6ImczOGY0OTQ2ZTZmXzJfMjk4IiwiY29udGVudEluc3RhbmNlSWQiOiIxRkZVQkJTOUpDWl9CRkxGQXltRHotLWkxTjNKbTJqV1lrS1hSb3JsRFpXWS8wNzZmYzRhMC0wNTMyLTQ5YmEtOTI3Zi0zMGQ0MTI4YzNjNTEiLCJiaWEiOnsiaW5zdGFsbGF0aW9uRG9tYWluIjoiZ29ndWFyZGlhbi5jb20iLCJpbnN0YWxsYXRpb25Vc2VyIjoiYXRyb3V0QGdvZ3VhcmRpYW4uY29tIiwiaW5zdGFsbGF0aW9uRGF0ZSI6MTYyMDgzMDIxMTkyNCwiaW5zdGFsbGF0aW9uSWQiOiJiaWEtUWZZbUtGRWdSU1RQNERuV3AzSmFvQlBSV29NRUQ4cWZ0bXNmcjFHdCIsIm9yaWdpbmFsUHJlc2VudGF0aW9uSWQiOiIxRkZVQkJTOUpDWl9CRkxGQXltRHotLWkxTjNKbTJqV1lrS1hSb3JsRFpXWSJ9LCJzaGFyZUNvZGUiOiJhdGdxZTkifQ==pearId=magic-pear-metadata-identifi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 name="Shape 21"/>
        <p:cNvGrpSpPr/>
        <p:nvPr/>
      </p:nvGrpSpPr>
      <p:grpSpPr>
        <a:xfrm>
          <a:off x="0" y="0"/>
          <a:ext cx="0" cy="0"/>
          <a:chOff x="0" y="0"/>
          <a:chExt cx="0" cy="0"/>
        </a:xfrm>
      </p:grpSpPr>
      <p:sp>
        <p:nvSpPr>
          <p:cNvPr id="22" name="Google Shape;22;p2"/>
          <p:cNvSpPr txBox="1"/>
          <p:nvPr/>
        </p:nvSpPr>
        <p:spPr>
          <a:xfrm>
            <a:off x="890742" y="3760101"/>
            <a:ext cx="1647600" cy="51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1200"/>
              <a:buFont typeface="Arial"/>
              <a:buNone/>
            </a:pPr>
            <a:r>
              <a:rPr b="1" i="0" lang="el-GR" sz="1200" u="none" cap="none" strike="noStrike">
                <a:solidFill>
                  <a:schemeClr val="accent2"/>
                </a:solidFill>
                <a:latin typeface="Arial"/>
                <a:ea typeface="Arial"/>
                <a:cs typeface="Arial"/>
                <a:sym typeface="Arial"/>
              </a:rPr>
              <a:t>ΕΝΟΤΗΤΑ 4</a:t>
            </a:r>
            <a:endParaRPr b="1" i="0" sz="1200" u="none" cap="none" strike="noStrike">
              <a:solidFill>
                <a:schemeClr val="accent2"/>
              </a:solidFill>
              <a:latin typeface="Arial"/>
              <a:ea typeface="Arial"/>
              <a:cs typeface="Arial"/>
              <a:sym typeface="Arial"/>
            </a:endParaRPr>
          </a:p>
        </p:txBody>
      </p:sp>
      <p:sp>
        <p:nvSpPr>
          <p:cNvPr id="23" name="Google Shape;23;p2"/>
          <p:cNvSpPr txBox="1"/>
          <p:nvPr/>
        </p:nvSpPr>
        <p:spPr>
          <a:xfrm>
            <a:off x="3359631" y="3760101"/>
            <a:ext cx="1647600" cy="51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1200"/>
              <a:buFont typeface="Arial"/>
              <a:buNone/>
            </a:pPr>
            <a:r>
              <a:rPr b="1" i="0" lang="el-GR" sz="1200" u="none" cap="none" strike="noStrike">
                <a:solidFill>
                  <a:schemeClr val="accent2"/>
                </a:solidFill>
                <a:latin typeface="Arial"/>
                <a:ea typeface="Arial"/>
                <a:cs typeface="Arial"/>
                <a:sym typeface="Arial"/>
              </a:rPr>
              <a:t>ΜΑΘΗΜΑ 1.1</a:t>
            </a:r>
            <a:endParaRPr b="0" i="0" sz="1400" u="none" cap="none" strike="noStrike">
              <a:solidFill>
                <a:srgbClr val="000000"/>
              </a:solidFill>
              <a:latin typeface="Arial"/>
              <a:ea typeface="Arial"/>
              <a:cs typeface="Arial"/>
              <a:sym typeface="Arial"/>
            </a:endParaRPr>
          </a:p>
        </p:txBody>
      </p:sp>
      <p:sp>
        <p:nvSpPr>
          <p:cNvPr id="24" name="Google Shape;24;p2"/>
          <p:cNvSpPr txBox="1"/>
          <p:nvPr/>
        </p:nvSpPr>
        <p:spPr>
          <a:xfrm>
            <a:off x="890750" y="3971075"/>
            <a:ext cx="2542200" cy="58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5"/>
              </a:buClr>
              <a:buSzPts val="1600"/>
              <a:buFont typeface="Arial"/>
              <a:buNone/>
            </a:pPr>
            <a:r>
              <a:rPr b="0" i="0" lang="el-GR" sz="1600" u="none" cap="none" strike="noStrike">
                <a:solidFill>
                  <a:schemeClr val="accent5"/>
                </a:solidFill>
                <a:latin typeface="Arial"/>
                <a:ea typeface="Arial"/>
                <a:cs typeface="Arial"/>
                <a:sym typeface="Arial"/>
              </a:rPr>
              <a:t>Η κουλ συμπεριφορά είναι η καλή συμπεριφορά</a:t>
            </a:r>
            <a:endParaRPr b="0" i="0" sz="1600" u="none" cap="none" strike="noStrike">
              <a:solidFill>
                <a:schemeClr val="accent5"/>
              </a:solidFill>
              <a:latin typeface="Arial"/>
              <a:ea typeface="Arial"/>
              <a:cs typeface="Arial"/>
              <a:sym typeface="Arial"/>
            </a:endParaRPr>
          </a:p>
        </p:txBody>
      </p:sp>
      <p:sp>
        <p:nvSpPr>
          <p:cNvPr id="25" name="Google Shape;25;p2"/>
          <p:cNvSpPr txBox="1"/>
          <p:nvPr/>
        </p:nvSpPr>
        <p:spPr>
          <a:xfrm>
            <a:off x="3359630" y="3971079"/>
            <a:ext cx="3161400" cy="3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5"/>
              </a:buClr>
              <a:buSzPts val="1100"/>
              <a:buFont typeface="Arial"/>
              <a:buNone/>
            </a:pPr>
            <a:r>
              <a:rPr b="0" i="0" lang="el-GR" sz="1600" u="none" cap="none" strike="noStrike">
                <a:solidFill>
                  <a:schemeClr val="accent5"/>
                </a:solidFill>
                <a:latin typeface="Arial"/>
                <a:ea typeface="Arial"/>
                <a:cs typeface="Arial"/>
                <a:sym typeface="Arial"/>
              </a:rPr>
              <a:t>Παρατηρώντας τα συναισθήματα</a:t>
            </a:r>
            <a:endParaRPr b="0" i="0" sz="1400" u="none" cap="none" strike="noStrike">
              <a:solidFill>
                <a:srgbClr val="000000"/>
              </a:solidFill>
              <a:latin typeface="Arial"/>
              <a:ea typeface="Arial"/>
              <a:cs typeface="Arial"/>
              <a:sym typeface="Arial"/>
            </a:endParaRPr>
          </a:p>
        </p:txBody>
      </p:sp>
      <p:grpSp>
        <p:nvGrpSpPr>
          <p:cNvPr id="26" name="Google Shape;26;p2"/>
          <p:cNvGrpSpPr/>
          <p:nvPr/>
        </p:nvGrpSpPr>
        <p:grpSpPr>
          <a:xfrm>
            <a:off x="605626" y="3801784"/>
            <a:ext cx="312851" cy="252526"/>
            <a:chOff x="6458994" y="1641780"/>
            <a:chExt cx="625703" cy="505052"/>
          </a:xfrm>
        </p:grpSpPr>
        <p:sp>
          <p:nvSpPr>
            <p:cNvPr id="27" name="Google Shape;27;p2"/>
            <p:cNvSpPr/>
            <p:nvPr/>
          </p:nvSpPr>
          <p:spPr>
            <a:xfrm>
              <a:off x="6762025" y="1641780"/>
              <a:ext cx="322672" cy="505052"/>
            </a:xfrm>
            <a:custGeom>
              <a:rect b="b" l="l" r="r" t="t"/>
              <a:pathLst>
                <a:path extrusionOk="0" h="505051" w="322671">
                  <a:moveTo>
                    <a:pt x="10522" y="504350"/>
                  </a:moveTo>
                  <a:lnTo>
                    <a:pt x="314956" y="347223"/>
                  </a:lnTo>
                  <a:lnTo>
                    <a:pt x="10522" y="10522"/>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 name="Google Shape;28;p2"/>
            <p:cNvSpPr/>
            <p:nvPr/>
          </p:nvSpPr>
          <p:spPr>
            <a:xfrm>
              <a:off x="6458994" y="1641780"/>
              <a:ext cx="322672" cy="505052"/>
            </a:xfrm>
            <a:custGeom>
              <a:rect b="b" l="l" r="r" t="t"/>
              <a:pathLst>
                <a:path extrusionOk="0" h="505051" w="322671">
                  <a:moveTo>
                    <a:pt x="313553" y="504350"/>
                  </a:moveTo>
                  <a:lnTo>
                    <a:pt x="313553" y="10522"/>
                  </a:lnTo>
                  <a:lnTo>
                    <a:pt x="10522" y="347223"/>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grpSp>
        <p:nvGrpSpPr>
          <p:cNvPr id="29" name="Google Shape;29;p2"/>
          <p:cNvGrpSpPr/>
          <p:nvPr/>
        </p:nvGrpSpPr>
        <p:grpSpPr>
          <a:xfrm>
            <a:off x="3066180" y="3782234"/>
            <a:ext cx="312851" cy="252526"/>
            <a:chOff x="6458994" y="1641780"/>
            <a:chExt cx="625703" cy="505052"/>
          </a:xfrm>
        </p:grpSpPr>
        <p:sp>
          <p:nvSpPr>
            <p:cNvPr id="30" name="Google Shape;30;p2"/>
            <p:cNvSpPr/>
            <p:nvPr/>
          </p:nvSpPr>
          <p:spPr>
            <a:xfrm>
              <a:off x="6762025" y="1641780"/>
              <a:ext cx="322672" cy="505052"/>
            </a:xfrm>
            <a:custGeom>
              <a:rect b="b" l="l" r="r" t="t"/>
              <a:pathLst>
                <a:path extrusionOk="0" h="505051" w="322671">
                  <a:moveTo>
                    <a:pt x="10522" y="504350"/>
                  </a:moveTo>
                  <a:lnTo>
                    <a:pt x="314956" y="347223"/>
                  </a:lnTo>
                  <a:lnTo>
                    <a:pt x="10522" y="10522"/>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 name="Google Shape;31;p2"/>
            <p:cNvSpPr/>
            <p:nvPr/>
          </p:nvSpPr>
          <p:spPr>
            <a:xfrm>
              <a:off x="6458994" y="1641780"/>
              <a:ext cx="322672" cy="505052"/>
            </a:xfrm>
            <a:custGeom>
              <a:rect b="b" l="l" r="r" t="t"/>
              <a:pathLst>
                <a:path extrusionOk="0" h="505051" w="322671">
                  <a:moveTo>
                    <a:pt x="313553" y="504350"/>
                  </a:moveTo>
                  <a:lnTo>
                    <a:pt x="313553" y="10522"/>
                  </a:lnTo>
                  <a:lnTo>
                    <a:pt x="10522" y="347223"/>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grpSp>
        <p:nvGrpSpPr>
          <p:cNvPr id="32" name="Google Shape;32;p2"/>
          <p:cNvGrpSpPr/>
          <p:nvPr/>
        </p:nvGrpSpPr>
        <p:grpSpPr>
          <a:xfrm>
            <a:off x="5925169" y="407425"/>
            <a:ext cx="2500475" cy="3984628"/>
            <a:chOff x="3831431" y="1393031"/>
            <a:chExt cx="1476375" cy="2352675"/>
          </a:xfrm>
        </p:grpSpPr>
        <p:sp>
          <p:nvSpPr>
            <p:cNvPr id="33" name="Google Shape;33;p2"/>
            <p:cNvSpPr/>
            <p:nvPr/>
          </p:nvSpPr>
          <p:spPr>
            <a:xfrm>
              <a:off x="3831431" y="1393031"/>
              <a:ext cx="1476375" cy="2352675"/>
            </a:xfrm>
            <a:custGeom>
              <a:rect b="b" l="l" r="r" t="t"/>
              <a:pathLst>
                <a:path extrusionOk="0" h="2352675" w="1476375">
                  <a:moveTo>
                    <a:pt x="1475899" y="103346"/>
                  </a:moveTo>
                  <a:cubicBezTo>
                    <a:pt x="1475899" y="50006"/>
                    <a:pt x="1433036" y="7144"/>
                    <a:pt x="1379696" y="7144"/>
                  </a:cubicBezTo>
                  <a:lnTo>
                    <a:pt x="103346" y="7144"/>
                  </a:lnTo>
                  <a:cubicBezTo>
                    <a:pt x="50006" y="7144"/>
                    <a:pt x="7144" y="50006"/>
                    <a:pt x="7144" y="103346"/>
                  </a:cubicBezTo>
                  <a:lnTo>
                    <a:pt x="7144" y="1723549"/>
                  </a:lnTo>
                  <a:cubicBezTo>
                    <a:pt x="7144" y="1739741"/>
                    <a:pt x="10954" y="1754981"/>
                    <a:pt x="17621" y="1770221"/>
                  </a:cubicBezTo>
                  <a:lnTo>
                    <a:pt x="17621" y="1770221"/>
                  </a:lnTo>
                  <a:cubicBezTo>
                    <a:pt x="20479" y="1775936"/>
                    <a:pt x="23336" y="1780699"/>
                    <a:pt x="26194" y="1785461"/>
                  </a:cubicBezTo>
                  <a:cubicBezTo>
                    <a:pt x="31909" y="1794034"/>
                    <a:pt x="38576" y="1801654"/>
                    <a:pt x="47149" y="1808321"/>
                  </a:cubicBezTo>
                  <a:lnTo>
                    <a:pt x="680561" y="2332196"/>
                  </a:lnTo>
                  <a:cubicBezTo>
                    <a:pt x="698659" y="2346484"/>
                    <a:pt x="719614" y="2354104"/>
                    <a:pt x="741521" y="2354104"/>
                  </a:cubicBezTo>
                  <a:cubicBezTo>
                    <a:pt x="763429" y="2354104"/>
                    <a:pt x="785336" y="2346484"/>
                    <a:pt x="802481" y="2332196"/>
                  </a:cubicBezTo>
                  <a:lnTo>
                    <a:pt x="1435894" y="1808321"/>
                  </a:lnTo>
                  <a:cubicBezTo>
                    <a:pt x="1444466" y="1801654"/>
                    <a:pt x="1451134" y="1794034"/>
                    <a:pt x="1456849" y="1785461"/>
                  </a:cubicBezTo>
                  <a:lnTo>
                    <a:pt x="1456849" y="1785461"/>
                  </a:lnTo>
                  <a:cubicBezTo>
                    <a:pt x="1456849" y="1785461"/>
                    <a:pt x="1456849" y="1785461"/>
                    <a:pt x="1456849" y="1785461"/>
                  </a:cubicBezTo>
                  <a:cubicBezTo>
                    <a:pt x="1459706" y="1780699"/>
                    <a:pt x="1462564" y="1775936"/>
                    <a:pt x="1465421" y="1770221"/>
                  </a:cubicBezTo>
                  <a:lnTo>
                    <a:pt x="1465421" y="1770221"/>
                  </a:lnTo>
                  <a:cubicBezTo>
                    <a:pt x="1472089" y="1755934"/>
                    <a:pt x="1475899" y="1739741"/>
                    <a:pt x="1475899" y="1723549"/>
                  </a:cubicBezTo>
                  <a:lnTo>
                    <a:pt x="1475899" y="10334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 name="Google Shape;34;p2"/>
            <p:cNvSpPr/>
            <p:nvPr/>
          </p:nvSpPr>
          <p:spPr>
            <a:xfrm>
              <a:off x="4183856" y="1536859"/>
              <a:ext cx="85725" cy="114300"/>
            </a:xfrm>
            <a:custGeom>
              <a:rect b="b" l="l" r="r" t="t"/>
              <a:pathLst>
                <a:path extrusionOk="0" h="114300" w="85725">
                  <a:moveTo>
                    <a:pt x="7144" y="7144"/>
                  </a:moveTo>
                  <a:lnTo>
                    <a:pt x="50959" y="7144"/>
                  </a:lnTo>
                  <a:cubicBezTo>
                    <a:pt x="55721" y="7144"/>
                    <a:pt x="60484" y="8096"/>
                    <a:pt x="64294" y="9049"/>
                  </a:cubicBezTo>
                  <a:cubicBezTo>
                    <a:pt x="68104" y="10954"/>
                    <a:pt x="71914" y="12859"/>
                    <a:pt x="74771" y="14764"/>
                  </a:cubicBezTo>
                  <a:cubicBezTo>
                    <a:pt x="77629" y="17621"/>
                    <a:pt x="80486" y="20479"/>
                    <a:pt x="81439" y="23336"/>
                  </a:cubicBezTo>
                  <a:cubicBezTo>
                    <a:pt x="83344" y="27146"/>
                    <a:pt x="84296" y="30004"/>
                    <a:pt x="84296" y="33814"/>
                  </a:cubicBezTo>
                  <a:cubicBezTo>
                    <a:pt x="84296" y="39529"/>
                    <a:pt x="82391" y="44291"/>
                    <a:pt x="79534" y="49054"/>
                  </a:cubicBezTo>
                  <a:cubicBezTo>
                    <a:pt x="76676" y="53816"/>
                    <a:pt x="72866" y="55721"/>
                    <a:pt x="69056" y="57626"/>
                  </a:cubicBezTo>
                  <a:lnTo>
                    <a:pt x="69056" y="59531"/>
                  </a:lnTo>
                  <a:cubicBezTo>
                    <a:pt x="74771" y="61436"/>
                    <a:pt x="79534" y="65246"/>
                    <a:pt x="82391" y="69056"/>
                  </a:cubicBezTo>
                  <a:cubicBezTo>
                    <a:pt x="85249" y="73819"/>
                    <a:pt x="87154" y="78581"/>
                    <a:pt x="87154" y="85249"/>
                  </a:cubicBezTo>
                  <a:cubicBezTo>
                    <a:pt x="87154" y="90011"/>
                    <a:pt x="86201" y="93821"/>
                    <a:pt x="84296" y="97631"/>
                  </a:cubicBezTo>
                  <a:cubicBezTo>
                    <a:pt x="82391" y="101441"/>
                    <a:pt x="79534" y="104299"/>
                    <a:pt x="76676" y="107156"/>
                  </a:cubicBezTo>
                  <a:cubicBezTo>
                    <a:pt x="73819" y="110014"/>
                    <a:pt x="69056" y="111919"/>
                    <a:pt x="65246" y="112871"/>
                  </a:cubicBezTo>
                  <a:cubicBezTo>
                    <a:pt x="61436" y="113824"/>
                    <a:pt x="55721" y="114776"/>
                    <a:pt x="50959" y="114776"/>
                  </a:cubicBezTo>
                  <a:lnTo>
                    <a:pt x="7144" y="114776"/>
                  </a:lnTo>
                  <a:lnTo>
                    <a:pt x="7144" y="7144"/>
                  </a:lnTo>
                  <a:close/>
                  <a:moveTo>
                    <a:pt x="49054" y="50006"/>
                  </a:moveTo>
                  <a:cubicBezTo>
                    <a:pt x="52864" y="50006"/>
                    <a:pt x="56674" y="49054"/>
                    <a:pt x="58579" y="47149"/>
                  </a:cubicBezTo>
                  <a:cubicBezTo>
                    <a:pt x="60484" y="45244"/>
                    <a:pt x="62389" y="42386"/>
                    <a:pt x="62389" y="38576"/>
                  </a:cubicBezTo>
                  <a:cubicBezTo>
                    <a:pt x="62389" y="34766"/>
                    <a:pt x="61436" y="31909"/>
                    <a:pt x="58579" y="30004"/>
                  </a:cubicBezTo>
                  <a:cubicBezTo>
                    <a:pt x="56674" y="28099"/>
                    <a:pt x="52864" y="27146"/>
                    <a:pt x="49054" y="27146"/>
                  </a:cubicBezTo>
                  <a:lnTo>
                    <a:pt x="30004" y="27146"/>
                  </a:lnTo>
                  <a:lnTo>
                    <a:pt x="30004" y="49054"/>
                  </a:lnTo>
                  <a:lnTo>
                    <a:pt x="49054" y="49054"/>
                  </a:lnTo>
                  <a:close/>
                  <a:moveTo>
                    <a:pt x="50959" y="94774"/>
                  </a:moveTo>
                  <a:cubicBezTo>
                    <a:pt x="60484" y="94774"/>
                    <a:pt x="65246" y="90964"/>
                    <a:pt x="65246" y="82391"/>
                  </a:cubicBezTo>
                  <a:cubicBezTo>
                    <a:pt x="65246" y="73819"/>
                    <a:pt x="60484" y="70009"/>
                    <a:pt x="50006" y="70009"/>
                  </a:cubicBezTo>
                  <a:lnTo>
                    <a:pt x="30004" y="70009"/>
                  </a:lnTo>
                  <a:lnTo>
                    <a:pt x="30004" y="93821"/>
                  </a:lnTo>
                  <a:lnTo>
                    <a:pt x="50959" y="9382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 name="Google Shape;35;p2"/>
            <p:cNvSpPr/>
            <p:nvPr/>
          </p:nvSpPr>
          <p:spPr>
            <a:xfrm>
              <a:off x="4273391" y="1569244"/>
              <a:ext cx="85725" cy="85725"/>
            </a:xfrm>
            <a:custGeom>
              <a:rect b="b" l="l" r="r" t="t"/>
              <a:pathLst>
                <a:path extrusionOk="0" h="85725" w="85725">
                  <a:moveTo>
                    <a:pt x="83344" y="65246"/>
                  </a:moveTo>
                  <a:cubicBezTo>
                    <a:pt x="79534" y="71914"/>
                    <a:pt x="74771" y="76676"/>
                    <a:pt x="69056" y="80486"/>
                  </a:cubicBezTo>
                  <a:cubicBezTo>
                    <a:pt x="63341" y="84296"/>
                    <a:pt x="55721" y="86201"/>
                    <a:pt x="47149" y="86201"/>
                  </a:cubicBezTo>
                  <a:cubicBezTo>
                    <a:pt x="41434" y="86201"/>
                    <a:pt x="35719" y="85249"/>
                    <a:pt x="30956" y="83344"/>
                  </a:cubicBezTo>
                  <a:cubicBezTo>
                    <a:pt x="26194" y="81439"/>
                    <a:pt x="21431" y="78581"/>
                    <a:pt x="18574" y="74771"/>
                  </a:cubicBezTo>
                  <a:cubicBezTo>
                    <a:pt x="14764" y="70961"/>
                    <a:pt x="11906" y="67151"/>
                    <a:pt x="10001" y="62389"/>
                  </a:cubicBezTo>
                  <a:cubicBezTo>
                    <a:pt x="8096" y="57626"/>
                    <a:pt x="7144" y="51911"/>
                    <a:pt x="7144" y="46196"/>
                  </a:cubicBezTo>
                  <a:cubicBezTo>
                    <a:pt x="7144" y="40481"/>
                    <a:pt x="8096" y="35719"/>
                    <a:pt x="10001" y="30956"/>
                  </a:cubicBezTo>
                  <a:cubicBezTo>
                    <a:pt x="11906" y="26194"/>
                    <a:pt x="14764" y="22384"/>
                    <a:pt x="18574" y="18574"/>
                  </a:cubicBezTo>
                  <a:cubicBezTo>
                    <a:pt x="22384" y="14764"/>
                    <a:pt x="26194" y="11906"/>
                    <a:pt x="30956" y="10001"/>
                  </a:cubicBezTo>
                  <a:cubicBezTo>
                    <a:pt x="35719" y="8096"/>
                    <a:pt x="41434" y="7144"/>
                    <a:pt x="46196" y="7144"/>
                  </a:cubicBezTo>
                  <a:cubicBezTo>
                    <a:pt x="51911" y="7144"/>
                    <a:pt x="57626" y="8096"/>
                    <a:pt x="62389" y="10001"/>
                  </a:cubicBezTo>
                  <a:cubicBezTo>
                    <a:pt x="67151" y="11906"/>
                    <a:pt x="70961" y="14764"/>
                    <a:pt x="73819" y="18574"/>
                  </a:cubicBezTo>
                  <a:cubicBezTo>
                    <a:pt x="76676" y="22384"/>
                    <a:pt x="79534" y="26194"/>
                    <a:pt x="80486" y="30956"/>
                  </a:cubicBezTo>
                  <a:cubicBezTo>
                    <a:pt x="82391" y="35719"/>
                    <a:pt x="83344" y="40481"/>
                    <a:pt x="83344" y="46196"/>
                  </a:cubicBezTo>
                  <a:cubicBezTo>
                    <a:pt x="83344" y="47149"/>
                    <a:pt x="83344" y="48101"/>
                    <a:pt x="83344" y="49054"/>
                  </a:cubicBezTo>
                  <a:cubicBezTo>
                    <a:pt x="83344" y="50006"/>
                    <a:pt x="83344" y="50959"/>
                    <a:pt x="83344" y="50959"/>
                  </a:cubicBezTo>
                  <a:cubicBezTo>
                    <a:pt x="83344" y="51911"/>
                    <a:pt x="83344" y="51911"/>
                    <a:pt x="83344" y="52864"/>
                  </a:cubicBezTo>
                  <a:lnTo>
                    <a:pt x="29051" y="52864"/>
                  </a:lnTo>
                  <a:cubicBezTo>
                    <a:pt x="30004" y="57626"/>
                    <a:pt x="32861" y="61436"/>
                    <a:pt x="35719" y="63341"/>
                  </a:cubicBezTo>
                  <a:cubicBezTo>
                    <a:pt x="39529" y="65246"/>
                    <a:pt x="43339" y="67151"/>
                    <a:pt x="47149" y="67151"/>
                  </a:cubicBezTo>
                  <a:cubicBezTo>
                    <a:pt x="50959" y="67151"/>
                    <a:pt x="54769" y="66199"/>
                    <a:pt x="57626" y="64294"/>
                  </a:cubicBezTo>
                  <a:cubicBezTo>
                    <a:pt x="60484" y="62389"/>
                    <a:pt x="62389" y="60484"/>
                    <a:pt x="64294" y="57626"/>
                  </a:cubicBezTo>
                  <a:lnTo>
                    <a:pt x="83344" y="65246"/>
                  </a:lnTo>
                  <a:close/>
                  <a:moveTo>
                    <a:pt x="63341" y="35719"/>
                  </a:moveTo>
                  <a:cubicBezTo>
                    <a:pt x="63341" y="34766"/>
                    <a:pt x="62389" y="32861"/>
                    <a:pt x="61436" y="31909"/>
                  </a:cubicBezTo>
                  <a:cubicBezTo>
                    <a:pt x="60484" y="30956"/>
                    <a:pt x="59531" y="29051"/>
                    <a:pt x="58579" y="28099"/>
                  </a:cubicBezTo>
                  <a:cubicBezTo>
                    <a:pt x="57626" y="27146"/>
                    <a:pt x="55721" y="26194"/>
                    <a:pt x="53816" y="25241"/>
                  </a:cubicBezTo>
                  <a:cubicBezTo>
                    <a:pt x="51911" y="24289"/>
                    <a:pt x="50006" y="24289"/>
                    <a:pt x="47149" y="24289"/>
                  </a:cubicBezTo>
                  <a:cubicBezTo>
                    <a:pt x="43339" y="24289"/>
                    <a:pt x="40481" y="25241"/>
                    <a:pt x="37624" y="27146"/>
                  </a:cubicBezTo>
                  <a:cubicBezTo>
                    <a:pt x="34766" y="29051"/>
                    <a:pt x="31909" y="31909"/>
                    <a:pt x="30956" y="35719"/>
                  </a:cubicBezTo>
                  <a:lnTo>
                    <a:pt x="63341" y="3571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 name="Google Shape;36;p2"/>
            <p:cNvSpPr/>
            <p:nvPr/>
          </p:nvSpPr>
          <p:spPr>
            <a:xfrm>
              <a:off x="4396264" y="1536859"/>
              <a:ext cx="38100" cy="114300"/>
            </a:xfrm>
            <a:custGeom>
              <a:rect b="b" l="l" r="r" t="t"/>
              <a:pathLst>
                <a:path extrusionOk="0" h="114300" w="38100">
                  <a:moveTo>
                    <a:pt x="7144" y="7144"/>
                  </a:moveTo>
                  <a:lnTo>
                    <a:pt x="30956" y="7144"/>
                  </a:lnTo>
                  <a:lnTo>
                    <a:pt x="30956" y="115729"/>
                  </a:lnTo>
                  <a:lnTo>
                    <a:pt x="7144" y="115729"/>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 name="Google Shape;37;p2"/>
            <p:cNvSpPr/>
            <p:nvPr/>
          </p:nvSpPr>
          <p:spPr>
            <a:xfrm>
              <a:off x="4439126" y="1569244"/>
              <a:ext cx="85725" cy="85725"/>
            </a:xfrm>
            <a:custGeom>
              <a:rect b="b" l="l" r="r" t="t"/>
              <a:pathLst>
                <a:path extrusionOk="0" h="85725" w="85725">
                  <a:moveTo>
                    <a:pt x="27146" y="18574"/>
                  </a:moveTo>
                  <a:lnTo>
                    <a:pt x="29051" y="18574"/>
                  </a:lnTo>
                  <a:cubicBezTo>
                    <a:pt x="33814" y="10954"/>
                    <a:pt x="41434" y="7144"/>
                    <a:pt x="51911" y="7144"/>
                  </a:cubicBezTo>
                  <a:cubicBezTo>
                    <a:pt x="61436" y="7144"/>
                    <a:pt x="68104" y="10001"/>
                    <a:pt x="72866" y="15716"/>
                  </a:cubicBezTo>
                  <a:cubicBezTo>
                    <a:pt x="77629" y="21431"/>
                    <a:pt x="79534" y="29051"/>
                    <a:pt x="79534" y="39529"/>
                  </a:cubicBezTo>
                  <a:lnTo>
                    <a:pt x="79534" y="83344"/>
                  </a:lnTo>
                  <a:lnTo>
                    <a:pt x="56674" y="83344"/>
                  </a:lnTo>
                  <a:lnTo>
                    <a:pt x="56674" y="41434"/>
                  </a:lnTo>
                  <a:cubicBezTo>
                    <a:pt x="56674" y="37624"/>
                    <a:pt x="55721" y="33814"/>
                    <a:pt x="53816" y="31909"/>
                  </a:cubicBezTo>
                  <a:cubicBezTo>
                    <a:pt x="51911" y="29051"/>
                    <a:pt x="49054" y="28099"/>
                    <a:pt x="45244" y="28099"/>
                  </a:cubicBezTo>
                  <a:cubicBezTo>
                    <a:pt x="40481" y="28099"/>
                    <a:pt x="35719" y="30004"/>
                    <a:pt x="33814" y="33814"/>
                  </a:cubicBezTo>
                  <a:cubicBezTo>
                    <a:pt x="31909" y="37624"/>
                    <a:pt x="30004" y="43339"/>
                    <a:pt x="30004" y="49054"/>
                  </a:cubicBezTo>
                  <a:lnTo>
                    <a:pt x="30004" y="83344"/>
                  </a:lnTo>
                  <a:lnTo>
                    <a:pt x="7144" y="83344"/>
                  </a:lnTo>
                  <a:lnTo>
                    <a:pt x="7144" y="9049"/>
                  </a:lnTo>
                  <a:lnTo>
                    <a:pt x="28099" y="9049"/>
                  </a:lnTo>
                  <a:lnTo>
                    <a:pt x="28099" y="1857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 name="Google Shape;38;p2"/>
            <p:cNvSpPr/>
            <p:nvPr/>
          </p:nvSpPr>
          <p:spPr>
            <a:xfrm>
              <a:off x="4517231" y="1548289"/>
              <a:ext cx="66675" cy="104775"/>
            </a:xfrm>
            <a:custGeom>
              <a:rect b="b" l="l" r="r" t="t"/>
              <a:pathLst>
                <a:path extrusionOk="0" h="104775" w="66675">
                  <a:moveTo>
                    <a:pt x="20479" y="49054"/>
                  </a:moveTo>
                  <a:lnTo>
                    <a:pt x="7144" y="49054"/>
                  </a:lnTo>
                  <a:lnTo>
                    <a:pt x="7144" y="30004"/>
                  </a:lnTo>
                  <a:lnTo>
                    <a:pt x="20479" y="30004"/>
                  </a:lnTo>
                  <a:lnTo>
                    <a:pt x="20479" y="7144"/>
                  </a:lnTo>
                  <a:lnTo>
                    <a:pt x="43339" y="7144"/>
                  </a:lnTo>
                  <a:lnTo>
                    <a:pt x="43339" y="30004"/>
                  </a:lnTo>
                  <a:lnTo>
                    <a:pt x="61436" y="30004"/>
                  </a:lnTo>
                  <a:lnTo>
                    <a:pt x="61436" y="49054"/>
                  </a:lnTo>
                  <a:lnTo>
                    <a:pt x="43339" y="49054"/>
                  </a:lnTo>
                  <a:lnTo>
                    <a:pt x="43339" y="74771"/>
                  </a:lnTo>
                  <a:cubicBezTo>
                    <a:pt x="43339" y="76676"/>
                    <a:pt x="43339" y="77629"/>
                    <a:pt x="44291" y="79534"/>
                  </a:cubicBezTo>
                  <a:cubicBezTo>
                    <a:pt x="44291" y="80486"/>
                    <a:pt x="45244" y="82391"/>
                    <a:pt x="46196" y="83344"/>
                  </a:cubicBezTo>
                  <a:cubicBezTo>
                    <a:pt x="48101" y="84296"/>
                    <a:pt x="50006" y="85249"/>
                    <a:pt x="51911" y="85249"/>
                  </a:cubicBezTo>
                  <a:cubicBezTo>
                    <a:pt x="53816" y="85249"/>
                    <a:pt x="54769" y="85249"/>
                    <a:pt x="55721" y="84296"/>
                  </a:cubicBezTo>
                  <a:cubicBezTo>
                    <a:pt x="56674" y="84296"/>
                    <a:pt x="57626" y="83344"/>
                    <a:pt x="58579" y="82391"/>
                  </a:cubicBezTo>
                  <a:lnTo>
                    <a:pt x="65246" y="102394"/>
                  </a:lnTo>
                  <a:cubicBezTo>
                    <a:pt x="62389" y="103346"/>
                    <a:pt x="59531" y="104299"/>
                    <a:pt x="56674" y="105251"/>
                  </a:cubicBezTo>
                  <a:cubicBezTo>
                    <a:pt x="53816" y="106204"/>
                    <a:pt x="50006" y="106204"/>
                    <a:pt x="47149" y="106204"/>
                  </a:cubicBezTo>
                  <a:cubicBezTo>
                    <a:pt x="39529" y="106204"/>
                    <a:pt x="32861" y="103346"/>
                    <a:pt x="28099" y="99536"/>
                  </a:cubicBezTo>
                  <a:cubicBezTo>
                    <a:pt x="25241" y="96679"/>
                    <a:pt x="23336" y="93821"/>
                    <a:pt x="22384" y="90011"/>
                  </a:cubicBezTo>
                  <a:cubicBezTo>
                    <a:pt x="21431" y="86201"/>
                    <a:pt x="20479" y="82391"/>
                    <a:pt x="20479" y="77629"/>
                  </a:cubicBezTo>
                  <a:lnTo>
                    <a:pt x="20479" y="4905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 name="Google Shape;39;p2"/>
            <p:cNvSpPr/>
            <p:nvPr/>
          </p:nvSpPr>
          <p:spPr>
            <a:xfrm>
              <a:off x="4580096" y="1569244"/>
              <a:ext cx="85725" cy="85725"/>
            </a:xfrm>
            <a:custGeom>
              <a:rect b="b" l="l" r="r" t="t"/>
              <a:pathLst>
                <a:path extrusionOk="0" h="85725" w="85725">
                  <a:moveTo>
                    <a:pt x="83344" y="65246"/>
                  </a:moveTo>
                  <a:cubicBezTo>
                    <a:pt x="79534" y="71914"/>
                    <a:pt x="74771" y="76676"/>
                    <a:pt x="69056" y="80486"/>
                  </a:cubicBezTo>
                  <a:cubicBezTo>
                    <a:pt x="63341" y="84296"/>
                    <a:pt x="55721" y="86201"/>
                    <a:pt x="47149" y="86201"/>
                  </a:cubicBezTo>
                  <a:cubicBezTo>
                    <a:pt x="41434" y="86201"/>
                    <a:pt x="35719" y="85249"/>
                    <a:pt x="30956" y="83344"/>
                  </a:cubicBezTo>
                  <a:cubicBezTo>
                    <a:pt x="26194" y="81439"/>
                    <a:pt x="21431" y="78581"/>
                    <a:pt x="18574" y="74771"/>
                  </a:cubicBezTo>
                  <a:cubicBezTo>
                    <a:pt x="14764" y="70961"/>
                    <a:pt x="11906" y="67151"/>
                    <a:pt x="10001" y="62389"/>
                  </a:cubicBezTo>
                  <a:cubicBezTo>
                    <a:pt x="8096" y="57626"/>
                    <a:pt x="7144" y="51911"/>
                    <a:pt x="7144" y="46196"/>
                  </a:cubicBezTo>
                  <a:cubicBezTo>
                    <a:pt x="7144" y="40481"/>
                    <a:pt x="8096" y="35719"/>
                    <a:pt x="10001" y="30956"/>
                  </a:cubicBezTo>
                  <a:cubicBezTo>
                    <a:pt x="11906" y="26194"/>
                    <a:pt x="14764" y="22384"/>
                    <a:pt x="18574" y="18574"/>
                  </a:cubicBezTo>
                  <a:cubicBezTo>
                    <a:pt x="22384" y="14764"/>
                    <a:pt x="26194" y="11906"/>
                    <a:pt x="30956" y="10001"/>
                  </a:cubicBezTo>
                  <a:cubicBezTo>
                    <a:pt x="35719" y="8096"/>
                    <a:pt x="41434" y="7144"/>
                    <a:pt x="46196" y="7144"/>
                  </a:cubicBezTo>
                  <a:cubicBezTo>
                    <a:pt x="51911" y="7144"/>
                    <a:pt x="57626" y="8096"/>
                    <a:pt x="62389" y="10001"/>
                  </a:cubicBezTo>
                  <a:cubicBezTo>
                    <a:pt x="67151" y="11906"/>
                    <a:pt x="70961" y="14764"/>
                    <a:pt x="73819" y="18574"/>
                  </a:cubicBezTo>
                  <a:cubicBezTo>
                    <a:pt x="76676" y="22384"/>
                    <a:pt x="79534" y="26194"/>
                    <a:pt x="80486" y="30956"/>
                  </a:cubicBezTo>
                  <a:cubicBezTo>
                    <a:pt x="82391" y="35719"/>
                    <a:pt x="83344" y="40481"/>
                    <a:pt x="83344" y="46196"/>
                  </a:cubicBezTo>
                  <a:cubicBezTo>
                    <a:pt x="83344" y="47149"/>
                    <a:pt x="83344" y="48101"/>
                    <a:pt x="83344" y="49054"/>
                  </a:cubicBezTo>
                  <a:cubicBezTo>
                    <a:pt x="83344" y="50006"/>
                    <a:pt x="83344" y="50959"/>
                    <a:pt x="83344" y="50959"/>
                  </a:cubicBezTo>
                  <a:cubicBezTo>
                    <a:pt x="83344" y="51911"/>
                    <a:pt x="83344" y="51911"/>
                    <a:pt x="83344" y="52864"/>
                  </a:cubicBezTo>
                  <a:lnTo>
                    <a:pt x="29051" y="52864"/>
                  </a:lnTo>
                  <a:cubicBezTo>
                    <a:pt x="30004" y="57626"/>
                    <a:pt x="32861" y="61436"/>
                    <a:pt x="35719" y="63341"/>
                  </a:cubicBezTo>
                  <a:cubicBezTo>
                    <a:pt x="39529" y="65246"/>
                    <a:pt x="43339" y="67151"/>
                    <a:pt x="47149" y="67151"/>
                  </a:cubicBezTo>
                  <a:cubicBezTo>
                    <a:pt x="50959" y="67151"/>
                    <a:pt x="54769" y="66199"/>
                    <a:pt x="57626" y="64294"/>
                  </a:cubicBezTo>
                  <a:cubicBezTo>
                    <a:pt x="60484" y="62389"/>
                    <a:pt x="62389" y="60484"/>
                    <a:pt x="64294" y="57626"/>
                  </a:cubicBezTo>
                  <a:lnTo>
                    <a:pt x="83344" y="65246"/>
                  </a:lnTo>
                  <a:close/>
                  <a:moveTo>
                    <a:pt x="63341" y="35719"/>
                  </a:moveTo>
                  <a:cubicBezTo>
                    <a:pt x="63341" y="34766"/>
                    <a:pt x="62389" y="32861"/>
                    <a:pt x="61436" y="31909"/>
                  </a:cubicBezTo>
                  <a:cubicBezTo>
                    <a:pt x="60484" y="30956"/>
                    <a:pt x="59531" y="29051"/>
                    <a:pt x="58579" y="28099"/>
                  </a:cubicBezTo>
                  <a:cubicBezTo>
                    <a:pt x="57626" y="27146"/>
                    <a:pt x="55721" y="26194"/>
                    <a:pt x="53816" y="25241"/>
                  </a:cubicBezTo>
                  <a:cubicBezTo>
                    <a:pt x="51911" y="24289"/>
                    <a:pt x="50006" y="24289"/>
                    <a:pt x="47149" y="24289"/>
                  </a:cubicBezTo>
                  <a:cubicBezTo>
                    <a:pt x="43339" y="24289"/>
                    <a:pt x="40481" y="25241"/>
                    <a:pt x="37624" y="27146"/>
                  </a:cubicBezTo>
                  <a:cubicBezTo>
                    <a:pt x="34766" y="29051"/>
                    <a:pt x="31909" y="31909"/>
                    <a:pt x="30956" y="35719"/>
                  </a:cubicBezTo>
                  <a:lnTo>
                    <a:pt x="63341" y="3571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 name="Google Shape;40;p2"/>
            <p:cNvSpPr/>
            <p:nvPr/>
          </p:nvSpPr>
          <p:spPr>
            <a:xfrm>
              <a:off x="4667726" y="1568291"/>
              <a:ext cx="66675" cy="85725"/>
            </a:xfrm>
            <a:custGeom>
              <a:rect b="b" l="l" r="r" t="t"/>
              <a:pathLst>
                <a:path extrusionOk="0" h="85725" w="66675">
                  <a:moveTo>
                    <a:pt x="8096" y="10001"/>
                  </a:moveTo>
                  <a:lnTo>
                    <a:pt x="29051" y="10001"/>
                  </a:lnTo>
                  <a:lnTo>
                    <a:pt x="29051" y="19526"/>
                  </a:lnTo>
                  <a:lnTo>
                    <a:pt x="30956" y="19526"/>
                  </a:lnTo>
                  <a:cubicBezTo>
                    <a:pt x="32861" y="16669"/>
                    <a:pt x="35719" y="13811"/>
                    <a:pt x="39529" y="10954"/>
                  </a:cubicBezTo>
                  <a:cubicBezTo>
                    <a:pt x="43339" y="9049"/>
                    <a:pt x="47149" y="7144"/>
                    <a:pt x="51911" y="7144"/>
                  </a:cubicBezTo>
                  <a:cubicBezTo>
                    <a:pt x="54769" y="7144"/>
                    <a:pt x="56674" y="7144"/>
                    <a:pt x="58579" y="8096"/>
                  </a:cubicBezTo>
                  <a:cubicBezTo>
                    <a:pt x="60484" y="9049"/>
                    <a:pt x="62389" y="9049"/>
                    <a:pt x="63341" y="10001"/>
                  </a:cubicBezTo>
                  <a:lnTo>
                    <a:pt x="57626" y="30004"/>
                  </a:lnTo>
                  <a:cubicBezTo>
                    <a:pt x="56674" y="29051"/>
                    <a:pt x="54769" y="29051"/>
                    <a:pt x="53816" y="28099"/>
                  </a:cubicBezTo>
                  <a:cubicBezTo>
                    <a:pt x="51911" y="28099"/>
                    <a:pt x="50006" y="27146"/>
                    <a:pt x="48101" y="27146"/>
                  </a:cubicBezTo>
                  <a:cubicBezTo>
                    <a:pt x="42386" y="27146"/>
                    <a:pt x="38576" y="29051"/>
                    <a:pt x="34766" y="32861"/>
                  </a:cubicBezTo>
                  <a:cubicBezTo>
                    <a:pt x="31909" y="36671"/>
                    <a:pt x="30004" y="42386"/>
                    <a:pt x="30004" y="48101"/>
                  </a:cubicBezTo>
                  <a:lnTo>
                    <a:pt x="30004" y="82391"/>
                  </a:lnTo>
                  <a:lnTo>
                    <a:pt x="7144" y="82391"/>
                  </a:lnTo>
                  <a:lnTo>
                    <a:pt x="7144" y="1000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 name="Google Shape;41;p2"/>
            <p:cNvSpPr/>
            <p:nvPr/>
          </p:nvSpPr>
          <p:spPr>
            <a:xfrm>
              <a:off x="4733449" y="1569244"/>
              <a:ext cx="85725" cy="85725"/>
            </a:xfrm>
            <a:custGeom>
              <a:rect b="b" l="l" r="r" t="t"/>
              <a:pathLst>
                <a:path extrusionOk="0" h="85725" w="85725">
                  <a:moveTo>
                    <a:pt x="27146" y="18574"/>
                  </a:moveTo>
                  <a:lnTo>
                    <a:pt x="29051" y="18574"/>
                  </a:lnTo>
                  <a:cubicBezTo>
                    <a:pt x="33814" y="10954"/>
                    <a:pt x="41434" y="7144"/>
                    <a:pt x="51911" y="7144"/>
                  </a:cubicBezTo>
                  <a:cubicBezTo>
                    <a:pt x="61436" y="7144"/>
                    <a:pt x="68104" y="10001"/>
                    <a:pt x="72866" y="15716"/>
                  </a:cubicBezTo>
                  <a:cubicBezTo>
                    <a:pt x="77629" y="21431"/>
                    <a:pt x="79534" y="29051"/>
                    <a:pt x="79534" y="39529"/>
                  </a:cubicBezTo>
                  <a:lnTo>
                    <a:pt x="79534" y="83344"/>
                  </a:lnTo>
                  <a:lnTo>
                    <a:pt x="56674" y="83344"/>
                  </a:lnTo>
                  <a:lnTo>
                    <a:pt x="56674" y="41434"/>
                  </a:lnTo>
                  <a:cubicBezTo>
                    <a:pt x="56674" y="37624"/>
                    <a:pt x="55721" y="33814"/>
                    <a:pt x="53816" y="31909"/>
                  </a:cubicBezTo>
                  <a:cubicBezTo>
                    <a:pt x="51911" y="29051"/>
                    <a:pt x="49054" y="28099"/>
                    <a:pt x="45244" y="28099"/>
                  </a:cubicBezTo>
                  <a:cubicBezTo>
                    <a:pt x="40481" y="28099"/>
                    <a:pt x="35719" y="30004"/>
                    <a:pt x="33814" y="33814"/>
                  </a:cubicBezTo>
                  <a:cubicBezTo>
                    <a:pt x="31909" y="37624"/>
                    <a:pt x="30004" y="43339"/>
                    <a:pt x="30004" y="49054"/>
                  </a:cubicBezTo>
                  <a:lnTo>
                    <a:pt x="30004" y="83344"/>
                  </a:lnTo>
                  <a:lnTo>
                    <a:pt x="7144" y="83344"/>
                  </a:lnTo>
                  <a:lnTo>
                    <a:pt x="7144" y="9049"/>
                  </a:lnTo>
                  <a:lnTo>
                    <a:pt x="28099" y="9049"/>
                  </a:lnTo>
                  <a:lnTo>
                    <a:pt x="28099" y="1857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 name="Google Shape;42;p2"/>
            <p:cNvSpPr/>
            <p:nvPr/>
          </p:nvSpPr>
          <p:spPr>
            <a:xfrm>
              <a:off x="4816316" y="1569244"/>
              <a:ext cx="85725" cy="85725"/>
            </a:xfrm>
            <a:custGeom>
              <a:rect b="b" l="l" r="r" t="t"/>
              <a:pathLst>
                <a:path extrusionOk="0" h="85725" w="85725">
                  <a:moveTo>
                    <a:pt x="83344" y="65246"/>
                  </a:moveTo>
                  <a:cubicBezTo>
                    <a:pt x="79534" y="71914"/>
                    <a:pt x="74771" y="76676"/>
                    <a:pt x="69056" y="80486"/>
                  </a:cubicBezTo>
                  <a:cubicBezTo>
                    <a:pt x="63341" y="84296"/>
                    <a:pt x="55721" y="86201"/>
                    <a:pt x="47149" y="86201"/>
                  </a:cubicBezTo>
                  <a:cubicBezTo>
                    <a:pt x="41434" y="86201"/>
                    <a:pt x="35719" y="85249"/>
                    <a:pt x="30956" y="83344"/>
                  </a:cubicBezTo>
                  <a:cubicBezTo>
                    <a:pt x="26194" y="81439"/>
                    <a:pt x="21431" y="78581"/>
                    <a:pt x="18574" y="74771"/>
                  </a:cubicBezTo>
                  <a:cubicBezTo>
                    <a:pt x="14764" y="70961"/>
                    <a:pt x="11906" y="67151"/>
                    <a:pt x="10001" y="62389"/>
                  </a:cubicBezTo>
                  <a:cubicBezTo>
                    <a:pt x="8096" y="57626"/>
                    <a:pt x="7144" y="51911"/>
                    <a:pt x="7144" y="46196"/>
                  </a:cubicBezTo>
                  <a:cubicBezTo>
                    <a:pt x="7144" y="40481"/>
                    <a:pt x="8096" y="35719"/>
                    <a:pt x="10001" y="30956"/>
                  </a:cubicBezTo>
                  <a:cubicBezTo>
                    <a:pt x="11906" y="26194"/>
                    <a:pt x="14764" y="22384"/>
                    <a:pt x="18574" y="18574"/>
                  </a:cubicBezTo>
                  <a:cubicBezTo>
                    <a:pt x="22384" y="14764"/>
                    <a:pt x="26194" y="11906"/>
                    <a:pt x="30956" y="10001"/>
                  </a:cubicBezTo>
                  <a:cubicBezTo>
                    <a:pt x="35719" y="8096"/>
                    <a:pt x="41434" y="7144"/>
                    <a:pt x="46196" y="7144"/>
                  </a:cubicBezTo>
                  <a:cubicBezTo>
                    <a:pt x="51911" y="7144"/>
                    <a:pt x="57626" y="8096"/>
                    <a:pt x="62389" y="10001"/>
                  </a:cubicBezTo>
                  <a:cubicBezTo>
                    <a:pt x="67151" y="11906"/>
                    <a:pt x="70961" y="14764"/>
                    <a:pt x="73819" y="18574"/>
                  </a:cubicBezTo>
                  <a:cubicBezTo>
                    <a:pt x="76676" y="22384"/>
                    <a:pt x="79534" y="26194"/>
                    <a:pt x="80486" y="30956"/>
                  </a:cubicBezTo>
                  <a:cubicBezTo>
                    <a:pt x="82391" y="35719"/>
                    <a:pt x="83344" y="40481"/>
                    <a:pt x="83344" y="46196"/>
                  </a:cubicBezTo>
                  <a:cubicBezTo>
                    <a:pt x="83344" y="47149"/>
                    <a:pt x="83344" y="48101"/>
                    <a:pt x="83344" y="49054"/>
                  </a:cubicBezTo>
                  <a:cubicBezTo>
                    <a:pt x="83344" y="50006"/>
                    <a:pt x="83344" y="50959"/>
                    <a:pt x="83344" y="50959"/>
                  </a:cubicBezTo>
                  <a:cubicBezTo>
                    <a:pt x="83344" y="51911"/>
                    <a:pt x="83344" y="51911"/>
                    <a:pt x="83344" y="52864"/>
                  </a:cubicBezTo>
                  <a:lnTo>
                    <a:pt x="29051" y="52864"/>
                  </a:lnTo>
                  <a:cubicBezTo>
                    <a:pt x="30004" y="57626"/>
                    <a:pt x="32861" y="61436"/>
                    <a:pt x="35719" y="63341"/>
                  </a:cubicBezTo>
                  <a:cubicBezTo>
                    <a:pt x="38576" y="65246"/>
                    <a:pt x="43339" y="67151"/>
                    <a:pt x="47149" y="67151"/>
                  </a:cubicBezTo>
                  <a:cubicBezTo>
                    <a:pt x="50959" y="67151"/>
                    <a:pt x="54769" y="66199"/>
                    <a:pt x="57626" y="64294"/>
                  </a:cubicBezTo>
                  <a:cubicBezTo>
                    <a:pt x="60484" y="62389"/>
                    <a:pt x="62389" y="60484"/>
                    <a:pt x="64294" y="57626"/>
                  </a:cubicBezTo>
                  <a:lnTo>
                    <a:pt x="83344" y="65246"/>
                  </a:lnTo>
                  <a:close/>
                  <a:moveTo>
                    <a:pt x="63341" y="35719"/>
                  </a:moveTo>
                  <a:cubicBezTo>
                    <a:pt x="63341" y="34766"/>
                    <a:pt x="62389" y="32861"/>
                    <a:pt x="61436" y="31909"/>
                  </a:cubicBezTo>
                  <a:cubicBezTo>
                    <a:pt x="60484" y="30956"/>
                    <a:pt x="59531" y="29051"/>
                    <a:pt x="58579" y="28099"/>
                  </a:cubicBezTo>
                  <a:cubicBezTo>
                    <a:pt x="57626" y="27146"/>
                    <a:pt x="55721" y="26194"/>
                    <a:pt x="53816" y="25241"/>
                  </a:cubicBezTo>
                  <a:cubicBezTo>
                    <a:pt x="51911" y="24289"/>
                    <a:pt x="50006" y="24289"/>
                    <a:pt x="47149" y="24289"/>
                  </a:cubicBezTo>
                  <a:cubicBezTo>
                    <a:pt x="43339" y="24289"/>
                    <a:pt x="40481" y="25241"/>
                    <a:pt x="37624" y="27146"/>
                  </a:cubicBezTo>
                  <a:cubicBezTo>
                    <a:pt x="34766" y="29051"/>
                    <a:pt x="31909" y="31909"/>
                    <a:pt x="30956" y="35719"/>
                  </a:cubicBezTo>
                  <a:lnTo>
                    <a:pt x="63341" y="3571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 name="Google Shape;43;p2"/>
            <p:cNvSpPr/>
            <p:nvPr/>
          </p:nvSpPr>
          <p:spPr>
            <a:xfrm>
              <a:off x="4897279" y="1548289"/>
              <a:ext cx="66675" cy="104775"/>
            </a:xfrm>
            <a:custGeom>
              <a:rect b="b" l="l" r="r" t="t"/>
              <a:pathLst>
                <a:path extrusionOk="0" h="104775" w="66675">
                  <a:moveTo>
                    <a:pt x="20479" y="49054"/>
                  </a:moveTo>
                  <a:lnTo>
                    <a:pt x="7144" y="49054"/>
                  </a:lnTo>
                  <a:lnTo>
                    <a:pt x="7144" y="30004"/>
                  </a:lnTo>
                  <a:lnTo>
                    <a:pt x="20479" y="30004"/>
                  </a:lnTo>
                  <a:lnTo>
                    <a:pt x="20479" y="7144"/>
                  </a:lnTo>
                  <a:lnTo>
                    <a:pt x="43339" y="7144"/>
                  </a:lnTo>
                  <a:lnTo>
                    <a:pt x="43339" y="30004"/>
                  </a:lnTo>
                  <a:lnTo>
                    <a:pt x="61436" y="30004"/>
                  </a:lnTo>
                  <a:lnTo>
                    <a:pt x="61436" y="49054"/>
                  </a:lnTo>
                  <a:lnTo>
                    <a:pt x="43339" y="49054"/>
                  </a:lnTo>
                  <a:lnTo>
                    <a:pt x="43339" y="74771"/>
                  </a:lnTo>
                  <a:cubicBezTo>
                    <a:pt x="43339" y="76676"/>
                    <a:pt x="43339" y="77629"/>
                    <a:pt x="44291" y="79534"/>
                  </a:cubicBezTo>
                  <a:cubicBezTo>
                    <a:pt x="44291" y="80486"/>
                    <a:pt x="45244" y="82391"/>
                    <a:pt x="46196" y="83344"/>
                  </a:cubicBezTo>
                  <a:cubicBezTo>
                    <a:pt x="48101" y="84296"/>
                    <a:pt x="50006" y="85249"/>
                    <a:pt x="51911" y="85249"/>
                  </a:cubicBezTo>
                  <a:cubicBezTo>
                    <a:pt x="53816" y="85249"/>
                    <a:pt x="54769" y="85249"/>
                    <a:pt x="55721" y="84296"/>
                  </a:cubicBezTo>
                  <a:cubicBezTo>
                    <a:pt x="56674" y="84296"/>
                    <a:pt x="57626" y="83344"/>
                    <a:pt x="58579" y="82391"/>
                  </a:cubicBezTo>
                  <a:lnTo>
                    <a:pt x="65246" y="102394"/>
                  </a:lnTo>
                  <a:cubicBezTo>
                    <a:pt x="62389" y="103346"/>
                    <a:pt x="59531" y="104299"/>
                    <a:pt x="56674" y="105251"/>
                  </a:cubicBezTo>
                  <a:cubicBezTo>
                    <a:pt x="53816" y="106204"/>
                    <a:pt x="50006" y="106204"/>
                    <a:pt x="47149" y="106204"/>
                  </a:cubicBezTo>
                  <a:cubicBezTo>
                    <a:pt x="39529" y="106204"/>
                    <a:pt x="32861" y="103346"/>
                    <a:pt x="28099" y="99536"/>
                  </a:cubicBezTo>
                  <a:cubicBezTo>
                    <a:pt x="25241" y="96679"/>
                    <a:pt x="23336" y="93821"/>
                    <a:pt x="22384" y="90011"/>
                  </a:cubicBezTo>
                  <a:cubicBezTo>
                    <a:pt x="21431" y="86201"/>
                    <a:pt x="20479" y="82391"/>
                    <a:pt x="20479" y="77629"/>
                  </a:cubicBezTo>
                  <a:lnTo>
                    <a:pt x="20479" y="4905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 name="Google Shape;44;p2"/>
            <p:cNvSpPr/>
            <p:nvPr/>
          </p:nvSpPr>
          <p:spPr>
            <a:xfrm>
              <a:off x="4414361" y="1688306"/>
              <a:ext cx="104775" cy="114300"/>
            </a:xfrm>
            <a:custGeom>
              <a:rect b="b" l="l" r="r" t="t"/>
              <a:pathLst>
                <a:path extrusionOk="0" h="114300" w="104775">
                  <a:moveTo>
                    <a:pt x="7144" y="7144"/>
                  </a:moveTo>
                  <a:lnTo>
                    <a:pt x="30956" y="7144"/>
                  </a:lnTo>
                  <a:lnTo>
                    <a:pt x="30956" y="49054"/>
                  </a:lnTo>
                  <a:lnTo>
                    <a:pt x="32861" y="49054"/>
                  </a:lnTo>
                  <a:lnTo>
                    <a:pt x="69056" y="7144"/>
                  </a:lnTo>
                  <a:lnTo>
                    <a:pt x="96679" y="7144"/>
                  </a:lnTo>
                  <a:lnTo>
                    <a:pt x="96679" y="9049"/>
                  </a:lnTo>
                  <a:lnTo>
                    <a:pt x="57626" y="52864"/>
                  </a:lnTo>
                  <a:lnTo>
                    <a:pt x="101441" y="113824"/>
                  </a:lnTo>
                  <a:lnTo>
                    <a:pt x="101441" y="115729"/>
                  </a:lnTo>
                  <a:lnTo>
                    <a:pt x="72866" y="115729"/>
                  </a:lnTo>
                  <a:lnTo>
                    <a:pt x="42386" y="71914"/>
                  </a:lnTo>
                  <a:lnTo>
                    <a:pt x="30956" y="83344"/>
                  </a:lnTo>
                  <a:lnTo>
                    <a:pt x="30956" y="115729"/>
                  </a:lnTo>
                  <a:lnTo>
                    <a:pt x="7144" y="115729"/>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 name="Google Shape;45;p2"/>
            <p:cNvSpPr/>
            <p:nvPr/>
          </p:nvSpPr>
          <p:spPr>
            <a:xfrm>
              <a:off x="4513421" y="1687354"/>
              <a:ext cx="38100" cy="123825"/>
            </a:xfrm>
            <a:custGeom>
              <a:rect b="b" l="l" r="r" t="t"/>
              <a:pathLst>
                <a:path extrusionOk="0" h="123825" w="38100">
                  <a:moveTo>
                    <a:pt x="21431" y="35719"/>
                  </a:moveTo>
                  <a:cubicBezTo>
                    <a:pt x="19526" y="35719"/>
                    <a:pt x="17621" y="35719"/>
                    <a:pt x="15716" y="34766"/>
                  </a:cubicBezTo>
                  <a:cubicBezTo>
                    <a:pt x="13811" y="33814"/>
                    <a:pt x="12859" y="32861"/>
                    <a:pt x="10954" y="31909"/>
                  </a:cubicBezTo>
                  <a:cubicBezTo>
                    <a:pt x="9049" y="30956"/>
                    <a:pt x="9049" y="29051"/>
                    <a:pt x="8096" y="27146"/>
                  </a:cubicBezTo>
                  <a:cubicBezTo>
                    <a:pt x="7144" y="25241"/>
                    <a:pt x="7144" y="23336"/>
                    <a:pt x="7144" y="21431"/>
                  </a:cubicBezTo>
                  <a:cubicBezTo>
                    <a:pt x="7144" y="19526"/>
                    <a:pt x="7144" y="17621"/>
                    <a:pt x="8096" y="15716"/>
                  </a:cubicBezTo>
                  <a:cubicBezTo>
                    <a:pt x="9049" y="13811"/>
                    <a:pt x="10001" y="12859"/>
                    <a:pt x="10954" y="10954"/>
                  </a:cubicBezTo>
                  <a:cubicBezTo>
                    <a:pt x="11906" y="9049"/>
                    <a:pt x="13811" y="9049"/>
                    <a:pt x="15716" y="8096"/>
                  </a:cubicBezTo>
                  <a:cubicBezTo>
                    <a:pt x="17621" y="7144"/>
                    <a:pt x="19526" y="7144"/>
                    <a:pt x="21431" y="7144"/>
                  </a:cubicBezTo>
                  <a:cubicBezTo>
                    <a:pt x="23336" y="7144"/>
                    <a:pt x="25241" y="7144"/>
                    <a:pt x="27146" y="8096"/>
                  </a:cubicBezTo>
                  <a:cubicBezTo>
                    <a:pt x="29051" y="9049"/>
                    <a:pt x="30004" y="10001"/>
                    <a:pt x="31909" y="10954"/>
                  </a:cubicBezTo>
                  <a:cubicBezTo>
                    <a:pt x="33814" y="11906"/>
                    <a:pt x="33814" y="13811"/>
                    <a:pt x="34766" y="15716"/>
                  </a:cubicBezTo>
                  <a:cubicBezTo>
                    <a:pt x="35719" y="17621"/>
                    <a:pt x="35719" y="19526"/>
                    <a:pt x="35719" y="21431"/>
                  </a:cubicBezTo>
                  <a:cubicBezTo>
                    <a:pt x="35719" y="23336"/>
                    <a:pt x="35719" y="25241"/>
                    <a:pt x="34766" y="27146"/>
                  </a:cubicBezTo>
                  <a:cubicBezTo>
                    <a:pt x="33814" y="29051"/>
                    <a:pt x="32861" y="30004"/>
                    <a:pt x="31909" y="31909"/>
                  </a:cubicBezTo>
                  <a:cubicBezTo>
                    <a:pt x="30956" y="33814"/>
                    <a:pt x="29051" y="33814"/>
                    <a:pt x="27146" y="34766"/>
                  </a:cubicBezTo>
                  <a:cubicBezTo>
                    <a:pt x="25241" y="34766"/>
                    <a:pt x="23336" y="35719"/>
                    <a:pt x="21431" y="35719"/>
                  </a:cubicBezTo>
                  <a:close/>
                  <a:moveTo>
                    <a:pt x="10001" y="116681"/>
                  </a:moveTo>
                  <a:lnTo>
                    <a:pt x="10001" y="42386"/>
                  </a:lnTo>
                  <a:lnTo>
                    <a:pt x="32861" y="42386"/>
                  </a:lnTo>
                  <a:lnTo>
                    <a:pt x="32861" y="116681"/>
                  </a:lnTo>
                  <a:lnTo>
                    <a:pt x="10001" y="11668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 name="Google Shape;46;p2"/>
            <p:cNvSpPr/>
            <p:nvPr/>
          </p:nvSpPr>
          <p:spPr>
            <a:xfrm>
              <a:off x="4557236" y="1720691"/>
              <a:ext cx="85725" cy="85725"/>
            </a:xfrm>
            <a:custGeom>
              <a:rect b="b" l="l" r="r" t="t"/>
              <a:pathLst>
                <a:path extrusionOk="0" h="85725" w="85725">
                  <a:moveTo>
                    <a:pt x="27146" y="18574"/>
                  </a:moveTo>
                  <a:lnTo>
                    <a:pt x="29051" y="18574"/>
                  </a:lnTo>
                  <a:cubicBezTo>
                    <a:pt x="33814" y="10954"/>
                    <a:pt x="41434" y="7144"/>
                    <a:pt x="51911" y="7144"/>
                  </a:cubicBezTo>
                  <a:cubicBezTo>
                    <a:pt x="61436" y="7144"/>
                    <a:pt x="68104" y="10001"/>
                    <a:pt x="72866" y="15716"/>
                  </a:cubicBezTo>
                  <a:cubicBezTo>
                    <a:pt x="77629" y="21431"/>
                    <a:pt x="79534" y="29051"/>
                    <a:pt x="79534" y="39529"/>
                  </a:cubicBezTo>
                  <a:lnTo>
                    <a:pt x="79534" y="83344"/>
                  </a:lnTo>
                  <a:lnTo>
                    <a:pt x="56674" y="83344"/>
                  </a:lnTo>
                  <a:lnTo>
                    <a:pt x="56674" y="41434"/>
                  </a:lnTo>
                  <a:cubicBezTo>
                    <a:pt x="56674" y="37624"/>
                    <a:pt x="55721" y="33814"/>
                    <a:pt x="53816" y="31909"/>
                  </a:cubicBezTo>
                  <a:cubicBezTo>
                    <a:pt x="51911" y="29051"/>
                    <a:pt x="49054" y="28099"/>
                    <a:pt x="45244" y="28099"/>
                  </a:cubicBezTo>
                  <a:cubicBezTo>
                    <a:pt x="40481" y="28099"/>
                    <a:pt x="35719" y="30004"/>
                    <a:pt x="33814" y="33814"/>
                  </a:cubicBezTo>
                  <a:cubicBezTo>
                    <a:pt x="31909" y="37624"/>
                    <a:pt x="30004" y="43339"/>
                    <a:pt x="30004" y="49054"/>
                  </a:cubicBezTo>
                  <a:lnTo>
                    <a:pt x="30004" y="83344"/>
                  </a:lnTo>
                  <a:lnTo>
                    <a:pt x="7144" y="83344"/>
                  </a:lnTo>
                  <a:lnTo>
                    <a:pt x="7144" y="9049"/>
                  </a:lnTo>
                  <a:lnTo>
                    <a:pt x="28099" y="9049"/>
                  </a:lnTo>
                  <a:lnTo>
                    <a:pt x="28099" y="1857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 name="Google Shape;47;p2"/>
            <p:cNvSpPr/>
            <p:nvPr/>
          </p:nvSpPr>
          <p:spPr>
            <a:xfrm>
              <a:off x="4640104" y="1688306"/>
              <a:ext cx="85725" cy="123825"/>
            </a:xfrm>
            <a:custGeom>
              <a:rect b="b" l="l" r="r" t="t"/>
              <a:pathLst>
                <a:path extrusionOk="0" h="123825" w="85725">
                  <a:moveTo>
                    <a:pt x="65246" y="107156"/>
                  </a:moveTo>
                  <a:lnTo>
                    <a:pt x="63341" y="107156"/>
                  </a:lnTo>
                  <a:cubicBezTo>
                    <a:pt x="61436" y="110014"/>
                    <a:pt x="58579" y="112871"/>
                    <a:pt x="55721" y="114776"/>
                  </a:cubicBezTo>
                  <a:cubicBezTo>
                    <a:pt x="51911" y="116681"/>
                    <a:pt x="47149" y="117634"/>
                    <a:pt x="42386" y="117634"/>
                  </a:cubicBezTo>
                  <a:cubicBezTo>
                    <a:pt x="37624" y="117634"/>
                    <a:pt x="32861" y="116681"/>
                    <a:pt x="29051" y="114776"/>
                  </a:cubicBezTo>
                  <a:cubicBezTo>
                    <a:pt x="25241" y="112871"/>
                    <a:pt x="20479" y="110014"/>
                    <a:pt x="17621" y="106204"/>
                  </a:cubicBezTo>
                  <a:cubicBezTo>
                    <a:pt x="14764" y="102394"/>
                    <a:pt x="11906" y="98584"/>
                    <a:pt x="10001" y="93821"/>
                  </a:cubicBezTo>
                  <a:cubicBezTo>
                    <a:pt x="8096" y="89059"/>
                    <a:pt x="7144" y="83344"/>
                    <a:pt x="7144" y="77629"/>
                  </a:cubicBezTo>
                  <a:cubicBezTo>
                    <a:pt x="7144" y="71914"/>
                    <a:pt x="8096" y="66199"/>
                    <a:pt x="10001" y="61436"/>
                  </a:cubicBezTo>
                  <a:cubicBezTo>
                    <a:pt x="11906" y="56674"/>
                    <a:pt x="14764" y="52864"/>
                    <a:pt x="17621" y="49054"/>
                  </a:cubicBezTo>
                  <a:cubicBezTo>
                    <a:pt x="20479" y="45244"/>
                    <a:pt x="24289" y="42386"/>
                    <a:pt x="29051" y="40481"/>
                  </a:cubicBezTo>
                  <a:cubicBezTo>
                    <a:pt x="33814" y="38576"/>
                    <a:pt x="37624" y="37624"/>
                    <a:pt x="42386" y="37624"/>
                  </a:cubicBezTo>
                  <a:cubicBezTo>
                    <a:pt x="48101" y="37624"/>
                    <a:pt x="51911" y="38576"/>
                    <a:pt x="55721" y="40481"/>
                  </a:cubicBezTo>
                  <a:cubicBezTo>
                    <a:pt x="59531" y="42386"/>
                    <a:pt x="62389" y="45244"/>
                    <a:pt x="63341" y="48101"/>
                  </a:cubicBezTo>
                  <a:lnTo>
                    <a:pt x="65246" y="48101"/>
                  </a:lnTo>
                  <a:lnTo>
                    <a:pt x="63341" y="37624"/>
                  </a:lnTo>
                  <a:lnTo>
                    <a:pt x="63341" y="7144"/>
                  </a:lnTo>
                  <a:lnTo>
                    <a:pt x="86201" y="7144"/>
                  </a:lnTo>
                  <a:lnTo>
                    <a:pt x="86201" y="115729"/>
                  </a:lnTo>
                  <a:lnTo>
                    <a:pt x="65246" y="115729"/>
                  </a:lnTo>
                  <a:lnTo>
                    <a:pt x="65246" y="107156"/>
                  </a:lnTo>
                  <a:close/>
                  <a:moveTo>
                    <a:pt x="47149" y="96679"/>
                  </a:moveTo>
                  <a:cubicBezTo>
                    <a:pt x="50006" y="96679"/>
                    <a:pt x="51911" y="96679"/>
                    <a:pt x="53816" y="95726"/>
                  </a:cubicBezTo>
                  <a:cubicBezTo>
                    <a:pt x="55721" y="94774"/>
                    <a:pt x="57626" y="93821"/>
                    <a:pt x="59531" y="91916"/>
                  </a:cubicBezTo>
                  <a:cubicBezTo>
                    <a:pt x="61436" y="90011"/>
                    <a:pt x="62389" y="88106"/>
                    <a:pt x="63341" y="86201"/>
                  </a:cubicBezTo>
                  <a:cubicBezTo>
                    <a:pt x="64294" y="84296"/>
                    <a:pt x="65246" y="81439"/>
                    <a:pt x="65246" y="78581"/>
                  </a:cubicBezTo>
                  <a:cubicBezTo>
                    <a:pt x="65246" y="75724"/>
                    <a:pt x="65246" y="72866"/>
                    <a:pt x="63341" y="70961"/>
                  </a:cubicBezTo>
                  <a:cubicBezTo>
                    <a:pt x="62389" y="69056"/>
                    <a:pt x="61436" y="67151"/>
                    <a:pt x="59531" y="65246"/>
                  </a:cubicBezTo>
                  <a:cubicBezTo>
                    <a:pt x="57626" y="63341"/>
                    <a:pt x="55721" y="62389"/>
                    <a:pt x="53816" y="61436"/>
                  </a:cubicBezTo>
                  <a:cubicBezTo>
                    <a:pt x="51911" y="60484"/>
                    <a:pt x="49054" y="60484"/>
                    <a:pt x="47149" y="60484"/>
                  </a:cubicBezTo>
                  <a:cubicBezTo>
                    <a:pt x="45244" y="60484"/>
                    <a:pt x="42386" y="60484"/>
                    <a:pt x="40481" y="61436"/>
                  </a:cubicBezTo>
                  <a:cubicBezTo>
                    <a:pt x="38576" y="62389"/>
                    <a:pt x="36671" y="63341"/>
                    <a:pt x="34766" y="65246"/>
                  </a:cubicBezTo>
                  <a:cubicBezTo>
                    <a:pt x="32861" y="67151"/>
                    <a:pt x="31909" y="69056"/>
                    <a:pt x="30956" y="70961"/>
                  </a:cubicBezTo>
                  <a:cubicBezTo>
                    <a:pt x="30004" y="72866"/>
                    <a:pt x="29051" y="75724"/>
                    <a:pt x="29051" y="78581"/>
                  </a:cubicBezTo>
                  <a:cubicBezTo>
                    <a:pt x="29051" y="81439"/>
                    <a:pt x="30004" y="84296"/>
                    <a:pt x="30956" y="86201"/>
                  </a:cubicBezTo>
                  <a:cubicBezTo>
                    <a:pt x="31909" y="88106"/>
                    <a:pt x="32861" y="90011"/>
                    <a:pt x="34766" y="91916"/>
                  </a:cubicBezTo>
                  <a:cubicBezTo>
                    <a:pt x="36671" y="93821"/>
                    <a:pt x="38576" y="94774"/>
                    <a:pt x="40481" y="95726"/>
                  </a:cubicBezTo>
                  <a:cubicBezTo>
                    <a:pt x="42386" y="96679"/>
                    <a:pt x="45244" y="96679"/>
                    <a:pt x="47149" y="96679"/>
                  </a:cubicBez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 name="Google Shape;48;p2"/>
            <p:cNvSpPr/>
            <p:nvPr/>
          </p:nvSpPr>
          <p:spPr>
            <a:xfrm>
              <a:off x="3920966" y="2785586"/>
              <a:ext cx="1295400" cy="685800"/>
            </a:xfrm>
            <a:custGeom>
              <a:rect b="b" l="l" r="r" t="t"/>
              <a:pathLst>
                <a:path extrusionOk="0" h="685800" w="1295400">
                  <a:moveTo>
                    <a:pt x="1288256" y="352901"/>
                  </a:moveTo>
                  <a:cubicBezTo>
                    <a:pt x="1291114" y="348139"/>
                    <a:pt x="1293971" y="344329"/>
                    <a:pt x="1295876" y="339566"/>
                  </a:cubicBezTo>
                  <a:lnTo>
                    <a:pt x="651986" y="7144"/>
                  </a:lnTo>
                  <a:lnTo>
                    <a:pt x="7144" y="339566"/>
                  </a:lnTo>
                  <a:cubicBezTo>
                    <a:pt x="9049" y="344329"/>
                    <a:pt x="11906" y="349091"/>
                    <a:pt x="14764" y="352901"/>
                  </a:cubicBezTo>
                  <a:lnTo>
                    <a:pt x="651986" y="681514"/>
                  </a:lnTo>
                  <a:lnTo>
                    <a:pt x="1288256" y="35290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 name="Google Shape;49;p2"/>
            <p:cNvSpPr/>
            <p:nvPr/>
          </p:nvSpPr>
          <p:spPr>
            <a:xfrm>
              <a:off x="3929539" y="3131344"/>
              <a:ext cx="647700" cy="514350"/>
            </a:xfrm>
            <a:custGeom>
              <a:rect b="b" l="l" r="r" t="t"/>
              <a:pathLst>
                <a:path extrusionOk="0" h="514350" w="647700">
                  <a:moveTo>
                    <a:pt x="7144" y="7144"/>
                  </a:moveTo>
                  <a:cubicBezTo>
                    <a:pt x="11906" y="14764"/>
                    <a:pt x="18574" y="21431"/>
                    <a:pt x="25241" y="28099"/>
                  </a:cubicBezTo>
                  <a:lnTo>
                    <a:pt x="589121" y="494824"/>
                  </a:lnTo>
                  <a:cubicBezTo>
                    <a:pt x="605314" y="508159"/>
                    <a:pt x="624364" y="514826"/>
                    <a:pt x="643414" y="514826"/>
                  </a:cubicBezTo>
                  <a:lnTo>
                    <a:pt x="643414" y="335756"/>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 name="Google Shape;50;p2"/>
            <p:cNvSpPr/>
            <p:nvPr/>
          </p:nvSpPr>
          <p:spPr>
            <a:xfrm>
              <a:off x="4565809" y="3130391"/>
              <a:ext cx="647700" cy="514350"/>
            </a:xfrm>
            <a:custGeom>
              <a:rect b="b" l="l" r="r" t="t"/>
              <a:pathLst>
                <a:path extrusionOk="0" h="514350" w="647700">
                  <a:moveTo>
                    <a:pt x="61436" y="494824"/>
                  </a:moveTo>
                  <a:lnTo>
                    <a:pt x="625316" y="28099"/>
                  </a:lnTo>
                  <a:cubicBezTo>
                    <a:pt x="632936" y="22384"/>
                    <a:pt x="638651" y="14764"/>
                    <a:pt x="643414" y="7144"/>
                  </a:cubicBezTo>
                  <a:lnTo>
                    <a:pt x="7144" y="336709"/>
                  </a:lnTo>
                  <a:lnTo>
                    <a:pt x="7144" y="514826"/>
                  </a:lnTo>
                  <a:cubicBezTo>
                    <a:pt x="26194" y="514826"/>
                    <a:pt x="45244" y="508159"/>
                    <a:pt x="61436" y="494824"/>
                  </a:cubicBez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 name="Google Shape;51;p2"/>
            <p:cNvSpPr/>
            <p:nvPr/>
          </p:nvSpPr>
          <p:spPr>
            <a:xfrm>
              <a:off x="4756309" y="2581751"/>
              <a:ext cx="152400" cy="85725"/>
            </a:xfrm>
            <a:custGeom>
              <a:rect b="b" l="l" r="r" t="t"/>
              <a:pathLst>
                <a:path extrusionOk="0" h="85725" w="152400">
                  <a:moveTo>
                    <a:pt x="7144" y="44291"/>
                  </a:moveTo>
                  <a:lnTo>
                    <a:pt x="77629" y="7144"/>
                  </a:lnTo>
                  <a:lnTo>
                    <a:pt x="149066" y="44291"/>
                  </a:lnTo>
                  <a:lnTo>
                    <a:pt x="77629" y="80486"/>
                  </a:lnTo>
                  <a:close/>
                </a:path>
              </a:pathLst>
            </a:cu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 name="Google Shape;52;p2"/>
            <p:cNvSpPr/>
            <p:nvPr/>
          </p:nvSpPr>
          <p:spPr>
            <a:xfrm>
              <a:off x="4756309" y="2618899"/>
              <a:ext cx="133350" cy="495300"/>
            </a:xfrm>
            <a:custGeom>
              <a:rect b="b" l="l" r="r" t="t"/>
              <a:pathLst>
                <a:path extrusionOk="0" h="495300" w="133350">
                  <a:moveTo>
                    <a:pt x="7144" y="427196"/>
                  </a:moveTo>
                  <a:lnTo>
                    <a:pt x="7144" y="7144"/>
                  </a:lnTo>
                  <a:lnTo>
                    <a:pt x="77629" y="43339"/>
                  </a:lnTo>
                  <a:lnTo>
                    <a:pt x="126206" y="489109"/>
                  </a:lnTo>
                  <a:close/>
                </a:path>
              </a:pathLst>
            </a:custGeom>
            <a:solidFill>
              <a:srgbClr val="9191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3" name="Google Shape;53;p2"/>
            <p:cNvSpPr/>
            <p:nvPr/>
          </p:nvSpPr>
          <p:spPr>
            <a:xfrm>
              <a:off x="4826794" y="2618899"/>
              <a:ext cx="180975" cy="495300"/>
            </a:xfrm>
            <a:custGeom>
              <a:rect b="b" l="l" r="r" t="t"/>
              <a:pathLst>
                <a:path extrusionOk="0" h="495300" w="180975">
                  <a:moveTo>
                    <a:pt x="7144" y="43339"/>
                  </a:moveTo>
                  <a:lnTo>
                    <a:pt x="78581" y="7144"/>
                  </a:lnTo>
                  <a:lnTo>
                    <a:pt x="175736" y="427196"/>
                  </a:lnTo>
                  <a:lnTo>
                    <a:pt x="55721" y="489109"/>
                  </a:lnTo>
                  <a:close/>
                </a:path>
              </a:pathLst>
            </a:cu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 name="Google Shape;54;p2"/>
            <p:cNvSpPr/>
            <p:nvPr/>
          </p:nvSpPr>
          <p:spPr>
            <a:xfrm>
              <a:off x="4903946" y="2900839"/>
              <a:ext cx="228600" cy="361950"/>
            </a:xfrm>
            <a:custGeom>
              <a:rect b="b" l="l" r="r" t="t"/>
              <a:pathLst>
                <a:path extrusionOk="0" h="361950" w="228600">
                  <a:moveTo>
                    <a:pt x="7144" y="354806"/>
                  </a:moveTo>
                  <a:lnTo>
                    <a:pt x="221456" y="244316"/>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 name="Google Shape;55;p2"/>
            <p:cNvSpPr/>
            <p:nvPr/>
          </p:nvSpPr>
          <p:spPr>
            <a:xfrm>
              <a:off x="4689634" y="2900839"/>
              <a:ext cx="228600" cy="361950"/>
            </a:xfrm>
            <a:custGeom>
              <a:rect b="b" l="l" r="r" t="t"/>
              <a:pathLst>
                <a:path extrusionOk="0" h="361950" w="228600">
                  <a:moveTo>
                    <a:pt x="221456" y="354806"/>
                  </a:moveTo>
                  <a:lnTo>
                    <a:pt x="221456" y="7144"/>
                  </a:lnTo>
                  <a:lnTo>
                    <a:pt x="7144" y="24431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 name="Google Shape;56;p2"/>
            <p:cNvSpPr/>
            <p:nvPr/>
          </p:nvSpPr>
          <p:spPr>
            <a:xfrm>
              <a:off x="4903946" y="2797969"/>
              <a:ext cx="171450" cy="266700"/>
            </a:xfrm>
            <a:custGeom>
              <a:rect b="b" l="l" r="r" t="t"/>
              <a:pathLst>
                <a:path extrusionOk="0" h="266700" w="171450">
                  <a:moveTo>
                    <a:pt x="7144" y="268129"/>
                  </a:moveTo>
                  <a:lnTo>
                    <a:pt x="168116" y="185261"/>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 name="Google Shape;57;p2"/>
            <p:cNvSpPr/>
            <p:nvPr/>
          </p:nvSpPr>
          <p:spPr>
            <a:xfrm>
              <a:off x="4743926" y="2797969"/>
              <a:ext cx="171450" cy="266700"/>
            </a:xfrm>
            <a:custGeom>
              <a:rect b="b" l="l" r="r" t="t"/>
              <a:pathLst>
                <a:path extrusionOk="0" h="266700" w="171450">
                  <a:moveTo>
                    <a:pt x="167164" y="268129"/>
                  </a:moveTo>
                  <a:lnTo>
                    <a:pt x="167164" y="7144"/>
                  </a:lnTo>
                  <a:lnTo>
                    <a:pt x="7144" y="18526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 name="Google Shape;58;p2"/>
            <p:cNvSpPr/>
            <p:nvPr/>
          </p:nvSpPr>
          <p:spPr>
            <a:xfrm>
              <a:off x="4903946" y="2706529"/>
              <a:ext cx="114300" cy="180975"/>
            </a:xfrm>
            <a:custGeom>
              <a:rect b="b" l="l" r="r" t="t"/>
              <a:pathLst>
                <a:path extrusionOk="0" h="180975" w="114300">
                  <a:moveTo>
                    <a:pt x="7144" y="181451"/>
                  </a:moveTo>
                  <a:lnTo>
                    <a:pt x="114776" y="126206"/>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 name="Google Shape;59;p2"/>
            <p:cNvSpPr/>
            <p:nvPr/>
          </p:nvSpPr>
          <p:spPr>
            <a:xfrm>
              <a:off x="4796314" y="2706529"/>
              <a:ext cx="114300" cy="180975"/>
            </a:xfrm>
            <a:custGeom>
              <a:rect b="b" l="l" r="r" t="t"/>
              <a:pathLst>
                <a:path extrusionOk="0" h="180975" w="114300">
                  <a:moveTo>
                    <a:pt x="114776" y="181451"/>
                  </a:moveTo>
                  <a:lnTo>
                    <a:pt x="114776" y="7144"/>
                  </a:lnTo>
                  <a:lnTo>
                    <a:pt x="7144" y="126206"/>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 name="Google Shape;60;p2"/>
            <p:cNvSpPr/>
            <p:nvPr/>
          </p:nvSpPr>
          <p:spPr>
            <a:xfrm>
              <a:off x="4227671" y="2877026"/>
              <a:ext cx="238125" cy="381000"/>
            </a:xfrm>
            <a:custGeom>
              <a:rect b="b" l="l" r="r" t="t"/>
              <a:pathLst>
                <a:path extrusionOk="0" h="381000" w="238125">
                  <a:moveTo>
                    <a:pt x="7144" y="378619"/>
                  </a:moveTo>
                  <a:lnTo>
                    <a:pt x="235744" y="260509"/>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 name="Google Shape;61;p2"/>
            <p:cNvSpPr/>
            <p:nvPr/>
          </p:nvSpPr>
          <p:spPr>
            <a:xfrm>
              <a:off x="3999071" y="2877026"/>
              <a:ext cx="238125" cy="381000"/>
            </a:xfrm>
            <a:custGeom>
              <a:rect b="b" l="l" r="r" t="t"/>
              <a:pathLst>
                <a:path extrusionOk="0" h="381000" w="238125">
                  <a:moveTo>
                    <a:pt x="235744" y="378619"/>
                  </a:moveTo>
                  <a:lnTo>
                    <a:pt x="235744" y="7144"/>
                  </a:lnTo>
                  <a:lnTo>
                    <a:pt x="7144" y="260509"/>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 name="Google Shape;62;p2"/>
            <p:cNvSpPr/>
            <p:nvPr/>
          </p:nvSpPr>
          <p:spPr>
            <a:xfrm>
              <a:off x="4227671" y="2767489"/>
              <a:ext cx="180975" cy="285750"/>
            </a:xfrm>
            <a:custGeom>
              <a:rect b="b" l="l" r="r" t="t"/>
              <a:pathLst>
                <a:path extrusionOk="0" h="285750" w="180975">
                  <a:moveTo>
                    <a:pt x="7144" y="286226"/>
                  </a:moveTo>
                  <a:lnTo>
                    <a:pt x="178594" y="197644"/>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 name="Google Shape;63;p2"/>
            <p:cNvSpPr/>
            <p:nvPr/>
          </p:nvSpPr>
          <p:spPr>
            <a:xfrm>
              <a:off x="4056221" y="2767489"/>
              <a:ext cx="180975" cy="285750"/>
            </a:xfrm>
            <a:custGeom>
              <a:rect b="b" l="l" r="r" t="t"/>
              <a:pathLst>
                <a:path extrusionOk="0" h="285750" w="180975">
                  <a:moveTo>
                    <a:pt x="178594" y="286226"/>
                  </a:moveTo>
                  <a:lnTo>
                    <a:pt x="178594" y="7144"/>
                  </a:lnTo>
                  <a:lnTo>
                    <a:pt x="7144" y="1976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4" name="Google Shape;64;p2"/>
            <p:cNvSpPr/>
            <p:nvPr/>
          </p:nvSpPr>
          <p:spPr>
            <a:xfrm>
              <a:off x="4227671" y="2691289"/>
              <a:ext cx="123825" cy="200025"/>
            </a:xfrm>
            <a:custGeom>
              <a:rect b="b" l="l" r="r" t="t"/>
              <a:pathLst>
                <a:path extrusionOk="0" h="200025" w="123825">
                  <a:moveTo>
                    <a:pt x="7144" y="193834"/>
                  </a:moveTo>
                  <a:lnTo>
                    <a:pt x="122396" y="134779"/>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5" name="Google Shape;65;p2"/>
            <p:cNvSpPr/>
            <p:nvPr/>
          </p:nvSpPr>
          <p:spPr>
            <a:xfrm>
              <a:off x="4113371" y="2691289"/>
              <a:ext cx="123825" cy="200025"/>
            </a:xfrm>
            <a:custGeom>
              <a:rect b="b" l="l" r="r" t="t"/>
              <a:pathLst>
                <a:path extrusionOk="0" h="200025" w="123825">
                  <a:moveTo>
                    <a:pt x="121444" y="193834"/>
                  </a:moveTo>
                  <a:lnTo>
                    <a:pt x="121444" y="7144"/>
                  </a:lnTo>
                  <a:lnTo>
                    <a:pt x="7144" y="134779"/>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6" name="Google Shape;66;p2"/>
            <p:cNvSpPr/>
            <p:nvPr/>
          </p:nvSpPr>
          <p:spPr>
            <a:xfrm>
              <a:off x="4227671" y="3134201"/>
              <a:ext cx="685800" cy="295275"/>
            </a:xfrm>
            <a:custGeom>
              <a:rect b="b" l="l" r="r" t="t"/>
              <a:pathLst>
                <a:path extrusionOk="0" h="295275" w="685800">
                  <a:moveTo>
                    <a:pt x="684371" y="121444"/>
                  </a:moveTo>
                  <a:lnTo>
                    <a:pt x="345281" y="295751"/>
                  </a:lnTo>
                  <a:lnTo>
                    <a:pt x="7144" y="121444"/>
                  </a:lnTo>
                  <a:lnTo>
                    <a:pt x="345281"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7" name="Google Shape;67;p2"/>
            <p:cNvSpPr/>
            <p:nvPr/>
          </p:nvSpPr>
          <p:spPr>
            <a:xfrm>
              <a:off x="4462939" y="2966561"/>
              <a:ext cx="447675" cy="466725"/>
            </a:xfrm>
            <a:custGeom>
              <a:rect b="b" l="l" r="r" t="t"/>
              <a:pathLst>
                <a:path extrusionOk="0" h="466725" w="447675">
                  <a:moveTo>
                    <a:pt x="7144" y="158591"/>
                  </a:moveTo>
                  <a:lnTo>
                    <a:pt x="110014" y="463391"/>
                  </a:lnTo>
                  <a:lnTo>
                    <a:pt x="448151" y="289084"/>
                  </a:lnTo>
                  <a:lnTo>
                    <a:pt x="300514"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8" name="Google Shape;68;p2"/>
            <p:cNvSpPr/>
            <p:nvPr/>
          </p:nvSpPr>
          <p:spPr>
            <a:xfrm>
              <a:off x="4227671" y="2996089"/>
              <a:ext cx="352425" cy="438150"/>
            </a:xfrm>
            <a:custGeom>
              <a:rect b="b" l="l" r="r" t="t"/>
              <a:pathLst>
                <a:path extrusionOk="0" h="438150" w="352425">
                  <a:moveTo>
                    <a:pt x="7144" y="7144"/>
                  </a:moveTo>
                  <a:lnTo>
                    <a:pt x="7144" y="259556"/>
                  </a:lnTo>
                  <a:lnTo>
                    <a:pt x="345281" y="433864"/>
                  </a:lnTo>
                  <a:lnTo>
                    <a:pt x="242411" y="129064"/>
                  </a:lnTo>
                  <a:close/>
                </a:path>
              </a:pathLst>
            </a:cu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9" name="Google Shape;69;p2"/>
            <p:cNvSpPr/>
            <p:nvPr/>
          </p:nvSpPr>
          <p:spPr>
            <a:xfrm>
              <a:off x="4227671" y="2875121"/>
              <a:ext cx="542925" cy="257175"/>
            </a:xfrm>
            <a:custGeom>
              <a:rect b="b" l="l" r="r" t="t"/>
              <a:pathLst>
                <a:path extrusionOk="0" h="257175" w="542925">
                  <a:moveTo>
                    <a:pt x="7144" y="128111"/>
                  </a:moveTo>
                  <a:lnTo>
                    <a:pt x="242411" y="250031"/>
                  </a:lnTo>
                  <a:lnTo>
                    <a:pt x="535781" y="98584"/>
                  </a:lnTo>
                  <a:lnTo>
                    <a:pt x="242411"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0" name="Google Shape;70;p2"/>
            <p:cNvSpPr/>
            <p:nvPr/>
          </p:nvSpPr>
          <p:spPr>
            <a:xfrm>
              <a:off x="4227671" y="2727484"/>
              <a:ext cx="342900" cy="400050"/>
            </a:xfrm>
            <a:custGeom>
              <a:rect b="b" l="l" r="r" t="t"/>
              <a:pathLst>
                <a:path extrusionOk="0" h="400050" w="342900">
                  <a:moveTo>
                    <a:pt x="335756" y="110014"/>
                  </a:moveTo>
                  <a:lnTo>
                    <a:pt x="242411" y="397669"/>
                  </a:lnTo>
                  <a:lnTo>
                    <a:pt x="7144" y="275749"/>
                  </a:lnTo>
                  <a:lnTo>
                    <a:pt x="136684" y="7144"/>
                  </a:lnTo>
                  <a:close/>
                </a:path>
              </a:pathLst>
            </a:cu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1" name="Google Shape;71;p2"/>
            <p:cNvSpPr/>
            <p:nvPr/>
          </p:nvSpPr>
          <p:spPr>
            <a:xfrm>
              <a:off x="4462939" y="2727484"/>
              <a:ext cx="304800" cy="400050"/>
            </a:xfrm>
            <a:custGeom>
              <a:rect b="b" l="l" r="r" t="t"/>
              <a:pathLst>
                <a:path extrusionOk="0" h="400050" w="304800">
                  <a:moveTo>
                    <a:pt x="300514" y="7144"/>
                  </a:moveTo>
                  <a:lnTo>
                    <a:pt x="300514" y="246221"/>
                  </a:lnTo>
                  <a:lnTo>
                    <a:pt x="7144" y="397669"/>
                  </a:lnTo>
                  <a:lnTo>
                    <a:pt x="100489" y="110014"/>
                  </a:lnTo>
                  <a:close/>
                </a:path>
              </a:pathLst>
            </a:custGeom>
            <a:solidFill>
              <a:srgbClr val="A0A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2" name="Google Shape;72;p2"/>
            <p:cNvSpPr/>
            <p:nvPr/>
          </p:nvSpPr>
          <p:spPr>
            <a:xfrm>
              <a:off x="4357211" y="2624614"/>
              <a:ext cx="409575" cy="219075"/>
            </a:xfrm>
            <a:custGeom>
              <a:rect b="b" l="l" r="r" t="t"/>
              <a:pathLst>
                <a:path extrusionOk="0" h="219075" w="409575">
                  <a:moveTo>
                    <a:pt x="406241" y="110014"/>
                  </a:moveTo>
                  <a:lnTo>
                    <a:pt x="206216" y="212884"/>
                  </a:lnTo>
                  <a:lnTo>
                    <a:pt x="7144" y="110014"/>
                  </a:lnTo>
                  <a:lnTo>
                    <a:pt x="206216"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3" name="Google Shape;73;p2"/>
            <p:cNvSpPr/>
            <p:nvPr/>
          </p:nvSpPr>
          <p:spPr>
            <a:xfrm>
              <a:off x="4357211" y="2353151"/>
              <a:ext cx="409575" cy="219075"/>
            </a:xfrm>
            <a:custGeom>
              <a:rect b="b" l="l" r="r" t="t"/>
              <a:pathLst>
                <a:path extrusionOk="0" h="219075" w="409575">
                  <a:moveTo>
                    <a:pt x="7144" y="110014"/>
                  </a:moveTo>
                  <a:lnTo>
                    <a:pt x="206216" y="7144"/>
                  </a:lnTo>
                  <a:lnTo>
                    <a:pt x="406241" y="110014"/>
                  </a:lnTo>
                  <a:lnTo>
                    <a:pt x="206216" y="213836"/>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4" name="Google Shape;74;p2"/>
            <p:cNvSpPr/>
            <p:nvPr/>
          </p:nvSpPr>
          <p:spPr>
            <a:xfrm>
              <a:off x="4357211" y="2456021"/>
              <a:ext cx="209550" cy="247650"/>
            </a:xfrm>
            <a:custGeom>
              <a:rect b="b" l="l" r="r" t="t"/>
              <a:pathLst>
                <a:path extrusionOk="0" h="247650" w="209550">
                  <a:moveTo>
                    <a:pt x="7144" y="139541"/>
                  </a:moveTo>
                  <a:lnTo>
                    <a:pt x="7144" y="7144"/>
                  </a:lnTo>
                  <a:lnTo>
                    <a:pt x="206216" y="110966"/>
                  </a:lnTo>
                  <a:lnTo>
                    <a:pt x="206216" y="24241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5" name="Google Shape;75;p2"/>
            <p:cNvSpPr/>
            <p:nvPr/>
          </p:nvSpPr>
          <p:spPr>
            <a:xfrm>
              <a:off x="4556284" y="2456021"/>
              <a:ext cx="209550" cy="247650"/>
            </a:xfrm>
            <a:custGeom>
              <a:rect b="b" l="l" r="r" t="t"/>
              <a:pathLst>
                <a:path extrusionOk="0" h="247650" w="209550">
                  <a:moveTo>
                    <a:pt x="7144" y="110966"/>
                  </a:moveTo>
                  <a:lnTo>
                    <a:pt x="207169" y="7144"/>
                  </a:lnTo>
                  <a:lnTo>
                    <a:pt x="207169" y="139541"/>
                  </a:lnTo>
                  <a:lnTo>
                    <a:pt x="7144" y="242411"/>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6" name="Google Shape;76;p2"/>
            <p:cNvSpPr/>
            <p:nvPr/>
          </p:nvSpPr>
          <p:spPr>
            <a:xfrm>
              <a:off x="4357211" y="2578894"/>
              <a:ext cx="209550" cy="257175"/>
            </a:xfrm>
            <a:custGeom>
              <a:rect b="b" l="l" r="r" t="t"/>
              <a:pathLst>
                <a:path extrusionOk="0" h="257175" w="209550">
                  <a:moveTo>
                    <a:pt x="7144" y="155734"/>
                  </a:moveTo>
                  <a:lnTo>
                    <a:pt x="7144" y="7144"/>
                  </a:lnTo>
                  <a:lnTo>
                    <a:pt x="206216" y="110014"/>
                  </a:lnTo>
                  <a:lnTo>
                    <a:pt x="206216" y="258604"/>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7" name="Google Shape;77;p2"/>
            <p:cNvSpPr/>
            <p:nvPr/>
          </p:nvSpPr>
          <p:spPr>
            <a:xfrm>
              <a:off x="4556284" y="2578894"/>
              <a:ext cx="209550" cy="257175"/>
            </a:xfrm>
            <a:custGeom>
              <a:rect b="b" l="l" r="r" t="t"/>
              <a:pathLst>
                <a:path extrusionOk="0" h="257175" w="209550">
                  <a:moveTo>
                    <a:pt x="7144" y="110014"/>
                  </a:moveTo>
                  <a:lnTo>
                    <a:pt x="207169" y="7144"/>
                  </a:lnTo>
                  <a:lnTo>
                    <a:pt x="207169" y="155734"/>
                  </a:lnTo>
                  <a:lnTo>
                    <a:pt x="7144" y="258604"/>
                  </a:lnTo>
                  <a:close/>
                </a:path>
              </a:pathLst>
            </a:custGeom>
            <a:solidFill>
              <a:srgbClr val="9191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8" name="Google Shape;78;p2"/>
            <p:cNvSpPr/>
            <p:nvPr/>
          </p:nvSpPr>
          <p:spPr>
            <a:xfrm>
              <a:off x="4513421" y="2298859"/>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9" name="Google Shape;79;p2"/>
            <p:cNvSpPr/>
            <p:nvPr/>
          </p:nvSpPr>
          <p:spPr>
            <a:xfrm>
              <a:off x="4513421" y="2321719"/>
              <a:ext cx="57150" cy="85725"/>
            </a:xfrm>
            <a:custGeom>
              <a:rect b="b" l="l" r="r" t="t"/>
              <a:pathLst>
                <a:path extrusionOk="0" h="85725" w="57150">
                  <a:moveTo>
                    <a:pt x="7144" y="7144"/>
                  </a:moveTo>
                  <a:lnTo>
                    <a:pt x="7144" y="61436"/>
                  </a:lnTo>
                  <a:lnTo>
                    <a:pt x="50006" y="83344"/>
                  </a:lnTo>
                  <a:lnTo>
                    <a:pt x="50006" y="2905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0" name="Google Shape;80;p2"/>
            <p:cNvSpPr/>
            <p:nvPr/>
          </p:nvSpPr>
          <p:spPr>
            <a:xfrm>
              <a:off x="4556284" y="2321719"/>
              <a:ext cx="57150" cy="85725"/>
            </a:xfrm>
            <a:custGeom>
              <a:rect b="b" l="l" r="r" t="t"/>
              <a:pathLst>
                <a:path extrusionOk="0" h="85725" w="57150">
                  <a:moveTo>
                    <a:pt x="7144" y="29051"/>
                  </a:moveTo>
                  <a:lnTo>
                    <a:pt x="50959" y="7144"/>
                  </a:lnTo>
                  <a:lnTo>
                    <a:pt x="50959" y="61436"/>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1" name="Google Shape;81;p2"/>
            <p:cNvSpPr/>
            <p:nvPr/>
          </p:nvSpPr>
          <p:spPr>
            <a:xfrm>
              <a:off x="4435316" y="2339816"/>
              <a:ext cx="95250" cy="57150"/>
            </a:xfrm>
            <a:custGeom>
              <a:rect b="b" l="l" r="r" t="t"/>
              <a:pathLst>
                <a:path extrusionOk="0" h="57150" w="95250">
                  <a:moveTo>
                    <a:pt x="50006" y="51911"/>
                  </a:moveTo>
                  <a:lnTo>
                    <a:pt x="7144" y="29051"/>
                  </a:lnTo>
                  <a:lnTo>
                    <a:pt x="50006" y="7144"/>
                  </a:lnTo>
                  <a:lnTo>
                    <a:pt x="93821" y="29051"/>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2" name="Google Shape;82;p2"/>
            <p:cNvSpPr/>
            <p:nvPr/>
          </p:nvSpPr>
          <p:spPr>
            <a:xfrm>
              <a:off x="4435316" y="2361724"/>
              <a:ext cx="57150" cy="85725"/>
            </a:xfrm>
            <a:custGeom>
              <a:rect b="b" l="l" r="r" t="t"/>
              <a:pathLst>
                <a:path extrusionOk="0" h="85725" w="57150">
                  <a:moveTo>
                    <a:pt x="7144" y="7144"/>
                  </a:moveTo>
                  <a:lnTo>
                    <a:pt x="7144" y="61436"/>
                  </a:lnTo>
                  <a:lnTo>
                    <a:pt x="50006" y="84296"/>
                  </a:lnTo>
                  <a:lnTo>
                    <a:pt x="50006" y="3000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3" name="Google Shape;83;p2"/>
            <p:cNvSpPr/>
            <p:nvPr/>
          </p:nvSpPr>
          <p:spPr>
            <a:xfrm>
              <a:off x="4478179" y="2361724"/>
              <a:ext cx="57150" cy="85725"/>
            </a:xfrm>
            <a:custGeom>
              <a:rect b="b" l="l" r="r" t="t"/>
              <a:pathLst>
                <a:path extrusionOk="0" h="85725" w="57150">
                  <a:moveTo>
                    <a:pt x="7144" y="30004"/>
                  </a:moveTo>
                  <a:lnTo>
                    <a:pt x="50959" y="7144"/>
                  </a:lnTo>
                  <a:lnTo>
                    <a:pt x="50959" y="61436"/>
                  </a:lnTo>
                  <a:lnTo>
                    <a:pt x="7144" y="8429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4" name="Google Shape;84;p2"/>
            <p:cNvSpPr/>
            <p:nvPr/>
          </p:nvSpPr>
          <p:spPr>
            <a:xfrm>
              <a:off x="4357211" y="2379821"/>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5" name="Google Shape;85;p2"/>
            <p:cNvSpPr/>
            <p:nvPr/>
          </p:nvSpPr>
          <p:spPr>
            <a:xfrm>
              <a:off x="4357211" y="2402681"/>
              <a:ext cx="57150" cy="85725"/>
            </a:xfrm>
            <a:custGeom>
              <a:rect b="b" l="l" r="r" t="t"/>
              <a:pathLst>
                <a:path extrusionOk="0" h="85725" w="57150">
                  <a:moveTo>
                    <a:pt x="7144" y="7144"/>
                  </a:moveTo>
                  <a:lnTo>
                    <a:pt x="7144" y="60484"/>
                  </a:lnTo>
                  <a:lnTo>
                    <a:pt x="50006" y="83344"/>
                  </a:lnTo>
                  <a:lnTo>
                    <a:pt x="50006" y="2905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6" name="Google Shape;86;p2"/>
            <p:cNvSpPr/>
            <p:nvPr/>
          </p:nvSpPr>
          <p:spPr>
            <a:xfrm>
              <a:off x="4400074" y="2402681"/>
              <a:ext cx="57150" cy="85725"/>
            </a:xfrm>
            <a:custGeom>
              <a:rect b="b" l="l" r="r" t="t"/>
              <a:pathLst>
                <a:path extrusionOk="0" h="85725" w="57150">
                  <a:moveTo>
                    <a:pt x="7144" y="29051"/>
                  </a:moveTo>
                  <a:lnTo>
                    <a:pt x="50959" y="7144"/>
                  </a:lnTo>
                  <a:lnTo>
                    <a:pt x="50959" y="60484"/>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7" name="Google Shape;87;p2"/>
            <p:cNvSpPr/>
            <p:nvPr/>
          </p:nvSpPr>
          <p:spPr>
            <a:xfrm>
              <a:off x="4435316" y="2419826"/>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8" name="Google Shape;88;p2"/>
            <p:cNvSpPr/>
            <p:nvPr/>
          </p:nvSpPr>
          <p:spPr>
            <a:xfrm>
              <a:off x="4435316" y="2442686"/>
              <a:ext cx="57150" cy="85725"/>
            </a:xfrm>
            <a:custGeom>
              <a:rect b="b" l="l" r="r" t="t"/>
              <a:pathLst>
                <a:path extrusionOk="0" h="85725" w="57150">
                  <a:moveTo>
                    <a:pt x="7144" y="7144"/>
                  </a:moveTo>
                  <a:lnTo>
                    <a:pt x="7144" y="61436"/>
                  </a:lnTo>
                  <a:lnTo>
                    <a:pt x="50006" y="83344"/>
                  </a:lnTo>
                  <a:lnTo>
                    <a:pt x="50006" y="2905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9" name="Google Shape;89;p2"/>
            <p:cNvSpPr/>
            <p:nvPr/>
          </p:nvSpPr>
          <p:spPr>
            <a:xfrm>
              <a:off x="4478179" y="2442686"/>
              <a:ext cx="57150" cy="85725"/>
            </a:xfrm>
            <a:custGeom>
              <a:rect b="b" l="l" r="r" t="t"/>
              <a:pathLst>
                <a:path extrusionOk="0" h="85725" w="57150">
                  <a:moveTo>
                    <a:pt x="7144" y="29051"/>
                  </a:moveTo>
                  <a:lnTo>
                    <a:pt x="50959" y="7144"/>
                  </a:lnTo>
                  <a:lnTo>
                    <a:pt x="50959" y="61436"/>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0" name="Google Shape;90;p2"/>
            <p:cNvSpPr/>
            <p:nvPr/>
          </p:nvSpPr>
          <p:spPr>
            <a:xfrm>
              <a:off x="4591526" y="2339816"/>
              <a:ext cx="95250" cy="57150"/>
            </a:xfrm>
            <a:custGeom>
              <a:rect b="b" l="l" r="r" t="t"/>
              <a:pathLst>
                <a:path extrusionOk="0" h="57150" w="95250">
                  <a:moveTo>
                    <a:pt x="50006" y="51911"/>
                  </a:moveTo>
                  <a:lnTo>
                    <a:pt x="7144" y="29051"/>
                  </a:lnTo>
                  <a:lnTo>
                    <a:pt x="50006" y="7144"/>
                  </a:lnTo>
                  <a:lnTo>
                    <a:pt x="93821" y="29051"/>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1" name="Google Shape;91;p2"/>
            <p:cNvSpPr/>
            <p:nvPr/>
          </p:nvSpPr>
          <p:spPr>
            <a:xfrm>
              <a:off x="4591526" y="2361724"/>
              <a:ext cx="57150" cy="85725"/>
            </a:xfrm>
            <a:custGeom>
              <a:rect b="b" l="l" r="r" t="t"/>
              <a:pathLst>
                <a:path extrusionOk="0" h="85725" w="57150">
                  <a:moveTo>
                    <a:pt x="7144" y="7144"/>
                  </a:moveTo>
                  <a:lnTo>
                    <a:pt x="7144" y="61436"/>
                  </a:lnTo>
                  <a:lnTo>
                    <a:pt x="50006" y="84296"/>
                  </a:lnTo>
                  <a:lnTo>
                    <a:pt x="50006" y="3000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2" name="Google Shape;92;p2"/>
            <p:cNvSpPr/>
            <p:nvPr/>
          </p:nvSpPr>
          <p:spPr>
            <a:xfrm>
              <a:off x="4634389" y="2361724"/>
              <a:ext cx="57150" cy="85725"/>
            </a:xfrm>
            <a:custGeom>
              <a:rect b="b" l="l" r="r" t="t"/>
              <a:pathLst>
                <a:path extrusionOk="0" h="85725" w="57150">
                  <a:moveTo>
                    <a:pt x="7144" y="30004"/>
                  </a:moveTo>
                  <a:lnTo>
                    <a:pt x="50959" y="7144"/>
                  </a:lnTo>
                  <a:lnTo>
                    <a:pt x="50959" y="61436"/>
                  </a:lnTo>
                  <a:lnTo>
                    <a:pt x="7144" y="8429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3" name="Google Shape;93;p2"/>
            <p:cNvSpPr/>
            <p:nvPr/>
          </p:nvSpPr>
          <p:spPr>
            <a:xfrm>
              <a:off x="4669631" y="2379821"/>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4" name="Google Shape;94;p2"/>
            <p:cNvSpPr/>
            <p:nvPr/>
          </p:nvSpPr>
          <p:spPr>
            <a:xfrm>
              <a:off x="4669631" y="2402681"/>
              <a:ext cx="57150" cy="85725"/>
            </a:xfrm>
            <a:custGeom>
              <a:rect b="b" l="l" r="r" t="t"/>
              <a:pathLst>
                <a:path extrusionOk="0" h="85725" w="57150">
                  <a:moveTo>
                    <a:pt x="7144" y="7144"/>
                  </a:moveTo>
                  <a:lnTo>
                    <a:pt x="7144" y="60484"/>
                  </a:lnTo>
                  <a:lnTo>
                    <a:pt x="50006" y="83344"/>
                  </a:lnTo>
                  <a:lnTo>
                    <a:pt x="50006" y="2905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5" name="Google Shape;95;p2"/>
            <p:cNvSpPr/>
            <p:nvPr/>
          </p:nvSpPr>
          <p:spPr>
            <a:xfrm>
              <a:off x="4712494" y="2402681"/>
              <a:ext cx="57150" cy="85725"/>
            </a:xfrm>
            <a:custGeom>
              <a:rect b="b" l="l" r="r" t="t"/>
              <a:pathLst>
                <a:path extrusionOk="0" h="85725" w="57150">
                  <a:moveTo>
                    <a:pt x="7144" y="29051"/>
                  </a:moveTo>
                  <a:lnTo>
                    <a:pt x="50959" y="7144"/>
                  </a:lnTo>
                  <a:lnTo>
                    <a:pt x="50959" y="60484"/>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6" name="Google Shape;96;p2"/>
            <p:cNvSpPr/>
            <p:nvPr/>
          </p:nvSpPr>
          <p:spPr>
            <a:xfrm>
              <a:off x="4591526" y="2419826"/>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7" name="Google Shape;97;p2"/>
            <p:cNvSpPr/>
            <p:nvPr/>
          </p:nvSpPr>
          <p:spPr>
            <a:xfrm>
              <a:off x="4591526" y="2442686"/>
              <a:ext cx="57150" cy="85725"/>
            </a:xfrm>
            <a:custGeom>
              <a:rect b="b" l="l" r="r" t="t"/>
              <a:pathLst>
                <a:path extrusionOk="0" h="85725" w="57150">
                  <a:moveTo>
                    <a:pt x="7144" y="7144"/>
                  </a:moveTo>
                  <a:lnTo>
                    <a:pt x="7144" y="61436"/>
                  </a:lnTo>
                  <a:lnTo>
                    <a:pt x="50006" y="83344"/>
                  </a:lnTo>
                  <a:lnTo>
                    <a:pt x="50006" y="2905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8" name="Google Shape;98;p2"/>
            <p:cNvSpPr/>
            <p:nvPr/>
          </p:nvSpPr>
          <p:spPr>
            <a:xfrm>
              <a:off x="4634389" y="2442686"/>
              <a:ext cx="57150" cy="85725"/>
            </a:xfrm>
            <a:custGeom>
              <a:rect b="b" l="l" r="r" t="t"/>
              <a:pathLst>
                <a:path extrusionOk="0" h="85725" w="57150">
                  <a:moveTo>
                    <a:pt x="7144" y="29051"/>
                  </a:moveTo>
                  <a:lnTo>
                    <a:pt x="50959" y="7144"/>
                  </a:lnTo>
                  <a:lnTo>
                    <a:pt x="50959" y="61436"/>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9" name="Google Shape;99;p2"/>
            <p:cNvSpPr/>
            <p:nvPr/>
          </p:nvSpPr>
          <p:spPr>
            <a:xfrm>
              <a:off x="4513421" y="2460784"/>
              <a:ext cx="95250" cy="57150"/>
            </a:xfrm>
            <a:custGeom>
              <a:rect b="b" l="l" r="r" t="t"/>
              <a:pathLst>
                <a:path extrusionOk="0" h="57150" w="95250">
                  <a:moveTo>
                    <a:pt x="50006" y="51911"/>
                  </a:moveTo>
                  <a:lnTo>
                    <a:pt x="7144" y="29051"/>
                  </a:lnTo>
                  <a:lnTo>
                    <a:pt x="50006" y="7144"/>
                  </a:lnTo>
                  <a:lnTo>
                    <a:pt x="93821" y="29051"/>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0" name="Google Shape;100;p2"/>
            <p:cNvSpPr/>
            <p:nvPr/>
          </p:nvSpPr>
          <p:spPr>
            <a:xfrm>
              <a:off x="4513421" y="2482691"/>
              <a:ext cx="57150" cy="85725"/>
            </a:xfrm>
            <a:custGeom>
              <a:rect b="b" l="l" r="r" t="t"/>
              <a:pathLst>
                <a:path extrusionOk="0" h="85725" w="57150">
                  <a:moveTo>
                    <a:pt x="7144" y="7144"/>
                  </a:moveTo>
                  <a:lnTo>
                    <a:pt x="7144" y="61436"/>
                  </a:lnTo>
                  <a:lnTo>
                    <a:pt x="50006" y="84296"/>
                  </a:lnTo>
                  <a:lnTo>
                    <a:pt x="50006" y="30004"/>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1" name="Google Shape;101;p2"/>
            <p:cNvSpPr/>
            <p:nvPr/>
          </p:nvSpPr>
          <p:spPr>
            <a:xfrm>
              <a:off x="4556284" y="2482691"/>
              <a:ext cx="57150" cy="85725"/>
            </a:xfrm>
            <a:custGeom>
              <a:rect b="b" l="l" r="r" t="t"/>
              <a:pathLst>
                <a:path extrusionOk="0" h="85725" w="57150">
                  <a:moveTo>
                    <a:pt x="7144" y="30004"/>
                  </a:moveTo>
                  <a:lnTo>
                    <a:pt x="50959" y="7144"/>
                  </a:lnTo>
                  <a:lnTo>
                    <a:pt x="50959" y="61436"/>
                  </a:lnTo>
                  <a:lnTo>
                    <a:pt x="7144" y="8429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2" name="Google Shape;102;p2"/>
            <p:cNvSpPr/>
            <p:nvPr/>
          </p:nvSpPr>
          <p:spPr>
            <a:xfrm>
              <a:off x="4462939" y="2935129"/>
              <a:ext cx="123825" cy="190500"/>
            </a:xfrm>
            <a:custGeom>
              <a:rect b="b" l="l" r="r" t="t"/>
              <a:pathLst>
                <a:path extrusionOk="0" h="190500" w="123825">
                  <a:moveTo>
                    <a:pt x="7144" y="190024"/>
                  </a:moveTo>
                  <a:lnTo>
                    <a:pt x="119539" y="131921"/>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3" name="Google Shape;103;p2"/>
            <p:cNvSpPr/>
            <p:nvPr/>
          </p:nvSpPr>
          <p:spPr>
            <a:xfrm>
              <a:off x="4350544" y="2935129"/>
              <a:ext cx="123825" cy="190500"/>
            </a:xfrm>
            <a:custGeom>
              <a:rect b="b" l="l" r="r" t="t"/>
              <a:pathLst>
                <a:path extrusionOk="0" h="190500" w="123825">
                  <a:moveTo>
                    <a:pt x="119539" y="190024"/>
                  </a:moveTo>
                  <a:lnTo>
                    <a:pt x="119539" y="7144"/>
                  </a:lnTo>
                  <a:lnTo>
                    <a:pt x="7144" y="131921"/>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4" name="Google Shape;104;p2"/>
            <p:cNvSpPr/>
            <p:nvPr/>
          </p:nvSpPr>
          <p:spPr>
            <a:xfrm>
              <a:off x="4462939" y="2881789"/>
              <a:ext cx="95250" cy="142875"/>
            </a:xfrm>
            <a:custGeom>
              <a:rect b="b" l="l" r="r" t="t"/>
              <a:pathLst>
                <a:path extrusionOk="0" h="142875" w="95250">
                  <a:moveTo>
                    <a:pt x="7144" y="143351"/>
                  </a:moveTo>
                  <a:lnTo>
                    <a:pt x="90964" y="100489"/>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5" name="Google Shape;105;p2"/>
            <p:cNvSpPr/>
            <p:nvPr/>
          </p:nvSpPr>
          <p:spPr>
            <a:xfrm>
              <a:off x="4378166" y="2881789"/>
              <a:ext cx="95250" cy="142875"/>
            </a:xfrm>
            <a:custGeom>
              <a:rect b="b" l="l" r="r" t="t"/>
              <a:pathLst>
                <a:path extrusionOk="0" h="142875" w="95250">
                  <a:moveTo>
                    <a:pt x="91916" y="143351"/>
                  </a:moveTo>
                  <a:lnTo>
                    <a:pt x="91916" y="7144"/>
                  </a:lnTo>
                  <a:lnTo>
                    <a:pt x="7144" y="10048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6" name="Google Shape;106;p2"/>
            <p:cNvSpPr/>
            <p:nvPr/>
          </p:nvSpPr>
          <p:spPr>
            <a:xfrm>
              <a:off x="4565809" y="3268504"/>
              <a:ext cx="104775" cy="161925"/>
            </a:xfrm>
            <a:custGeom>
              <a:rect b="b" l="l" r="r" t="t"/>
              <a:pathLst>
                <a:path extrusionOk="0" h="161925" w="104775">
                  <a:moveTo>
                    <a:pt x="7144" y="161449"/>
                  </a:moveTo>
                  <a:lnTo>
                    <a:pt x="102394" y="112871"/>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7" name="Google Shape;107;p2"/>
            <p:cNvSpPr/>
            <p:nvPr/>
          </p:nvSpPr>
          <p:spPr>
            <a:xfrm>
              <a:off x="4470559" y="3268504"/>
              <a:ext cx="104775" cy="161925"/>
            </a:xfrm>
            <a:custGeom>
              <a:rect b="b" l="l" r="r" t="t"/>
              <a:pathLst>
                <a:path extrusionOk="0" h="161925" w="104775">
                  <a:moveTo>
                    <a:pt x="102394" y="161449"/>
                  </a:moveTo>
                  <a:lnTo>
                    <a:pt x="102394" y="7144"/>
                  </a:lnTo>
                  <a:lnTo>
                    <a:pt x="7144" y="112871"/>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8" name="Google Shape;108;p2"/>
            <p:cNvSpPr/>
            <p:nvPr/>
          </p:nvSpPr>
          <p:spPr>
            <a:xfrm>
              <a:off x="4826794" y="2539841"/>
              <a:ext cx="85725" cy="123825"/>
            </a:xfrm>
            <a:custGeom>
              <a:rect b="b" l="l" r="r" t="t"/>
              <a:pathLst>
                <a:path extrusionOk="0" h="123825" w="85725">
                  <a:moveTo>
                    <a:pt x="7144" y="122396"/>
                  </a:moveTo>
                  <a:lnTo>
                    <a:pt x="78581" y="86201"/>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9" name="Google Shape;109;p2"/>
            <p:cNvSpPr/>
            <p:nvPr/>
          </p:nvSpPr>
          <p:spPr>
            <a:xfrm>
              <a:off x="4756309" y="2539841"/>
              <a:ext cx="76200" cy="123825"/>
            </a:xfrm>
            <a:custGeom>
              <a:rect b="b" l="l" r="r" t="t"/>
              <a:pathLst>
                <a:path extrusionOk="0" h="123825" w="76200">
                  <a:moveTo>
                    <a:pt x="77629" y="122396"/>
                  </a:moveTo>
                  <a:lnTo>
                    <a:pt x="77629" y="7144"/>
                  </a:lnTo>
                  <a:lnTo>
                    <a:pt x="7144" y="8620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0" name="Google Shape;110;p2"/>
            <p:cNvSpPr/>
            <p:nvPr/>
          </p:nvSpPr>
          <p:spPr>
            <a:xfrm>
              <a:off x="4558189" y="1991201"/>
              <a:ext cx="209550" cy="342900"/>
            </a:xfrm>
            <a:custGeom>
              <a:rect b="b" l="l" r="r" t="t"/>
              <a:pathLst>
                <a:path extrusionOk="0" h="342900" w="209550">
                  <a:moveTo>
                    <a:pt x="7144" y="336709"/>
                  </a:moveTo>
                  <a:lnTo>
                    <a:pt x="210026" y="231934"/>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1" name="Google Shape;111;p2"/>
            <p:cNvSpPr/>
            <p:nvPr/>
          </p:nvSpPr>
          <p:spPr>
            <a:xfrm>
              <a:off x="4355306" y="1991201"/>
              <a:ext cx="209550" cy="342900"/>
            </a:xfrm>
            <a:custGeom>
              <a:rect b="b" l="l" r="r" t="t"/>
              <a:pathLst>
                <a:path extrusionOk="0" h="342900" w="209550">
                  <a:moveTo>
                    <a:pt x="210026" y="336709"/>
                  </a:moveTo>
                  <a:lnTo>
                    <a:pt x="210026" y="7144"/>
                  </a:lnTo>
                  <a:lnTo>
                    <a:pt x="7144" y="231934"/>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2" name="Google Shape;112;p2"/>
            <p:cNvSpPr/>
            <p:nvPr/>
          </p:nvSpPr>
          <p:spPr>
            <a:xfrm>
              <a:off x="4563904" y="2847499"/>
              <a:ext cx="209550" cy="180975"/>
            </a:xfrm>
            <a:custGeom>
              <a:rect b="b" l="l" r="r" t="t"/>
              <a:pathLst>
                <a:path extrusionOk="0" h="180975" w="209550">
                  <a:moveTo>
                    <a:pt x="42386" y="14764"/>
                  </a:moveTo>
                  <a:lnTo>
                    <a:pt x="7144" y="32861"/>
                  </a:lnTo>
                  <a:lnTo>
                    <a:pt x="94774" y="179546"/>
                  </a:lnTo>
                  <a:lnTo>
                    <a:pt x="150019" y="150971"/>
                  </a:lnTo>
                  <a:lnTo>
                    <a:pt x="210979" y="7144"/>
                  </a:lnTo>
                  <a:close/>
                </a:path>
              </a:pathLst>
            </a:custGeom>
            <a:solidFill>
              <a:srgbClr val="7A7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3" name="Google Shape;113;p2"/>
            <p:cNvSpPr/>
            <p:nvPr/>
          </p:nvSpPr>
          <p:spPr>
            <a:xfrm>
              <a:off x="4651534" y="2991326"/>
              <a:ext cx="66675" cy="57150"/>
            </a:xfrm>
            <a:custGeom>
              <a:rect b="b" l="l" r="r" t="t"/>
              <a:pathLst>
                <a:path extrusionOk="0" h="57150" w="66675">
                  <a:moveTo>
                    <a:pt x="54769" y="51911"/>
                  </a:moveTo>
                  <a:lnTo>
                    <a:pt x="62389" y="7144"/>
                  </a:lnTo>
                  <a:lnTo>
                    <a:pt x="7144" y="35719"/>
                  </a:lnTo>
                  <a:close/>
                </a:path>
              </a:pathLst>
            </a:custGeom>
            <a:solidFill>
              <a:srgbClr val="9191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4" name="Google Shape;114;p2"/>
            <p:cNvSpPr/>
            <p:nvPr/>
          </p:nvSpPr>
          <p:spPr>
            <a:xfrm>
              <a:off x="4566761" y="2772251"/>
              <a:ext cx="266700" cy="142875"/>
            </a:xfrm>
            <a:custGeom>
              <a:rect b="b" l="l" r="r" t="t"/>
              <a:pathLst>
                <a:path extrusionOk="0" h="142875" w="266700">
                  <a:moveTo>
                    <a:pt x="135731" y="140494"/>
                  </a:moveTo>
                  <a:lnTo>
                    <a:pt x="7144" y="73819"/>
                  </a:lnTo>
                  <a:lnTo>
                    <a:pt x="135731" y="7144"/>
                  </a:lnTo>
                  <a:lnTo>
                    <a:pt x="264319" y="73819"/>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5" name="Google Shape;115;p2"/>
            <p:cNvSpPr/>
            <p:nvPr/>
          </p:nvSpPr>
          <p:spPr>
            <a:xfrm>
              <a:off x="4566761" y="2838926"/>
              <a:ext cx="142875" cy="152400"/>
            </a:xfrm>
            <a:custGeom>
              <a:rect b="b" l="l" r="r" t="t"/>
              <a:pathLst>
                <a:path extrusionOk="0" h="152400" w="142875">
                  <a:moveTo>
                    <a:pt x="7144" y="7144"/>
                  </a:moveTo>
                  <a:lnTo>
                    <a:pt x="135731" y="150019"/>
                  </a:lnTo>
                  <a:lnTo>
                    <a:pt x="135731" y="73819"/>
                  </a:lnTo>
                  <a:close/>
                </a:path>
              </a:pathLst>
            </a:custGeom>
            <a:solidFill>
              <a:srgbClr val="B2B2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6" name="Google Shape;116;p2"/>
            <p:cNvSpPr/>
            <p:nvPr/>
          </p:nvSpPr>
          <p:spPr>
            <a:xfrm>
              <a:off x="4695349" y="2838926"/>
              <a:ext cx="142875" cy="152400"/>
            </a:xfrm>
            <a:custGeom>
              <a:rect b="b" l="l" r="r" t="t"/>
              <a:pathLst>
                <a:path extrusionOk="0" h="152400" w="142875">
                  <a:moveTo>
                    <a:pt x="7144" y="73819"/>
                  </a:moveTo>
                  <a:lnTo>
                    <a:pt x="135731" y="7144"/>
                  </a:lnTo>
                  <a:lnTo>
                    <a:pt x="7144" y="150019"/>
                  </a:lnTo>
                  <a:close/>
                </a:path>
              </a:pathLst>
            </a:custGeom>
            <a:solidFill>
              <a:srgbClr val="DDDD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7" name="Google Shape;117;p2"/>
            <p:cNvSpPr/>
            <p:nvPr/>
          </p:nvSpPr>
          <p:spPr>
            <a:xfrm>
              <a:off x="3895987" y="1672852"/>
              <a:ext cx="1352550" cy="1990725"/>
            </a:xfrm>
            <a:custGeom>
              <a:rect b="b" l="l" r="r" t="t"/>
              <a:pathLst>
                <a:path extrusionOk="0" h="1990725" w="1352550">
                  <a:moveTo>
                    <a:pt x="1191315" y="23550"/>
                  </a:moveTo>
                  <a:lnTo>
                    <a:pt x="1331333" y="23550"/>
                  </a:lnTo>
                  <a:lnTo>
                    <a:pt x="1331333" y="1420868"/>
                  </a:lnTo>
                  <a:cubicBezTo>
                    <a:pt x="1331333" y="1452300"/>
                    <a:pt x="1317045" y="1481828"/>
                    <a:pt x="1293233" y="1501830"/>
                  </a:cubicBezTo>
                  <a:lnTo>
                    <a:pt x="742688" y="1951410"/>
                  </a:lnTo>
                  <a:cubicBezTo>
                    <a:pt x="704588" y="1982843"/>
                    <a:pt x="649343" y="1982843"/>
                    <a:pt x="611243" y="1951410"/>
                  </a:cubicBezTo>
                  <a:lnTo>
                    <a:pt x="60698" y="1500878"/>
                  </a:lnTo>
                  <a:cubicBezTo>
                    <a:pt x="36885" y="1480875"/>
                    <a:pt x="22598" y="1451348"/>
                    <a:pt x="22598" y="1419915"/>
                  </a:cubicBezTo>
                  <a:lnTo>
                    <a:pt x="22598" y="22598"/>
                  </a:lnTo>
                  <a:lnTo>
                    <a:pt x="162615" y="22598"/>
                  </a:lnTo>
                </a:path>
              </a:pathLst>
            </a:custGeom>
            <a:noFill/>
            <a:ln cap="flat" cmpd="sng" w="30125">
              <a:solidFill>
                <a:srgbClr val="72D37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118" name="Google Shape;118;p2">
            <a:hlinkClick r:id="rId3"/>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9" name="Google Shape;119;p2"/>
          <p:cNvPicPr preferRelativeResize="0"/>
          <p:nvPr/>
        </p:nvPicPr>
        <p:blipFill rotWithShape="1">
          <a:blip r:embed="rId4">
            <a:alphaModFix/>
          </a:blip>
          <a:srcRect b="0" l="0" r="0" t="0"/>
          <a:stretch/>
        </p:blipFill>
        <p:spPr>
          <a:xfrm>
            <a:off x="212173" y="1033475"/>
            <a:ext cx="4131024" cy="2448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pic>
        <p:nvPicPr>
          <p:cNvPr id="678" name="Google Shape;678;p11"/>
          <p:cNvPicPr preferRelativeResize="0"/>
          <p:nvPr/>
        </p:nvPicPr>
        <p:blipFill rotWithShape="1">
          <a:blip r:embed="rId3">
            <a:alphaModFix/>
          </a:blip>
          <a:srcRect b="0" l="0" r="0" t="0"/>
          <a:stretch/>
        </p:blipFill>
        <p:spPr>
          <a:xfrm>
            <a:off x="4895304" y="551150"/>
            <a:ext cx="3943897" cy="3943897"/>
          </a:xfrm>
          <a:prstGeom prst="rect">
            <a:avLst/>
          </a:prstGeom>
          <a:noFill/>
          <a:ln>
            <a:noFill/>
          </a:ln>
        </p:spPr>
      </p:pic>
      <p:sp>
        <p:nvSpPr>
          <p:cNvPr id="679" name="Google Shape;679;p11">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1"/>
          <p:cNvSpPr txBox="1"/>
          <p:nvPr/>
        </p:nvSpPr>
        <p:spPr>
          <a:xfrm>
            <a:off x="342325" y="1405475"/>
            <a:ext cx="4938000" cy="19338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lang="el-GR" sz="2400">
                <a:solidFill>
                  <a:schemeClr val="dk2"/>
                </a:solidFill>
              </a:rPr>
              <a:t>Τι πιστεύετε ότι</a:t>
            </a:r>
            <a:r>
              <a:rPr b="0" i="0" lang="el-GR" sz="2400" u="none" cap="none" strike="noStrike">
                <a:solidFill>
                  <a:schemeClr val="dk2"/>
                </a:solidFill>
                <a:latin typeface="Arial"/>
                <a:ea typeface="Arial"/>
                <a:cs typeface="Arial"/>
                <a:sym typeface="Arial"/>
              </a:rPr>
              <a:t> νιώθει η </a:t>
            </a:r>
            <a:r>
              <a:rPr lang="el-GR" sz="2400">
                <a:solidFill>
                  <a:schemeClr val="dk2"/>
                </a:solidFill>
              </a:rPr>
              <a:t>Αθηνά</a:t>
            </a:r>
            <a:r>
              <a:rPr b="0" i="0" lang="el-GR" sz="2400" u="none" cap="none" strike="noStrike">
                <a:solidFill>
                  <a:schemeClr val="dk2"/>
                </a:solidFill>
                <a:latin typeface="Arial"/>
                <a:ea typeface="Arial"/>
                <a:cs typeface="Arial"/>
                <a:sym typeface="Arial"/>
              </a:rPr>
              <a:t>; </a:t>
            </a:r>
            <a:endParaRPr b="0" i="0" sz="24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400"/>
              <a:buFont typeface="Arial"/>
              <a:buNone/>
            </a:pPr>
            <a:r>
              <a:rPr b="0" i="0" lang="el-GR" sz="2400" u="none" cap="none" strike="noStrike">
                <a:solidFill>
                  <a:schemeClr val="dk2"/>
                </a:solidFill>
                <a:latin typeface="Arial"/>
                <a:ea typeface="Arial"/>
                <a:cs typeface="Arial"/>
                <a:sym typeface="Arial"/>
              </a:rPr>
              <a:t>Τι σας κάνει να το πιστεύετε αυτό;</a:t>
            </a:r>
            <a:endParaRPr b="1" i="0" sz="2400" u="none" cap="none" strike="noStrike">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pic>
        <p:nvPicPr>
          <p:cNvPr id="685" name="Google Shape;685;p12"/>
          <p:cNvPicPr preferRelativeResize="0"/>
          <p:nvPr/>
        </p:nvPicPr>
        <p:blipFill rotWithShape="1">
          <a:blip r:embed="rId3">
            <a:alphaModFix/>
          </a:blip>
          <a:srcRect b="15284" l="0" r="0" t="19257"/>
          <a:stretch/>
        </p:blipFill>
        <p:spPr>
          <a:xfrm>
            <a:off x="0" y="0"/>
            <a:ext cx="9144000" cy="3366800"/>
          </a:xfrm>
          <a:prstGeom prst="rect">
            <a:avLst/>
          </a:prstGeom>
          <a:noFill/>
          <a:ln>
            <a:noFill/>
          </a:ln>
        </p:spPr>
      </p:pic>
      <p:sp>
        <p:nvSpPr>
          <p:cNvPr id="686" name="Google Shape;686;p12"/>
          <p:cNvSpPr/>
          <p:nvPr/>
        </p:nvSpPr>
        <p:spPr>
          <a:xfrm>
            <a:off x="0" y="0"/>
            <a:ext cx="9144000" cy="3366810"/>
          </a:xfrm>
          <a:custGeom>
            <a:rect b="b" l="l" r="r" t="t"/>
            <a:pathLst>
              <a:path extrusionOk="0" h="3366810" w="9144000">
                <a:moveTo>
                  <a:pt x="0" y="0"/>
                </a:moveTo>
                <a:lnTo>
                  <a:pt x="9144000" y="0"/>
                </a:lnTo>
                <a:lnTo>
                  <a:pt x="9144000" y="3366810"/>
                </a:lnTo>
                <a:lnTo>
                  <a:pt x="6553876" y="3366810"/>
                </a:lnTo>
                <a:lnTo>
                  <a:pt x="6615887" y="3238084"/>
                </a:lnTo>
                <a:cubicBezTo>
                  <a:pt x="6728134" y="2972702"/>
                  <a:pt x="6790204" y="2680929"/>
                  <a:pt x="6790204" y="2374659"/>
                </a:cubicBezTo>
                <a:cubicBezTo>
                  <a:pt x="6790204" y="1149579"/>
                  <a:pt x="5797081" y="156456"/>
                  <a:pt x="4572001" y="156456"/>
                </a:cubicBezTo>
                <a:cubicBezTo>
                  <a:pt x="3346921" y="156456"/>
                  <a:pt x="2353798" y="1149579"/>
                  <a:pt x="2353798" y="2374659"/>
                </a:cubicBezTo>
                <a:cubicBezTo>
                  <a:pt x="2353798" y="2680929"/>
                  <a:pt x="2415868" y="2972702"/>
                  <a:pt x="2528116" y="3238084"/>
                </a:cubicBezTo>
                <a:lnTo>
                  <a:pt x="2590126" y="3366810"/>
                </a:lnTo>
                <a:lnTo>
                  <a:pt x="0" y="336681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687" name="Google Shape;687;p12"/>
          <p:cNvSpPr/>
          <p:nvPr/>
        </p:nvSpPr>
        <p:spPr>
          <a:xfrm>
            <a:off x="735061" y="3617570"/>
            <a:ext cx="7673879"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4000"/>
              <a:buFont typeface="Arial"/>
              <a:buNone/>
            </a:pPr>
            <a:r>
              <a:rPr b="1" i="0" lang="el-GR" sz="4000" u="none" cap="none" strike="noStrike">
                <a:solidFill>
                  <a:schemeClr val="accent2"/>
                </a:solidFill>
                <a:latin typeface="Arial"/>
                <a:ea typeface="Arial"/>
                <a:cs typeface="Arial"/>
                <a:sym typeface="Arial"/>
              </a:rPr>
              <a:t>Για το σπίτι</a:t>
            </a:r>
            <a:endParaRPr b="0" i="0" sz="1400" u="none" cap="none" strike="noStrike">
              <a:solidFill>
                <a:schemeClr val="accent2"/>
              </a:solidFill>
              <a:latin typeface="Arial"/>
              <a:ea typeface="Arial"/>
              <a:cs typeface="Arial"/>
              <a:sym typeface="Arial"/>
            </a:endParaRPr>
          </a:p>
        </p:txBody>
      </p:sp>
      <p:sp>
        <p:nvSpPr>
          <p:cNvPr id="688" name="Google Shape;688;p12">
            <a:hlinkClick r:id="rId4"/>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3"/>
          <p:cNvSpPr txBox="1"/>
          <p:nvPr/>
        </p:nvSpPr>
        <p:spPr>
          <a:xfrm>
            <a:off x="457336" y="1550470"/>
            <a:ext cx="4387500" cy="14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53585F"/>
              </a:buClr>
              <a:buSzPts val="3000"/>
              <a:buFont typeface="Arial"/>
              <a:buNone/>
            </a:pPr>
            <a:r>
              <a:rPr b="1" i="0" lang="el-GR" sz="2800" u="none" cap="none" strike="noStrike">
                <a:solidFill>
                  <a:srgbClr val="53585F"/>
                </a:solidFill>
                <a:latin typeface="Arial"/>
                <a:ea typeface="Arial"/>
                <a:cs typeface="Arial"/>
                <a:sym typeface="Arial"/>
              </a:rPr>
              <a:t>Σε ένα λεπτό, γράψτε ποιο είναι το πιο σημαντικό πράγμα που μάθατε σήμερα. </a:t>
            </a:r>
            <a:endParaRPr b="0" i="0" sz="1400" u="none" cap="none" strike="noStrike">
              <a:solidFill>
                <a:srgbClr val="000000"/>
              </a:solidFill>
              <a:latin typeface="Arial"/>
              <a:ea typeface="Arial"/>
              <a:cs typeface="Arial"/>
              <a:sym typeface="Arial"/>
            </a:endParaRPr>
          </a:p>
        </p:txBody>
      </p:sp>
      <p:pic>
        <p:nvPicPr>
          <p:cNvPr id="694" name="Google Shape;694;p13"/>
          <p:cNvPicPr preferRelativeResize="0"/>
          <p:nvPr/>
        </p:nvPicPr>
        <p:blipFill rotWithShape="1">
          <a:blip r:embed="rId3">
            <a:alphaModFix/>
          </a:blip>
          <a:srcRect b="0" l="0" r="0" t="0"/>
          <a:stretch/>
        </p:blipFill>
        <p:spPr>
          <a:xfrm flipH="1">
            <a:off x="5098276" y="711878"/>
            <a:ext cx="3353520" cy="3154480"/>
          </a:xfrm>
          <a:prstGeom prst="rect">
            <a:avLst/>
          </a:prstGeom>
          <a:noFill/>
          <a:ln>
            <a:noFill/>
          </a:ln>
        </p:spPr>
      </p:pic>
      <p:sp>
        <p:nvSpPr>
          <p:cNvPr id="695" name="Google Shape;695;p13">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4"/>
          <p:cNvSpPr txBox="1"/>
          <p:nvPr/>
        </p:nvSpPr>
        <p:spPr>
          <a:xfrm>
            <a:off x="890742" y="3892951"/>
            <a:ext cx="1647600" cy="512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1200"/>
              <a:buFont typeface="Arial"/>
              <a:buNone/>
            </a:pPr>
            <a:r>
              <a:rPr b="1" i="0" lang="el-GR" sz="1200" u="none" cap="none" strike="noStrike">
                <a:solidFill>
                  <a:schemeClr val="accent2"/>
                </a:solidFill>
                <a:latin typeface="Arial"/>
                <a:ea typeface="Arial"/>
                <a:cs typeface="Arial"/>
                <a:sym typeface="Arial"/>
              </a:rPr>
              <a:t>ΕΝΟΤΗΤΑ 4</a:t>
            </a:r>
            <a:endParaRPr b="1" i="0" sz="1200" u="none" cap="none" strike="noStrike">
              <a:solidFill>
                <a:schemeClr val="accent2"/>
              </a:solidFill>
              <a:latin typeface="Arial"/>
              <a:ea typeface="Arial"/>
              <a:cs typeface="Arial"/>
              <a:sym typeface="Arial"/>
            </a:endParaRPr>
          </a:p>
        </p:txBody>
      </p:sp>
      <p:sp>
        <p:nvSpPr>
          <p:cNvPr id="701" name="Google Shape;701;p14"/>
          <p:cNvSpPr txBox="1"/>
          <p:nvPr/>
        </p:nvSpPr>
        <p:spPr>
          <a:xfrm>
            <a:off x="3359631" y="3892951"/>
            <a:ext cx="1647600" cy="512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1200"/>
              <a:buFont typeface="Arial"/>
              <a:buNone/>
            </a:pPr>
            <a:r>
              <a:rPr b="1" i="0" lang="el-GR" sz="1200" u="none" cap="none" strike="noStrike">
                <a:solidFill>
                  <a:schemeClr val="accent2"/>
                </a:solidFill>
                <a:latin typeface="Arial"/>
                <a:ea typeface="Arial"/>
                <a:cs typeface="Arial"/>
                <a:sym typeface="Arial"/>
              </a:rPr>
              <a:t>ΜΑΘΗΜΑ 1.1</a:t>
            </a:r>
            <a:endParaRPr b="0" i="0" sz="1400" u="none" cap="none" strike="noStrike">
              <a:solidFill>
                <a:srgbClr val="000000"/>
              </a:solidFill>
              <a:latin typeface="Arial"/>
              <a:ea typeface="Arial"/>
              <a:cs typeface="Arial"/>
              <a:sym typeface="Arial"/>
            </a:endParaRPr>
          </a:p>
        </p:txBody>
      </p:sp>
      <p:sp>
        <p:nvSpPr>
          <p:cNvPr id="702" name="Google Shape;702;p14"/>
          <p:cNvSpPr txBox="1"/>
          <p:nvPr/>
        </p:nvSpPr>
        <p:spPr>
          <a:xfrm>
            <a:off x="890741" y="4103929"/>
            <a:ext cx="2322121" cy="39054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5"/>
              </a:buClr>
              <a:buSzPts val="1600"/>
              <a:buFont typeface="Arial"/>
              <a:buNone/>
            </a:pPr>
            <a:r>
              <a:rPr b="0" i="0" lang="el-GR" sz="1600" u="none" cap="none" strike="noStrike">
                <a:solidFill>
                  <a:schemeClr val="accent5"/>
                </a:solidFill>
                <a:latin typeface="Arial"/>
                <a:ea typeface="Arial"/>
                <a:cs typeface="Arial"/>
                <a:sym typeface="Arial"/>
              </a:rPr>
              <a:t>Η κουλ συμπεριφορά είναι η καλή συμπεριφορά</a:t>
            </a:r>
            <a:endParaRPr b="0" i="0" sz="1600" u="none" cap="none" strike="noStrike">
              <a:solidFill>
                <a:schemeClr val="accent5"/>
              </a:solidFill>
              <a:latin typeface="Arial"/>
              <a:ea typeface="Arial"/>
              <a:cs typeface="Arial"/>
              <a:sym typeface="Arial"/>
            </a:endParaRPr>
          </a:p>
        </p:txBody>
      </p:sp>
      <p:sp>
        <p:nvSpPr>
          <p:cNvPr id="703" name="Google Shape;703;p14"/>
          <p:cNvSpPr txBox="1"/>
          <p:nvPr/>
        </p:nvSpPr>
        <p:spPr>
          <a:xfrm>
            <a:off x="3359630" y="4103929"/>
            <a:ext cx="3161476" cy="39054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5"/>
              </a:buClr>
              <a:buSzPts val="1100"/>
              <a:buFont typeface="Arial"/>
              <a:buNone/>
            </a:pPr>
            <a:r>
              <a:rPr b="0" i="0" lang="el-GR" sz="1600" u="none" cap="none" strike="noStrike">
                <a:solidFill>
                  <a:schemeClr val="accent5"/>
                </a:solidFill>
                <a:latin typeface="Arial"/>
                <a:ea typeface="Arial"/>
                <a:cs typeface="Arial"/>
                <a:sym typeface="Arial"/>
              </a:rPr>
              <a:t>Παρατηρώντας τα συναισθήματα</a:t>
            </a:r>
            <a:endParaRPr b="0" i="0" sz="1400" u="none" cap="none" strike="noStrike">
              <a:solidFill>
                <a:srgbClr val="000000"/>
              </a:solidFill>
              <a:latin typeface="Arial"/>
              <a:ea typeface="Arial"/>
              <a:cs typeface="Arial"/>
              <a:sym typeface="Arial"/>
            </a:endParaRPr>
          </a:p>
        </p:txBody>
      </p:sp>
      <p:sp>
        <p:nvSpPr>
          <p:cNvPr id="704" name="Google Shape;704;p14"/>
          <p:cNvSpPr txBox="1"/>
          <p:nvPr/>
        </p:nvSpPr>
        <p:spPr>
          <a:xfrm>
            <a:off x="471127" y="1632934"/>
            <a:ext cx="3880156" cy="13926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chemeClr val="accent2"/>
              </a:buClr>
              <a:buSzPts val="8800"/>
              <a:buFont typeface="Arial"/>
              <a:buNone/>
            </a:pPr>
            <a:r>
              <a:rPr b="1" i="0" lang="el-GR" sz="8800" u="none" cap="none" strike="noStrike">
                <a:solidFill>
                  <a:schemeClr val="accent2"/>
                </a:solidFill>
                <a:latin typeface="Arial"/>
                <a:ea typeface="Arial"/>
                <a:cs typeface="Arial"/>
                <a:sym typeface="Arial"/>
              </a:rPr>
              <a:t>Τέλος.</a:t>
            </a:r>
            <a:endParaRPr b="0" i="0" sz="800" u="none" cap="none" strike="noStrike">
              <a:solidFill>
                <a:schemeClr val="accent2"/>
              </a:solidFill>
              <a:latin typeface="Arial"/>
              <a:ea typeface="Arial"/>
              <a:cs typeface="Arial"/>
              <a:sym typeface="Arial"/>
            </a:endParaRPr>
          </a:p>
        </p:txBody>
      </p:sp>
      <p:grpSp>
        <p:nvGrpSpPr>
          <p:cNvPr id="705" name="Google Shape;705;p14"/>
          <p:cNvGrpSpPr/>
          <p:nvPr/>
        </p:nvGrpSpPr>
        <p:grpSpPr>
          <a:xfrm>
            <a:off x="605631" y="3934634"/>
            <a:ext cx="312852" cy="252526"/>
            <a:chOff x="6458994" y="1641780"/>
            <a:chExt cx="625703" cy="505052"/>
          </a:xfrm>
        </p:grpSpPr>
        <p:sp>
          <p:nvSpPr>
            <p:cNvPr id="706" name="Google Shape;706;p14"/>
            <p:cNvSpPr/>
            <p:nvPr/>
          </p:nvSpPr>
          <p:spPr>
            <a:xfrm>
              <a:off x="6762025" y="1641780"/>
              <a:ext cx="322672" cy="505052"/>
            </a:xfrm>
            <a:custGeom>
              <a:rect b="b" l="l" r="r" t="t"/>
              <a:pathLst>
                <a:path extrusionOk="0" h="505051" w="322671">
                  <a:moveTo>
                    <a:pt x="10522" y="504350"/>
                  </a:moveTo>
                  <a:lnTo>
                    <a:pt x="314956" y="347223"/>
                  </a:lnTo>
                  <a:lnTo>
                    <a:pt x="10522" y="10522"/>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07" name="Google Shape;707;p14"/>
            <p:cNvSpPr/>
            <p:nvPr/>
          </p:nvSpPr>
          <p:spPr>
            <a:xfrm>
              <a:off x="6458994" y="1641780"/>
              <a:ext cx="322672" cy="505052"/>
            </a:xfrm>
            <a:custGeom>
              <a:rect b="b" l="l" r="r" t="t"/>
              <a:pathLst>
                <a:path extrusionOk="0" h="505051" w="322671">
                  <a:moveTo>
                    <a:pt x="313553" y="504350"/>
                  </a:moveTo>
                  <a:lnTo>
                    <a:pt x="313553" y="10522"/>
                  </a:lnTo>
                  <a:lnTo>
                    <a:pt x="10522" y="347223"/>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grpSp>
        <p:nvGrpSpPr>
          <p:cNvPr id="708" name="Google Shape;708;p14"/>
          <p:cNvGrpSpPr/>
          <p:nvPr/>
        </p:nvGrpSpPr>
        <p:grpSpPr>
          <a:xfrm>
            <a:off x="3066185" y="3934634"/>
            <a:ext cx="312852" cy="252526"/>
            <a:chOff x="6458994" y="1641780"/>
            <a:chExt cx="625703" cy="505052"/>
          </a:xfrm>
        </p:grpSpPr>
        <p:sp>
          <p:nvSpPr>
            <p:cNvPr id="709" name="Google Shape;709;p14"/>
            <p:cNvSpPr/>
            <p:nvPr/>
          </p:nvSpPr>
          <p:spPr>
            <a:xfrm>
              <a:off x="6762025" y="1641780"/>
              <a:ext cx="322672" cy="505052"/>
            </a:xfrm>
            <a:custGeom>
              <a:rect b="b" l="l" r="r" t="t"/>
              <a:pathLst>
                <a:path extrusionOk="0" h="505051" w="322671">
                  <a:moveTo>
                    <a:pt x="10522" y="504350"/>
                  </a:moveTo>
                  <a:lnTo>
                    <a:pt x="314956" y="347223"/>
                  </a:lnTo>
                  <a:lnTo>
                    <a:pt x="10522" y="10522"/>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10" name="Google Shape;710;p14"/>
            <p:cNvSpPr/>
            <p:nvPr/>
          </p:nvSpPr>
          <p:spPr>
            <a:xfrm>
              <a:off x="6458994" y="1641780"/>
              <a:ext cx="322672" cy="505052"/>
            </a:xfrm>
            <a:custGeom>
              <a:rect b="b" l="l" r="r" t="t"/>
              <a:pathLst>
                <a:path extrusionOk="0" h="505051" w="322671">
                  <a:moveTo>
                    <a:pt x="313553" y="504350"/>
                  </a:moveTo>
                  <a:lnTo>
                    <a:pt x="313553" y="10522"/>
                  </a:lnTo>
                  <a:lnTo>
                    <a:pt x="10522" y="347223"/>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grpSp>
        <p:nvGrpSpPr>
          <p:cNvPr id="711" name="Google Shape;711;p14"/>
          <p:cNvGrpSpPr/>
          <p:nvPr/>
        </p:nvGrpSpPr>
        <p:grpSpPr>
          <a:xfrm>
            <a:off x="5925169" y="407425"/>
            <a:ext cx="2500475" cy="3984628"/>
            <a:chOff x="3831431" y="1393031"/>
            <a:chExt cx="1476375" cy="2352675"/>
          </a:xfrm>
        </p:grpSpPr>
        <p:sp>
          <p:nvSpPr>
            <p:cNvPr id="712" name="Google Shape;712;p14"/>
            <p:cNvSpPr/>
            <p:nvPr/>
          </p:nvSpPr>
          <p:spPr>
            <a:xfrm>
              <a:off x="3831431" y="1393031"/>
              <a:ext cx="1476375" cy="2352675"/>
            </a:xfrm>
            <a:custGeom>
              <a:rect b="b" l="l" r="r" t="t"/>
              <a:pathLst>
                <a:path extrusionOk="0" h="2352675" w="1476375">
                  <a:moveTo>
                    <a:pt x="1475899" y="103346"/>
                  </a:moveTo>
                  <a:cubicBezTo>
                    <a:pt x="1475899" y="50006"/>
                    <a:pt x="1433036" y="7144"/>
                    <a:pt x="1379696" y="7144"/>
                  </a:cubicBezTo>
                  <a:lnTo>
                    <a:pt x="103346" y="7144"/>
                  </a:lnTo>
                  <a:cubicBezTo>
                    <a:pt x="50006" y="7144"/>
                    <a:pt x="7144" y="50006"/>
                    <a:pt x="7144" y="103346"/>
                  </a:cubicBezTo>
                  <a:lnTo>
                    <a:pt x="7144" y="1723549"/>
                  </a:lnTo>
                  <a:cubicBezTo>
                    <a:pt x="7144" y="1739741"/>
                    <a:pt x="10954" y="1754981"/>
                    <a:pt x="17621" y="1770221"/>
                  </a:cubicBezTo>
                  <a:lnTo>
                    <a:pt x="17621" y="1770221"/>
                  </a:lnTo>
                  <a:cubicBezTo>
                    <a:pt x="20479" y="1775936"/>
                    <a:pt x="23336" y="1780699"/>
                    <a:pt x="26194" y="1785461"/>
                  </a:cubicBezTo>
                  <a:cubicBezTo>
                    <a:pt x="31909" y="1794034"/>
                    <a:pt x="38576" y="1801654"/>
                    <a:pt x="47149" y="1808321"/>
                  </a:cubicBezTo>
                  <a:lnTo>
                    <a:pt x="680561" y="2332196"/>
                  </a:lnTo>
                  <a:cubicBezTo>
                    <a:pt x="698659" y="2346484"/>
                    <a:pt x="719614" y="2354104"/>
                    <a:pt x="741521" y="2354104"/>
                  </a:cubicBezTo>
                  <a:cubicBezTo>
                    <a:pt x="763429" y="2354104"/>
                    <a:pt x="785336" y="2346484"/>
                    <a:pt x="802481" y="2332196"/>
                  </a:cubicBezTo>
                  <a:lnTo>
                    <a:pt x="1435894" y="1808321"/>
                  </a:lnTo>
                  <a:cubicBezTo>
                    <a:pt x="1444466" y="1801654"/>
                    <a:pt x="1451134" y="1794034"/>
                    <a:pt x="1456849" y="1785461"/>
                  </a:cubicBezTo>
                  <a:lnTo>
                    <a:pt x="1456849" y="1785461"/>
                  </a:lnTo>
                  <a:cubicBezTo>
                    <a:pt x="1456849" y="1785461"/>
                    <a:pt x="1456849" y="1785461"/>
                    <a:pt x="1456849" y="1785461"/>
                  </a:cubicBezTo>
                  <a:cubicBezTo>
                    <a:pt x="1459706" y="1780699"/>
                    <a:pt x="1462564" y="1775936"/>
                    <a:pt x="1465421" y="1770221"/>
                  </a:cubicBezTo>
                  <a:lnTo>
                    <a:pt x="1465421" y="1770221"/>
                  </a:lnTo>
                  <a:cubicBezTo>
                    <a:pt x="1472089" y="1755934"/>
                    <a:pt x="1475899" y="1739741"/>
                    <a:pt x="1475899" y="1723549"/>
                  </a:cubicBezTo>
                  <a:lnTo>
                    <a:pt x="1475899" y="10334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13" name="Google Shape;713;p14"/>
            <p:cNvSpPr/>
            <p:nvPr/>
          </p:nvSpPr>
          <p:spPr>
            <a:xfrm>
              <a:off x="4183856" y="1536859"/>
              <a:ext cx="85725" cy="114300"/>
            </a:xfrm>
            <a:custGeom>
              <a:rect b="b" l="l" r="r" t="t"/>
              <a:pathLst>
                <a:path extrusionOk="0" h="114300" w="85725">
                  <a:moveTo>
                    <a:pt x="7144" y="7144"/>
                  </a:moveTo>
                  <a:lnTo>
                    <a:pt x="50959" y="7144"/>
                  </a:lnTo>
                  <a:cubicBezTo>
                    <a:pt x="55721" y="7144"/>
                    <a:pt x="60484" y="8096"/>
                    <a:pt x="64294" y="9049"/>
                  </a:cubicBezTo>
                  <a:cubicBezTo>
                    <a:pt x="68104" y="10954"/>
                    <a:pt x="71914" y="12859"/>
                    <a:pt x="74771" y="14764"/>
                  </a:cubicBezTo>
                  <a:cubicBezTo>
                    <a:pt x="77629" y="17621"/>
                    <a:pt x="80486" y="20479"/>
                    <a:pt x="81439" y="23336"/>
                  </a:cubicBezTo>
                  <a:cubicBezTo>
                    <a:pt x="83344" y="27146"/>
                    <a:pt x="84296" y="30004"/>
                    <a:pt x="84296" y="33814"/>
                  </a:cubicBezTo>
                  <a:cubicBezTo>
                    <a:pt x="84296" y="39529"/>
                    <a:pt x="82391" y="44291"/>
                    <a:pt x="79534" y="49054"/>
                  </a:cubicBezTo>
                  <a:cubicBezTo>
                    <a:pt x="76676" y="53816"/>
                    <a:pt x="72866" y="55721"/>
                    <a:pt x="69056" y="57626"/>
                  </a:cubicBezTo>
                  <a:lnTo>
                    <a:pt x="69056" y="59531"/>
                  </a:lnTo>
                  <a:cubicBezTo>
                    <a:pt x="74771" y="61436"/>
                    <a:pt x="79534" y="65246"/>
                    <a:pt x="82391" y="69056"/>
                  </a:cubicBezTo>
                  <a:cubicBezTo>
                    <a:pt x="85249" y="73819"/>
                    <a:pt x="87154" y="78581"/>
                    <a:pt x="87154" y="85249"/>
                  </a:cubicBezTo>
                  <a:cubicBezTo>
                    <a:pt x="87154" y="90011"/>
                    <a:pt x="86201" y="93821"/>
                    <a:pt x="84296" y="97631"/>
                  </a:cubicBezTo>
                  <a:cubicBezTo>
                    <a:pt x="82391" y="101441"/>
                    <a:pt x="79534" y="104299"/>
                    <a:pt x="76676" y="107156"/>
                  </a:cubicBezTo>
                  <a:cubicBezTo>
                    <a:pt x="73819" y="110014"/>
                    <a:pt x="69056" y="111919"/>
                    <a:pt x="65246" y="112871"/>
                  </a:cubicBezTo>
                  <a:cubicBezTo>
                    <a:pt x="61436" y="113824"/>
                    <a:pt x="55721" y="114776"/>
                    <a:pt x="50959" y="114776"/>
                  </a:cubicBezTo>
                  <a:lnTo>
                    <a:pt x="7144" y="114776"/>
                  </a:lnTo>
                  <a:lnTo>
                    <a:pt x="7144" y="7144"/>
                  </a:lnTo>
                  <a:close/>
                  <a:moveTo>
                    <a:pt x="49054" y="50006"/>
                  </a:moveTo>
                  <a:cubicBezTo>
                    <a:pt x="52864" y="50006"/>
                    <a:pt x="56674" y="49054"/>
                    <a:pt x="58579" y="47149"/>
                  </a:cubicBezTo>
                  <a:cubicBezTo>
                    <a:pt x="60484" y="45244"/>
                    <a:pt x="62389" y="42386"/>
                    <a:pt x="62389" y="38576"/>
                  </a:cubicBezTo>
                  <a:cubicBezTo>
                    <a:pt x="62389" y="34766"/>
                    <a:pt x="61436" y="31909"/>
                    <a:pt x="58579" y="30004"/>
                  </a:cubicBezTo>
                  <a:cubicBezTo>
                    <a:pt x="56674" y="28099"/>
                    <a:pt x="52864" y="27146"/>
                    <a:pt x="49054" y="27146"/>
                  </a:cubicBezTo>
                  <a:lnTo>
                    <a:pt x="30004" y="27146"/>
                  </a:lnTo>
                  <a:lnTo>
                    <a:pt x="30004" y="49054"/>
                  </a:lnTo>
                  <a:lnTo>
                    <a:pt x="49054" y="49054"/>
                  </a:lnTo>
                  <a:close/>
                  <a:moveTo>
                    <a:pt x="50959" y="94774"/>
                  </a:moveTo>
                  <a:cubicBezTo>
                    <a:pt x="60484" y="94774"/>
                    <a:pt x="65246" y="90964"/>
                    <a:pt x="65246" y="82391"/>
                  </a:cubicBezTo>
                  <a:cubicBezTo>
                    <a:pt x="65246" y="73819"/>
                    <a:pt x="60484" y="70009"/>
                    <a:pt x="50006" y="70009"/>
                  </a:cubicBezTo>
                  <a:lnTo>
                    <a:pt x="30004" y="70009"/>
                  </a:lnTo>
                  <a:lnTo>
                    <a:pt x="30004" y="93821"/>
                  </a:lnTo>
                  <a:lnTo>
                    <a:pt x="50959" y="9382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14" name="Google Shape;714;p14"/>
            <p:cNvSpPr/>
            <p:nvPr/>
          </p:nvSpPr>
          <p:spPr>
            <a:xfrm>
              <a:off x="4273391" y="1569244"/>
              <a:ext cx="85725" cy="85725"/>
            </a:xfrm>
            <a:custGeom>
              <a:rect b="b" l="l" r="r" t="t"/>
              <a:pathLst>
                <a:path extrusionOk="0" h="85725" w="85725">
                  <a:moveTo>
                    <a:pt x="83344" y="65246"/>
                  </a:moveTo>
                  <a:cubicBezTo>
                    <a:pt x="79534" y="71914"/>
                    <a:pt x="74771" y="76676"/>
                    <a:pt x="69056" y="80486"/>
                  </a:cubicBezTo>
                  <a:cubicBezTo>
                    <a:pt x="63341" y="84296"/>
                    <a:pt x="55721" y="86201"/>
                    <a:pt x="47149" y="86201"/>
                  </a:cubicBezTo>
                  <a:cubicBezTo>
                    <a:pt x="41434" y="86201"/>
                    <a:pt x="35719" y="85249"/>
                    <a:pt x="30956" y="83344"/>
                  </a:cubicBezTo>
                  <a:cubicBezTo>
                    <a:pt x="26194" y="81439"/>
                    <a:pt x="21431" y="78581"/>
                    <a:pt x="18574" y="74771"/>
                  </a:cubicBezTo>
                  <a:cubicBezTo>
                    <a:pt x="14764" y="70961"/>
                    <a:pt x="11906" y="67151"/>
                    <a:pt x="10001" y="62389"/>
                  </a:cubicBezTo>
                  <a:cubicBezTo>
                    <a:pt x="8096" y="57626"/>
                    <a:pt x="7144" y="51911"/>
                    <a:pt x="7144" y="46196"/>
                  </a:cubicBezTo>
                  <a:cubicBezTo>
                    <a:pt x="7144" y="40481"/>
                    <a:pt x="8096" y="35719"/>
                    <a:pt x="10001" y="30956"/>
                  </a:cubicBezTo>
                  <a:cubicBezTo>
                    <a:pt x="11906" y="26194"/>
                    <a:pt x="14764" y="22384"/>
                    <a:pt x="18574" y="18574"/>
                  </a:cubicBezTo>
                  <a:cubicBezTo>
                    <a:pt x="22384" y="14764"/>
                    <a:pt x="26194" y="11906"/>
                    <a:pt x="30956" y="10001"/>
                  </a:cubicBezTo>
                  <a:cubicBezTo>
                    <a:pt x="35719" y="8096"/>
                    <a:pt x="41434" y="7144"/>
                    <a:pt x="46196" y="7144"/>
                  </a:cubicBezTo>
                  <a:cubicBezTo>
                    <a:pt x="51911" y="7144"/>
                    <a:pt x="57626" y="8096"/>
                    <a:pt x="62389" y="10001"/>
                  </a:cubicBezTo>
                  <a:cubicBezTo>
                    <a:pt x="67151" y="11906"/>
                    <a:pt x="70961" y="14764"/>
                    <a:pt x="73819" y="18574"/>
                  </a:cubicBezTo>
                  <a:cubicBezTo>
                    <a:pt x="76676" y="22384"/>
                    <a:pt x="79534" y="26194"/>
                    <a:pt x="80486" y="30956"/>
                  </a:cubicBezTo>
                  <a:cubicBezTo>
                    <a:pt x="82391" y="35719"/>
                    <a:pt x="83344" y="40481"/>
                    <a:pt x="83344" y="46196"/>
                  </a:cubicBezTo>
                  <a:cubicBezTo>
                    <a:pt x="83344" y="47149"/>
                    <a:pt x="83344" y="48101"/>
                    <a:pt x="83344" y="49054"/>
                  </a:cubicBezTo>
                  <a:cubicBezTo>
                    <a:pt x="83344" y="50006"/>
                    <a:pt x="83344" y="50959"/>
                    <a:pt x="83344" y="50959"/>
                  </a:cubicBezTo>
                  <a:cubicBezTo>
                    <a:pt x="83344" y="51911"/>
                    <a:pt x="83344" y="51911"/>
                    <a:pt x="83344" y="52864"/>
                  </a:cubicBezTo>
                  <a:lnTo>
                    <a:pt x="29051" y="52864"/>
                  </a:lnTo>
                  <a:cubicBezTo>
                    <a:pt x="30004" y="57626"/>
                    <a:pt x="32861" y="61436"/>
                    <a:pt x="35719" y="63341"/>
                  </a:cubicBezTo>
                  <a:cubicBezTo>
                    <a:pt x="39529" y="65246"/>
                    <a:pt x="43339" y="67151"/>
                    <a:pt x="47149" y="67151"/>
                  </a:cubicBezTo>
                  <a:cubicBezTo>
                    <a:pt x="50959" y="67151"/>
                    <a:pt x="54769" y="66199"/>
                    <a:pt x="57626" y="64294"/>
                  </a:cubicBezTo>
                  <a:cubicBezTo>
                    <a:pt x="60484" y="62389"/>
                    <a:pt x="62389" y="60484"/>
                    <a:pt x="64294" y="57626"/>
                  </a:cubicBezTo>
                  <a:lnTo>
                    <a:pt x="83344" y="65246"/>
                  </a:lnTo>
                  <a:close/>
                  <a:moveTo>
                    <a:pt x="63341" y="35719"/>
                  </a:moveTo>
                  <a:cubicBezTo>
                    <a:pt x="63341" y="34766"/>
                    <a:pt x="62389" y="32861"/>
                    <a:pt x="61436" y="31909"/>
                  </a:cubicBezTo>
                  <a:cubicBezTo>
                    <a:pt x="60484" y="30956"/>
                    <a:pt x="59531" y="29051"/>
                    <a:pt x="58579" y="28099"/>
                  </a:cubicBezTo>
                  <a:cubicBezTo>
                    <a:pt x="57626" y="27146"/>
                    <a:pt x="55721" y="26194"/>
                    <a:pt x="53816" y="25241"/>
                  </a:cubicBezTo>
                  <a:cubicBezTo>
                    <a:pt x="51911" y="24289"/>
                    <a:pt x="50006" y="24289"/>
                    <a:pt x="47149" y="24289"/>
                  </a:cubicBezTo>
                  <a:cubicBezTo>
                    <a:pt x="43339" y="24289"/>
                    <a:pt x="40481" y="25241"/>
                    <a:pt x="37624" y="27146"/>
                  </a:cubicBezTo>
                  <a:cubicBezTo>
                    <a:pt x="34766" y="29051"/>
                    <a:pt x="31909" y="31909"/>
                    <a:pt x="30956" y="35719"/>
                  </a:cubicBezTo>
                  <a:lnTo>
                    <a:pt x="63341" y="3571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15" name="Google Shape;715;p14"/>
            <p:cNvSpPr/>
            <p:nvPr/>
          </p:nvSpPr>
          <p:spPr>
            <a:xfrm>
              <a:off x="4396264" y="1536859"/>
              <a:ext cx="38100" cy="114300"/>
            </a:xfrm>
            <a:custGeom>
              <a:rect b="b" l="l" r="r" t="t"/>
              <a:pathLst>
                <a:path extrusionOk="0" h="114300" w="38100">
                  <a:moveTo>
                    <a:pt x="7144" y="7144"/>
                  </a:moveTo>
                  <a:lnTo>
                    <a:pt x="30956" y="7144"/>
                  </a:lnTo>
                  <a:lnTo>
                    <a:pt x="30956" y="115729"/>
                  </a:lnTo>
                  <a:lnTo>
                    <a:pt x="7144" y="115729"/>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16" name="Google Shape;716;p14"/>
            <p:cNvSpPr/>
            <p:nvPr/>
          </p:nvSpPr>
          <p:spPr>
            <a:xfrm>
              <a:off x="4439126" y="1569244"/>
              <a:ext cx="85725" cy="85725"/>
            </a:xfrm>
            <a:custGeom>
              <a:rect b="b" l="l" r="r" t="t"/>
              <a:pathLst>
                <a:path extrusionOk="0" h="85725" w="85725">
                  <a:moveTo>
                    <a:pt x="27146" y="18574"/>
                  </a:moveTo>
                  <a:lnTo>
                    <a:pt x="29051" y="18574"/>
                  </a:lnTo>
                  <a:cubicBezTo>
                    <a:pt x="33814" y="10954"/>
                    <a:pt x="41434" y="7144"/>
                    <a:pt x="51911" y="7144"/>
                  </a:cubicBezTo>
                  <a:cubicBezTo>
                    <a:pt x="61436" y="7144"/>
                    <a:pt x="68104" y="10001"/>
                    <a:pt x="72866" y="15716"/>
                  </a:cubicBezTo>
                  <a:cubicBezTo>
                    <a:pt x="77629" y="21431"/>
                    <a:pt x="79534" y="29051"/>
                    <a:pt x="79534" y="39529"/>
                  </a:cubicBezTo>
                  <a:lnTo>
                    <a:pt x="79534" y="83344"/>
                  </a:lnTo>
                  <a:lnTo>
                    <a:pt x="56674" y="83344"/>
                  </a:lnTo>
                  <a:lnTo>
                    <a:pt x="56674" y="41434"/>
                  </a:lnTo>
                  <a:cubicBezTo>
                    <a:pt x="56674" y="37624"/>
                    <a:pt x="55721" y="33814"/>
                    <a:pt x="53816" y="31909"/>
                  </a:cubicBezTo>
                  <a:cubicBezTo>
                    <a:pt x="51911" y="29051"/>
                    <a:pt x="49054" y="28099"/>
                    <a:pt x="45244" y="28099"/>
                  </a:cubicBezTo>
                  <a:cubicBezTo>
                    <a:pt x="40481" y="28099"/>
                    <a:pt x="35719" y="30004"/>
                    <a:pt x="33814" y="33814"/>
                  </a:cubicBezTo>
                  <a:cubicBezTo>
                    <a:pt x="31909" y="37624"/>
                    <a:pt x="30004" y="43339"/>
                    <a:pt x="30004" y="49054"/>
                  </a:cubicBezTo>
                  <a:lnTo>
                    <a:pt x="30004" y="83344"/>
                  </a:lnTo>
                  <a:lnTo>
                    <a:pt x="7144" y="83344"/>
                  </a:lnTo>
                  <a:lnTo>
                    <a:pt x="7144" y="9049"/>
                  </a:lnTo>
                  <a:lnTo>
                    <a:pt x="28099" y="9049"/>
                  </a:lnTo>
                  <a:lnTo>
                    <a:pt x="28099" y="1857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17" name="Google Shape;717;p14"/>
            <p:cNvSpPr/>
            <p:nvPr/>
          </p:nvSpPr>
          <p:spPr>
            <a:xfrm>
              <a:off x="4517231" y="1548289"/>
              <a:ext cx="66675" cy="104775"/>
            </a:xfrm>
            <a:custGeom>
              <a:rect b="b" l="l" r="r" t="t"/>
              <a:pathLst>
                <a:path extrusionOk="0" h="104775" w="66675">
                  <a:moveTo>
                    <a:pt x="20479" y="49054"/>
                  </a:moveTo>
                  <a:lnTo>
                    <a:pt x="7144" y="49054"/>
                  </a:lnTo>
                  <a:lnTo>
                    <a:pt x="7144" y="30004"/>
                  </a:lnTo>
                  <a:lnTo>
                    <a:pt x="20479" y="30004"/>
                  </a:lnTo>
                  <a:lnTo>
                    <a:pt x="20479" y="7144"/>
                  </a:lnTo>
                  <a:lnTo>
                    <a:pt x="43339" y="7144"/>
                  </a:lnTo>
                  <a:lnTo>
                    <a:pt x="43339" y="30004"/>
                  </a:lnTo>
                  <a:lnTo>
                    <a:pt x="61436" y="30004"/>
                  </a:lnTo>
                  <a:lnTo>
                    <a:pt x="61436" y="49054"/>
                  </a:lnTo>
                  <a:lnTo>
                    <a:pt x="43339" y="49054"/>
                  </a:lnTo>
                  <a:lnTo>
                    <a:pt x="43339" y="74771"/>
                  </a:lnTo>
                  <a:cubicBezTo>
                    <a:pt x="43339" y="76676"/>
                    <a:pt x="43339" y="77629"/>
                    <a:pt x="44291" y="79534"/>
                  </a:cubicBezTo>
                  <a:cubicBezTo>
                    <a:pt x="44291" y="80486"/>
                    <a:pt x="45244" y="82391"/>
                    <a:pt x="46196" y="83344"/>
                  </a:cubicBezTo>
                  <a:cubicBezTo>
                    <a:pt x="48101" y="84296"/>
                    <a:pt x="50006" y="85249"/>
                    <a:pt x="51911" y="85249"/>
                  </a:cubicBezTo>
                  <a:cubicBezTo>
                    <a:pt x="53816" y="85249"/>
                    <a:pt x="54769" y="85249"/>
                    <a:pt x="55721" y="84296"/>
                  </a:cubicBezTo>
                  <a:cubicBezTo>
                    <a:pt x="56674" y="84296"/>
                    <a:pt x="57626" y="83344"/>
                    <a:pt x="58579" y="82391"/>
                  </a:cubicBezTo>
                  <a:lnTo>
                    <a:pt x="65246" y="102394"/>
                  </a:lnTo>
                  <a:cubicBezTo>
                    <a:pt x="62389" y="103346"/>
                    <a:pt x="59531" y="104299"/>
                    <a:pt x="56674" y="105251"/>
                  </a:cubicBezTo>
                  <a:cubicBezTo>
                    <a:pt x="53816" y="106204"/>
                    <a:pt x="50006" y="106204"/>
                    <a:pt x="47149" y="106204"/>
                  </a:cubicBezTo>
                  <a:cubicBezTo>
                    <a:pt x="39529" y="106204"/>
                    <a:pt x="32861" y="103346"/>
                    <a:pt x="28099" y="99536"/>
                  </a:cubicBezTo>
                  <a:cubicBezTo>
                    <a:pt x="25241" y="96679"/>
                    <a:pt x="23336" y="93821"/>
                    <a:pt x="22384" y="90011"/>
                  </a:cubicBezTo>
                  <a:cubicBezTo>
                    <a:pt x="21431" y="86201"/>
                    <a:pt x="20479" y="82391"/>
                    <a:pt x="20479" y="77629"/>
                  </a:cubicBezTo>
                  <a:lnTo>
                    <a:pt x="20479" y="4905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18" name="Google Shape;718;p14"/>
            <p:cNvSpPr/>
            <p:nvPr/>
          </p:nvSpPr>
          <p:spPr>
            <a:xfrm>
              <a:off x="4580096" y="1569244"/>
              <a:ext cx="85725" cy="85725"/>
            </a:xfrm>
            <a:custGeom>
              <a:rect b="b" l="l" r="r" t="t"/>
              <a:pathLst>
                <a:path extrusionOk="0" h="85725" w="85725">
                  <a:moveTo>
                    <a:pt x="83344" y="65246"/>
                  </a:moveTo>
                  <a:cubicBezTo>
                    <a:pt x="79534" y="71914"/>
                    <a:pt x="74771" y="76676"/>
                    <a:pt x="69056" y="80486"/>
                  </a:cubicBezTo>
                  <a:cubicBezTo>
                    <a:pt x="63341" y="84296"/>
                    <a:pt x="55721" y="86201"/>
                    <a:pt x="47149" y="86201"/>
                  </a:cubicBezTo>
                  <a:cubicBezTo>
                    <a:pt x="41434" y="86201"/>
                    <a:pt x="35719" y="85249"/>
                    <a:pt x="30956" y="83344"/>
                  </a:cubicBezTo>
                  <a:cubicBezTo>
                    <a:pt x="26194" y="81439"/>
                    <a:pt x="21431" y="78581"/>
                    <a:pt x="18574" y="74771"/>
                  </a:cubicBezTo>
                  <a:cubicBezTo>
                    <a:pt x="14764" y="70961"/>
                    <a:pt x="11906" y="67151"/>
                    <a:pt x="10001" y="62389"/>
                  </a:cubicBezTo>
                  <a:cubicBezTo>
                    <a:pt x="8096" y="57626"/>
                    <a:pt x="7144" y="51911"/>
                    <a:pt x="7144" y="46196"/>
                  </a:cubicBezTo>
                  <a:cubicBezTo>
                    <a:pt x="7144" y="40481"/>
                    <a:pt x="8096" y="35719"/>
                    <a:pt x="10001" y="30956"/>
                  </a:cubicBezTo>
                  <a:cubicBezTo>
                    <a:pt x="11906" y="26194"/>
                    <a:pt x="14764" y="22384"/>
                    <a:pt x="18574" y="18574"/>
                  </a:cubicBezTo>
                  <a:cubicBezTo>
                    <a:pt x="22384" y="14764"/>
                    <a:pt x="26194" y="11906"/>
                    <a:pt x="30956" y="10001"/>
                  </a:cubicBezTo>
                  <a:cubicBezTo>
                    <a:pt x="35719" y="8096"/>
                    <a:pt x="41434" y="7144"/>
                    <a:pt x="46196" y="7144"/>
                  </a:cubicBezTo>
                  <a:cubicBezTo>
                    <a:pt x="51911" y="7144"/>
                    <a:pt x="57626" y="8096"/>
                    <a:pt x="62389" y="10001"/>
                  </a:cubicBezTo>
                  <a:cubicBezTo>
                    <a:pt x="67151" y="11906"/>
                    <a:pt x="70961" y="14764"/>
                    <a:pt x="73819" y="18574"/>
                  </a:cubicBezTo>
                  <a:cubicBezTo>
                    <a:pt x="76676" y="22384"/>
                    <a:pt x="79534" y="26194"/>
                    <a:pt x="80486" y="30956"/>
                  </a:cubicBezTo>
                  <a:cubicBezTo>
                    <a:pt x="82391" y="35719"/>
                    <a:pt x="83344" y="40481"/>
                    <a:pt x="83344" y="46196"/>
                  </a:cubicBezTo>
                  <a:cubicBezTo>
                    <a:pt x="83344" y="47149"/>
                    <a:pt x="83344" y="48101"/>
                    <a:pt x="83344" y="49054"/>
                  </a:cubicBezTo>
                  <a:cubicBezTo>
                    <a:pt x="83344" y="50006"/>
                    <a:pt x="83344" y="50959"/>
                    <a:pt x="83344" y="50959"/>
                  </a:cubicBezTo>
                  <a:cubicBezTo>
                    <a:pt x="83344" y="51911"/>
                    <a:pt x="83344" y="51911"/>
                    <a:pt x="83344" y="52864"/>
                  </a:cubicBezTo>
                  <a:lnTo>
                    <a:pt x="29051" y="52864"/>
                  </a:lnTo>
                  <a:cubicBezTo>
                    <a:pt x="30004" y="57626"/>
                    <a:pt x="32861" y="61436"/>
                    <a:pt x="35719" y="63341"/>
                  </a:cubicBezTo>
                  <a:cubicBezTo>
                    <a:pt x="39529" y="65246"/>
                    <a:pt x="43339" y="67151"/>
                    <a:pt x="47149" y="67151"/>
                  </a:cubicBezTo>
                  <a:cubicBezTo>
                    <a:pt x="50959" y="67151"/>
                    <a:pt x="54769" y="66199"/>
                    <a:pt x="57626" y="64294"/>
                  </a:cubicBezTo>
                  <a:cubicBezTo>
                    <a:pt x="60484" y="62389"/>
                    <a:pt x="62389" y="60484"/>
                    <a:pt x="64294" y="57626"/>
                  </a:cubicBezTo>
                  <a:lnTo>
                    <a:pt x="83344" y="65246"/>
                  </a:lnTo>
                  <a:close/>
                  <a:moveTo>
                    <a:pt x="63341" y="35719"/>
                  </a:moveTo>
                  <a:cubicBezTo>
                    <a:pt x="63341" y="34766"/>
                    <a:pt x="62389" y="32861"/>
                    <a:pt x="61436" y="31909"/>
                  </a:cubicBezTo>
                  <a:cubicBezTo>
                    <a:pt x="60484" y="30956"/>
                    <a:pt x="59531" y="29051"/>
                    <a:pt x="58579" y="28099"/>
                  </a:cubicBezTo>
                  <a:cubicBezTo>
                    <a:pt x="57626" y="27146"/>
                    <a:pt x="55721" y="26194"/>
                    <a:pt x="53816" y="25241"/>
                  </a:cubicBezTo>
                  <a:cubicBezTo>
                    <a:pt x="51911" y="24289"/>
                    <a:pt x="50006" y="24289"/>
                    <a:pt x="47149" y="24289"/>
                  </a:cubicBezTo>
                  <a:cubicBezTo>
                    <a:pt x="43339" y="24289"/>
                    <a:pt x="40481" y="25241"/>
                    <a:pt x="37624" y="27146"/>
                  </a:cubicBezTo>
                  <a:cubicBezTo>
                    <a:pt x="34766" y="29051"/>
                    <a:pt x="31909" y="31909"/>
                    <a:pt x="30956" y="35719"/>
                  </a:cubicBezTo>
                  <a:lnTo>
                    <a:pt x="63341" y="3571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19" name="Google Shape;719;p14"/>
            <p:cNvSpPr/>
            <p:nvPr/>
          </p:nvSpPr>
          <p:spPr>
            <a:xfrm>
              <a:off x="4667726" y="1568291"/>
              <a:ext cx="66675" cy="85725"/>
            </a:xfrm>
            <a:custGeom>
              <a:rect b="b" l="l" r="r" t="t"/>
              <a:pathLst>
                <a:path extrusionOk="0" h="85725" w="66675">
                  <a:moveTo>
                    <a:pt x="8096" y="10001"/>
                  </a:moveTo>
                  <a:lnTo>
                    <a:pt x="29051" y="10001"/>
                  </a:lnTo>
                  <a:lnTo>
                    <a:pt x="29051" y="19526"/>
                  </a:lnTo>
                  <a:lnTo>
                    <a:pt x="30956" y="19526"/>
                  </a:lnTo>
                  <a:cubicBezTo>
                    <a:pt x="32861" y="16669"/>
                    <a:pt x="35719" y="13811"/>
                    <a:pt x="39529" y="10954"/>
                  </a:cubicBezTo>
                  <a:cubicBezTo>
                    <a:pt x="43339" y="9049"/>
                    <a:pt x="47149" y="7144"/>
                    <a:pt x="51911" y="7144"/>
                  </a:cubicBezTo>
                  <a:cubicBezTo>
                    <a:pt x="54769" y="7144"/>
                    <a:pt x="56674" y="7144"/>
                    <a:pt x="58579" y="8096"/>
                  </a:cubicBezTo>
                  <a:cubicBezTo>
                    <a:pt x="60484" y="9049"/>
                    <a:pt x="62389" y="9049"/>
                    <a:pt x="63341" y="10001"/>
                  </a:cubicBezTo>
                  <a:lnTo>
                    <a:pt x="57626" y="30004"/>
                  </a:lnTo>
                  <a:cubicBezTo>
                    <a:pt x="56674" y="29051"/>
                    <a:pt x="54769" y="29051"/>
                    <a:pt x="53816" y="28099"/>
                  </a:cubicBezTo>
                  <a:cubicBezTo>
                    <a:pt x="51911" y="28099"/>
                    <a:pt x="50006" y="27146"/>
                    <a:pt x="48101" y="27146"/>
                  </a:cubicBezTo>
                  <a:cubicBezTo>
                    <a:pt x="42386" y="27146"/>
                    <a:pt x="38576" y="29051"/>
                    <a:pt x="34766" y="32861"/>
                  </a:cubicBezTo>
                  <a:cubicBezTo>
                    <a:pt x="31909" y="36671"/>
                    <a:pt x="30004" y="42386"/>
                    <a:pt x="30004" y="48101"/>
                  </a:cubicBezTo>
                  <a:lnTo>
                    <a:pt x="30004" y="82391"/>
                  </a:lnTo>
                  <a:lnTo>
                    <a:pt x="7144" y="82391"/>
                  </a:lnTo>
                  <a:lnTo>
                    <a:pt x="7144" y="1000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20" name="Google Shape;720;p14"/>
            <p:cNvSpPr/>
            <p:nvPr/>
          </p:nvSpPr>
          <p:spPr>
            <a:xfrm>
              <a:off x="4733449" y="1569244"/>
              <a:ext cx="85725" cy="85725"/>
            </a:xfrm>
            <a:custGeom>
              <a:rect b="b" l="l" r="r" t="t"/>
              <a:pathLst>
                <a:path extrusionOk="0" h="85725" w="85725">
                  <a:moveTo>
                    <a:pt x="27146" y="18574"/>
                  </a:moveTo>
                  <a:lnTo>
                    <a:pt x="29051" y="18574"/>
                  </a:lnTo>
                  <a:cubicBezTo>
                    <a:pt x="33814" y="10954"/>
                    <a:pt x="41434" y="7144"/>
                    <a:pt x="51911" y="7144"/>
                  </a:cubicBezTo>
                  <a:cubicBezTo>
                    <a:pt x="61436" y="7144"/>
                    <a:pt x="68104" y="10001"/>
                    <a:pt x="72866" y="15716"/>
                  </a:cubicBezTo>
                  <a:cubicBezTo>
                    <a:pt x="77629" y="21431"/>
                    <a:pt x="79534" y="29051"/>
                    <a:pt x="79534" y="39529"/>
                  </a:cubicBezTo>
                  <a:lnTo>
                    <a:pt x="79534" y="83344"/>
                  </a:lnTo>
                  <a:lnTo>
                    <a:pt x="56674" y="83344"/>
                  </a:lnTo>
                  <a:lnTo>
                    <a:pt x="56674" y="41434"/>
                  </a:lnTo>
                  <a:cubicBezTo>
                    <a:pt x="56674" y="37624"/>
                    <a:pt x="55721" y="33814"/>
                    <a:pt x="53816" y="31909"/>
                  </a:cubicBezTo>
                  <a:cubicBezTo>
                    <a:pt x="51911" y="29051"/>
                    <a:pt x="49054" y="28099"/>
                    <a:pt x="45244" y="28099"/>
                  </a:cubicBezTo>
                  <a:cubicBezTo>
                    <a:pt x="40481" y="28099"/>
                    <a:pt x="35719" y="30004"/>
                    <a:pt x="33814" y="33814"/>
                  </a:cubicBezTo>
                  <a:cubicBezTo>
                    <a:pt x="31909" y="37624"/>
                    <a:pt x="30004" y="43339"/>
                    <a:pt x="30004" y="49054"/>
                  </a:cubicBezTo>
                  <a:lnTo>
                    <a:pt x="30004" y="83344"/>
                  </a:lnTo>
                  <a:lnTo>
                    <a:pt x="7144" y="83344"/>
                  </a:lnTo>
                  <a:lnTo>
                    <a:pt x="7144" y="9049"/>
                  </a:lnTo>
                  <a:lnTo>
                    <a:pt x="28099" y="9049"/>
                  </a:lnTo>
                  <a:lnTo>
                    <a:pt x="28099" y="1857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21" name="Google Shape;721;p14"/>
            <p:cNvSpPr/>
            <p:nvPr/>
          </p:nvSpPr>
          <p:spPr>
            <a:xfrm>
              <a:off x="4816316" y="1569244"/>
              <a:ext cx="85725" cy="85725"/>
            </a:xfrm>
            <a:custGeom>
              <a:rect b="b" l="l" r="r" t="t"/>
              <a:pathLst>
                <a:path extrusionOk="0" h="85725" w="85725">
                  <a:moveTo>
                    <a:pt x="83344" y="65246"/>
                  </a:moveTo>
                  <a:cubicBezTo>
                    <a:pt x="79534" y="71914"/>
                    <a:pt x="74771" y="76676"/>
                    <a:pt x="69056" y="80486"/>
                  </a:cubicBezTo>
                  <a:cubicBezTo>
                    <a:pt x="63341" y="84296"/>
                    <a:pt x="55721" y="86201"/>
                    <a:pt x="47149" y="86201"/>
                  </a:cubicBezTo>
                  <a:cubicBezTo>
                    <a:pt x="41434" y="86201"/>
                    <a:pt x="35719" y="85249"/>
                    <a:pt x="30956" y="83344"/>
                  </a:cubicBezTo>
                  <a:cubicBezTo>
                    <a:pt x="26194" y="81439"/>
                    <a:pt x="21431" y="78581"/>
                    <a:pt x="18574" y="74771"/>
                  </a:cubicBezTo>
                  <a:cubicBezTo>
                    <a:pt x="14764" y="70961"/>
                    <a:pt x="11906" y="67151"/>
                    <a:pt x="10001" y="62389"/>
                  </a:cubicBezTo>
                  <a:cubicBezTo>
                    <a:pt x="8096" y="57626"/>
                    <a:pt x="7144" y="51911"/>
                    <a:pt x="7144" y="46196"/>
                  </a:cubicBezTo>
                  <a:cubicBezTo>
                    <a:pt x="7144" y="40481"/>
                    <a:pt x="8096" y="35719"/>
                    <a:pt x="10001" y="30956"/>
                  </a:cubicBezTo>
                  <a:cubicBezTo>
                    <a:pt x="11906" y="26194"/>
                    <a:pt x="14764" y="22384"/>
                    <a:pt x="18574" y="18574"/>
                  </a:cubicBezTo>
                  <a:cubicBezTo>
                    <a:pt x="22384" y="14764"/>
                    <a:pt x="26194" y="11906"/>
                    <a:pt x="30956" y="10001"/>
                  </a:cubicBezTo>
                  <a:cubicBezTo>
                    <a:pt x="35719" y="8096"/>
                    <a:pt x="41434" y="7144"/>
                    <a:pt x="46196" y="7144"/>
                  </a:cubicBezTo>
                  <a:cubicBezTo>
                    <a:pt x="51911" y="7144"/>
                    <a:pt x="57626" y="8096"/>
                    <a:pt x="62389" y="10001"/>
                  </a:cubicBezTo>
                  <a:cubicBezTo>
                    <a:pt x="67151" y="11906"/>
                    <a:pt x="70961" y="14764"/>
                    <a:pt x="73819" y="18574"/>
                  </a:cubicBezTo>
                  <a:cubicBezTo>
                    <a:pt x="76676" y="22384"/>
                    <a:pt x="79534" y="26194"/>
                    <a:pt x="80486" y="30956"/>
                  </a:cubicBezTo>
                  <a:cubicBezTo>
                    <a:pt x="82391" y="35719"/>
                    <a:pt x="83344" y="40481"/>
                    <a:pt x="83344" y="46196"/>
                  </a:cubicBezTo>
                  <a:cubicBezTo>
                    <a:pt x="83344" y="47149"/>
                    <a:pt x="83344" y="48101"/>
                    <a:pt x="83344" y="49054"/>
                  </a:cubicBezTo>
                  <a:cubicBezTo>
                    <a:pt x="83344" y="50006"/>
                    <a:pt x="83344" y="50959"/>
                    <a:pt x="83344" y="50959"/>
                  </a:cubicBezTo>
                  <a:cubicBezTo>
                    <a:pt x="83344" y="51911"/>
                    <a:pt x="83344" y="51911"/>
                    <a:pt x="83344" y="52864"/>
                  </a:cubicBezTo>
                  <a:lnTo>
                    <a:pt x="29051" y="52864"/>
                  </a:lnTo>
                  <a:cubicBezTo>
                    <a:pt x="30004" y="57626"/>
                    <a:pt x="32861" y="61436"/>
                    <a:pt x="35719" y="63341"/>
                  </a:cubicBezTo>
                  <a:cubicBezTo>
                    <a:pt x="38576" y="65246"/>
                    <a:pt x="43339" y="67151"/>
                    <a:pt x="47149" y="67151"/>
                  </a:cubicBezTo>
                  <a:cubicBezTo>
                    <a:pt x="50959" y="67151"/>
                    <a:pt x="54769" y="66199"/>
                    <a:pt x="57626" y="64294"/>
                  </a:cubicBezTo>
                  <a:cubicBezTo>
                    <a:pt x="60484" y="62389"/>
                    <a:pt x="62389" y="60484"/>
                    <a:pt x="64294" y="57626"/>
                  </a:cubicBezTo>
                  <a:lnTo>
                    <a:pt x="83344" y="65246"/>
                  </a:lnTo>
                  <a:close/>
                  <a:moveTo>
                    <a:pt x="63341" y="35719"/>
                  </a:moveTo>
                  <a:cubicBezTo>
                    <a:pt x="63341" y="34766"/>
                    <a:pt x="62389" y="32861"/>
                    <a:pt x="61436" y="31909"/>
                  </a:cubicBezTo>
                  <a:cubicBezTo>
                    <a:pt x="60484" y="30956"/>
                    <a:pt x="59531" y="29051"/>
                    <a:pt x="58579" y="28099"/>
                  </a:cubicBezTo>
                  <a:cubicBezTo>
                    <a:pt x="57626" y="27146"/>
                    <a:pt x="55721" y="26194"/>
                    <a:pt x="53816" y="25241"/>
                  </a:cubicBezTo>
                  <a:cubicBezTo>
                    <a:pt x="51911" y="24289"/>
                    <a:pt x="50006" y="24289"/>
                    <a:pt x="47149" y="24289"/>
                  </a:cubicBezTo>
                  <a:cubicBezTo>
                    <a:pt x="43339" y="24289"/>
                    <a:pt x="40481" y="25241"/>
                    <a:pt x="37624" y="27146"/>
                  </a:cubicBezTo>
                  <a:cubicBezTo>
                    <a:pt x="34766" y="29051"/>
                    <a:pt x="31909" y="31909"/>
                    <a:pt x="30956" y="35719"/>
                  </a:cubicBezTo>
                  <a:lnTo>
                    <a:pt x="63341" y="3571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22" name="Google Shape;722;p14"/>
            <p:cNvSpPr/>
            <p:nvPr/>
          </p:nvSpPr>
          <p:spPr>
            <a:xfrm>
              <a:off x="4897279" y="1548289"/>
              <a:ext cx="66675" cy="104775"/>
            </a:xfrm>
            <a:custGeom>
              <a:rect b="b" l="l" r="r" t="t"/>
              <a:pathLst>
                <a:path extrusionOk="0" h="104775" w="66675">
                  <a:moveTo>
                    <a:pt x="20479" y="49054"/>
                  </a:moveTo>
                  <a:lnTo>
                    <a:pt x="7144" y="49054"/>
                  </a:lnTo>
                  <a:lnTo>
                    <a:pt x="7144" y="30004"/>
                  </a:lnTo>
                  <a:lnTo>
                    <a:pt x="20479" y="30004"/>
                  </a:lnTo>
                  <a:lnTo>
                    <a:pt x="20479" y="7144"/>
                  </a:lnTo>
                  <a:lnTo>
                    <a:pt x="43339" y="7144"/>
                  </a:lnTo>
                  <a:lnTo>
                    <a:pt x="43339" y="30004"/>
                  </a:lnTo>
                  <a:lnTo>
                    <a:pt x="61436" y="30004"/>
                  </a:lnTo>
                  <a:lnTo>
                    <a:pt x="61436" y="49054"/>
                  </a:lnTo>
                  <a:lnTo>
                    <a:pt x="43339" y="49054"/>
                  </a:lnTo>
                  <a:lnTo>
                    <a:pt x="43339" y="74771"/>
                  </a:lnTo>
                  <a:cubicBezTo>
                    <a:pt x="43339" y="76676"/>
                    <a:pt x="43339" y="77629"/>
                    <a:pt x="44291" y="79534"/>
                  </a:cubicBezTo>
                  <a:cubicBezTo>
                    <a:pt x="44291" y="80486"/>
                    <a:pt x="45244" y="82391"/>
                    <a:pt x="46196" y="83344"/>
                  </a:cubicBezTo>
                  <a:cubicBezTo>
                    <a:pt x="48101" y="84296"/>
                    <a:pt x="50006" y="85249"/>
                    <a:pt x="51911" y="85249"/>
                  </a:cubicBezTo>
                  <a:cubicBezTo>
                    <a:pt x="53816" y="85249"/>
                    <a:pt x="54769" y="85249"/>
                    <a:pt x="55721" y="84296"/>
                  </a:cubicBezTo>
                  <a:cubicBezTo>
                    <a:pt x="56674" y="84296"/>
                    <a:pt x="57626" y="83344"/>
                    <a:pt x="58579" y="82391"/>
                  </a:cubicBezTo>
                  <a:lnTo>
                    <a:pt x="65246" y="102394"/>
                  </a:lnTo>
                  <a:cubicBezTo>
                    <a:pt x="62389" y="103346"/>
                    <a:pt x="59531" y="104299"/>
                    <a:pt x="56674" y="105251"/>
                  </a:cubicBezTo>
                  <a:cubicBezTo>
                    <a:pt x="53816" y="106204"/>
                    <a:pt x="50006" y="106204"/>
                    <a:pt x="47149" y="106204"/>
                  </a:cubicBezTo>
                  <a:cubicBezTo>
                    <a:pt x="39529" y="106204"/>
                    <a:pt x="32861" y="103346"/>
                    <a:pt x="28099" y="99536"/>
                  </a:cubicBezTo>
                  <a:cubicBezTo>
                    <a:pt x="25241" y="96679"/>
                    <a:pt x="23336" y="93821"/>
                    <a:pt x="22384" y="90011"/>
                  </a:cubicBezTo>
                  <a:cubicBezTo>
                    <a:pt x="21431" y="86201"/>
                    <a:pt x="20479" y="82391"/>
                    <a:pt x="20479" y="77629"/>
                  </a:cubicBezTo>
                  <a:lnTo>
                    <a:pt x="20479" y="4905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23" name="Google Shape;723;p14"/>
            <p:cNvSpPr/>
            <p:nvPr/>
          </p:nvSpPr>
          <p:spPr>
            <a:xfrm>
              <a:off x="4414361" y="1688306"/>
              <a:ext cx="104775" cy="114300"/>
            </a:xfrm>
            <a:custGeom>
              <a:rect b="b" l="l" r="r" t="t"/>
              <a:pathLst>
                <a:path extrusionOk="0" h="114300" w="104775">
                  <a:moveTo>
                    <a:pt x="7144" y="7144"/>
                  </a:moveTo>
                  <a:lnTo>
                    <a:pt x="30956" y="7144"/>
                  </a:lnTo>
                  <a:lnTo>
                    <a:pt x="30956" y="49054"/>
                  </a:lnTo>
                  <a:lnTo>
                    <a:pt x="32861" y="49054"/>
                  </a:lnTo>
                  <a:lnTo>
                    <a:pt x="69056" y="7144"/>
                  </a:lnTo>
                  <a:lnTo>
                    <a:pt x="96679" y="7144"/>
                  </a:lnTo>
                  <a:lnTo>
                    <a:pt x="96679" y="9049"/>
                  </a:lnTo>
                  <a:lnTo>
                    <a:pt x="57626" y="52864"/>
                  </a:lnTo>
                  <a:lnTo>
                    <a:pt x="101441" y="113824"/>
                  </a:lnTo>
                  <a:lnTo>
                    <a:pt x="101441" y="115729"/>
                  </a:lnTo>
                  <a:lnTo>
                    <a:pt x="72866" y="115729"/>
                  </a:lnTo>
                  <a:lnTo>
                    <a:pt x="42386" y="71914"/>
                  </a:lnTo>
                  <a:lnTo>
                    <a:pt x="30956" y="83344"/>
                  </a:lnTo>
                  <a:lnTo>
                    <a:pt x="30956" y="115729"/>
                  </a:lnTo>
                  <a:lnTo>
                    <a:pt x="7144" y="115729"/>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24" name="Google Shape;724;p14"/>
            <p:cNvSpPr/>
            <p:nvPr/>
          </p:nvSpPr>
          <p:spPr>
            <a:xfrm>
              <a:off x="4513421" y="1687354"/>
              <a:ext cx="38100" cy="123825"/>
            </a:xfrm>
            <a:custGeom>
              <a:rect b="b" l="l" r="r" t="t"/>
              <a:pathLst>
                <a:path extrusionOk="0" h="123825" w="38100">
                  <a:moveTo>
                    <a:pt x="21431" y="35719"/>
                  </a:moveTo>
                  <a:cubicBezTo>
                    <a:pt x="19526" y="35719"/>
                    <a:pt x="17621" y="35719"/>
                    <a:pt x="15716" y="34766"/>
                  </a:cubicBezTo>
                  <a:cubicBezTo>
                    <a:pt x="13811" y="33814"/>
                    <a:pt x="12859" y="32861"/>
                    <a:pt x="10954" y="31909"/>
                  </a:cubicBezTo>
                  <a:cubicBezTo>
                    <a:pt x="9049" y="30956"/>
                    <a:pt x="9049" y="29051"/>
                    <a:pt x="8096" y="27146"/>
                  </a:cubicBezTo>
                  <a:cubicBezTo>
                    <a:pt x="7144" y="25241"/>
                    <a:pt x="7144" y="23336"/>
                    <a:pt x="7144" y="21431"/>
                  </a:cubicBezTo>
                  <a:cubicBezTo>
                    <a:pt x="7144" y="19526"/>
                    <a:pt x="7144" y="17621"/>
                    <a:pt x="8096" y="15716"/>
                  </a:cubicBezTo>
                  <a:cubicBezTo>
                    <a:pt x="9049" y="13811"/>
                    <a:pt x="10001" y="12859"/>
                    <a:pt x="10954" y="10954"/>
                  </a:cubicBezTo>
                  <a:cubicBezTo>
                    <a:pt x="11906" y="9049"/>
                    <a:pt x="13811" y="9049"/>
                    <a:pt x="15716" y="8096"/>
                  </a:cubicBezTo>
                  <a:cubicBezTo>
                    <a:pt x="17621" y="7144"/>
                    <a:pt x="19526" y="7144"/>
                    <a:pt x="21431" y="7144"/>
                  </a:cubicBezTo>
                  <a:cubicBezTo>
                    <a:pt x="23336" y="7144"/>
                    <a:pt x="25241" y="7144"/>
                    <a:pt x="27146" y="8096"/>
                  </a:cubicBezTo>
                  <a:cubicBezTo>
                    <a:pt x="29051" y="9049"/>
                    <a:pt x="30004" y="10001"/>
                    <a:pt x="31909" y="10954"/>
                  </a:cubicBezTo>
                  <a:cubicBezTo>
                    <a:pt x="33814" y="11906"/>
                    <a:pt x="33814" y="13811"/>
                    <a:pt x="34766" y="15716"/>
                  </a:cubicBezTo>
                  <a:cubicBezTo>
                    <a:pt x="35719" y="17621"/>
                    <a:pt x="35719" y="19526"/>
                    <a:pt x="35719" y="21431"/>
                  </a:cubicBezTo>
                  <a:cubicBezTo>
                    <a:pt x="35719" y="23336"/>
                    <a:pt x="35719" y="25241"/>
                    <a:pt x="34766" y="27146"/>
                  </a:cubicBezTo>
                  <a:cubicBezTo>
                    <a:pt x="33814" y="29051"/>
                    <a:pt x="32861" y="30004"/>
                    <a:pt x="31909" y="31909"/>
                  </a:cubicBezTo>
                  <a:cubicBezTo>
                    <a:pt x="30956" y="33814"/>
                    <a:pt x="29051" y="33814"/>
                    <a:pt x="27146" y="34766"/>
                  </a:cubicBezTo>
                  <a:cubicBezTo>
                    <a:pt x="25241" y="34766"/>
                    <a:pt x="23336" y="35719"/>
                    <a:pt x="21431" y="35719"/>
                  </a:cubicBezTo>
                  <a:close/>
                  <a:moveTo>
                    <a:pt x="10001" y="116681"/>
                  </a:moveTo>
                  <a:lnTo>
                    <a:pt x="10001" y="42386"/>
                  </a:lnTo>
                  <a:lnTo>
                    <a:pt x="32861" y="42386"/>
                  </a:lnTo>
                  <a:lnTo>
                    <a:pt x="32861" y="116681"/>
                  </a:lnTo>
                  <a:lnTo>
                    <a:pt x="10001" y="11668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25" name="Google Shape;725;p14"/>
            <p:cNvSpPr/>
            <p:nvPr/>
          </p:nvSpPr>
          <p:spPr>
            <a:xfrm>
              <a:off x="4557236" y="1720691"/>
              <a:ext cx="85725" cy="85725"/>
            </a:xfrm>
            <a:custGeom>
              <a:rect b="b" l="l" r="r" t="t"/>
              <a:pathLst>
                <a:path extrusionOk="0" h="85725" w="85725">
                  <a:moveTo>
                    <a:pt x="27146" y="18574"/>
                  </a:moveTo>
                  <a:lnTo>
                    <a:pt x="29051" y="18574"/>
                  </a:lnTo>
                  <a:cubicBezTo>
                    <a:pt x="33814" y="10954"/>
                    <a:pt x="41434" y="7144"/>
                    <a:pt x="51911" y="7144"/>
                  </a:cubicBezTo>
                  <a:cubicBezTo>
                    <a:pt x="61436" y="7144"/>
                    <a:pt x="68104" y="10001"/>
                    <a:pt x="72866" y="15716"/>
                  </a:cubicBezTo>
                  <a:cubicBezTo>
                    <a:pt x="77629" y="21431"/>
                    <a:pt x="79534" y="29051"/>
                    <a:pt x="79534" y="39529"/>
                  </a:cubicBezTo>
                  <a:lnTo>
                    <a:pt x="79534" y="83344"/>
                  </a:lnTo>
                  <a:lnTo>
                    <a:pt x="56674" y="83344"/>
                  </a:lnTo>
                  <a:lnTo>
                    <a:pt x="56674" y="41434"/>
                  </a:lnTo>
                  <a:cubicBezTo>
                    <a:pt x="56674" y="37624"/>
                    <a:pt x="55721" y="33814"/>
                    <a:pt x="53816" y="31909"/>
                  </a:cubicBezTo>
                  <a:cubicBezTo>
                    <a:pt x="51911" y="29051"/>
                    <a:pt x="49054" y="28099"/>
                    <a:pt x="45244" y="28099"/>
                  </a:cubicBezTo>
                  <a:cubicBezTo>
                    <a:pt x="40481" y="28099"/>
                    <a:pt x="35719" y="30004"/>
                    <a:pt x="33814" y="33814"/>
                  </a:cubicBezTo>
                  <a:cubicBezTo>
                    <a:pt x="31909" y="37624"/>
                    <a:pt x="30004" y="43339"/>
                    <a:pt x="30004" y="49054"/>
                  </a:cubicBezTo>
                  <a:lnTo>
                    <a:pt x="30004" y="83344"/>
                  </a:lnTo>
                  <a:lnTo>
                    <a:pt x="7144" y="83344"/>
                  </a:lnTo>
                  <a:lnTo>
                    <a:pt x="7144" y="9049"/>
                  </a:lnTo>
                  <a:lnTo>
                    <a:pt x="28099" y="9049"/>
                  </a:lnTo>
                  <a:lnTo>
                    <a:pt x="28099" y="1857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26" name="Google Shape;726;p14"/>
            <p:cNvSpPr/>
            <p:nvPr/>
          </p:nvSpPr>
          <p:spPr>
            <a:xfrm>
              <a:off x="4640104" y="1688306"/>
              <a:ext cx="85725" cy="123825"/>
            </a:xfrm>
            <a:custGeom>
              <a:rect b="b" l="l" r="r" t="t"/>
              <a:pathLst>
                <a:path extrusionOk="0" h="123825" w="85725">
                  <a:moveTo>
                    <a:pt x="65246" y="107156"/>
                  </a:moveTo>
                  <a:lnTo>
                    <a:pt x="63341" y="107156"/>
                  </a:lnTo>
                  <a:cubicBezTo>
                    <a:pt x="61436" y="110014"/>
                    <a:pt x="58579" y="112871"/>
                    <a:pt x="55721" y="114776"/>
                  </a:cubicBezTo>
                  <a:cubicBezTo>
                    <a:pt x="51911" y="116681"/>
                    <a:pt x="47149" y="117634"/>
                    <a:pt x="42386" y="117634"/>
                  </a:cubicBezTo>
                  <a:cubicBezTo>
                    <a:pt x="37624" y="117634"/>
                    <a:pt x="32861" y="116681"/>
                    <a:pt x="29051" y="114776"/>
                  </a:cubicBezTo>
                  <a:cubicBezTo>
                    <a:pt x="25241" y="112871"/>
                    <a:pt x="20479" y="110014"/>
                    <a:pt x="17621" y="106204"/>
                  </a:cubicBezTo>
                  <a:cubicBezTo>
                    <a:pt x="14764" y="102394"/>
                    <a:pt x="11906" y="98584"/>
                    <a:pt x="10001" y="93821"/>
                  </a:cubicBezTo>
                  <a:cubicBezTo>
                    <a:pt x="8096" y="89059"/>
                    <a:pt x="7144" y="83344"/>
                    <a:pt x="7144" y="77629"/>
                  </a:cubicBezTo>
                  <a:cubicBezTo>
                    <a:pt x="7144" y="71914"/>
                    <a:pt x="8096" y="66199"/>
                    <a:pt x="10001" y="61436"/>
                  </a:cubicBezTo>
                  <a:cubicBezTo>
                    <a:pt x="11906" y="56674"/>
                    <a:pt x="14764" y="52864"/>
                    <a:pt x="17621" y="49054"/>
                  </a:cubicBezTo>
                  <a:cubicBezTo>
                    <a:pt x="20479" y="45244"/>
                    <a:pt x="24289" y="42386"/>
                    <a:pt x="29051" y="40481"/>
                  </a:cubicBezTo>
                  <a:cubicBezTo>
                    <a:pt x="33814" y="38576"/>
                    <a:pt x="37624" y="37624"/>
                    <a:pt x="42386" y="37624"/>
                  </a:cubicBezTo>
                  <a:cubicBezTo>
                    <a:pt x="48101" y="37624"/>
                    <a:pt x="51911" y="38576"/>
                    <a:pt x="55721" y="40481"/>
                  </a:cubicBezTo>
                  <a:cubicBezTo>
                    <a:pt x="59531" y="42386"/>
                    <a:pt x="62389" y="45244"/>
                    <a:pt x="63341" y="48101"/>
                  </a:cubicBezTo>
                  <a:lnTo>
                    <a:pt x="65246" y="48101"/>
                  </a:lnTo>
                  <a:lnTo>
                    <a:pt x="63341" y="37624"/>
                  </a:lnTo>
                  <a:lnTo>
                    <a:pt x="63341" y="7144"/>
                  </a:lnTo>
                  <a:lnTo>
                    <a:pt x="86201" y="7144"/>
                  </a:lnTo>
                  <a:lnTo>
                    <a:pt x="86201" y="115729"/>
                  </a:lnTo>
                  <a:lnTo>
                    <a:pt x="65246" y="115729"/>
                  </a:lnTo>
                  <a:lnTo>
                    <a:pt x="65246" y="107156"/>
                  </a:lnTo>
                  <a:close/>
                  <a:moveTo>
                    <a:pt x="47149" y="96679"/>
                  </a:moveTo>
                  <a:cubicBezTo>
                    <a:pt x="50006" y="96679"/>
                    <a:pt x="51911" y="96679"/>
                    <a:pt x="53816" y="95726"/>
                  </a:cubicBezTo>
                  <a:cubicBezTo>
                    <a:pt x="55721" y="94774"/>
                    <a:pt x="57626" y="93821"/>
                    <a:pt x="59531" y="91916"/>
                  </a:cubicBezTo>
                  <a:cubicBezTo>
                    <a:pt x="61436" y="90011"/>
                    <a:pt x="62389" y="88106"/>
                    <a:pt x="63341" y="86201"/>
                  </a:cubicBezTo>
                  <a:cubicBezTo>
                    <a:pt x="64294" y="84296"/>
                    <a:pt x="65246" y="81439"/>
                    <a:pt x="65246" y="78581"/>
                  </a:cubicBezTo>
                  <a:cubicBezTo>
                    <a:pt x="65246" y="75724"/>
                    <a:pt x="65246" y="72866"/>
                    <a:pt x="63341" y="70961"/>
                  </a:cubicBezTo>
                  <a:cubicBezTo>
                    <a:pt x="62389" y="69056"/>
                    <a:pt x="61436" y="67151"/>
                    <a:pt x="59531" y="65246"/>
                  </a:cubicBezTo>
                  <a:cubicBezTo>
                    <a:pt x="57626" y="63341"/>
                    <a:pt x="55721" y="62389"/>
                    <a:pt x="53816" y="61436"/>
                  </a:cubicBezTo>
                  <a:cubicBezTo>
                    <a:pt x="51911" y="60484"/>
                    <a:pt x="49054" y="60484"/>
                    <a:pt x="47149" y="60484"/>
                  </a:cubicBezTo>
                  <a:cubicBezTo>
                    <a:pt x="45244" y="60484"/>
                    <a:pt x="42386" y="60484"/>
                    <a:pt x="40481" y="61436"/>
                  </a:cubicBezTo>
                  <a:cubicBezTo>
                    <a:pt x="38576" y="62389"/>
                    <a:pt x="36671" y="63341"/>
                    <a:pt x="34766" y="65246"/>
                  </a:cubicBezTo>
                  <a:cubicBezTo>
                    <a:pt x="32861" y="67151"/>
                    <a:pt x="31909" y="69056"/>
                    <a:pt x="30956" y="70961"/>
                  </a:cubicBezTo>
                  <a:cubicBezTo>
                    <a:pt x="30004" y="72866"/>
                    <a:pt x="29051" y="75724"/>
                    <a:pt x="29051" y="78581"/>
                  </a:cubicBezTo>
                  <a:cubicBezTo>
                    <a:pt x="29051" y="81439"/>
                    <a:pt x="30004" y="84296"/>
                    <a:pt x="30956" y="86201"/>
                  </a:cubicBezTo>
                  <a:cubicBezTo>
                    <a:pt x="31909" y="88106"/>
                    <a:pt x="32861" y="90011"/>
                    <a:pt x="34766" y="91916"/>
                  </a:cubicBezTo>
                  <a:cubicBezTo>
                    <a:pt x="36671" y="93821"/>
                    <a:pt x="38576" y="94774"/>
                    <a:pt x="40481" y="95726"/>
                  </a:cubicBezTo>
                  <a:cubicBezTo>
                    <a:pt x="42386" y="96679"/>
                    <a:pt x="45244" y="96679"/>
                    <a:pt x="47149" y="96679"/>
                  </a:cubicBez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27" name="Google Shape;727;p14"/>
            <p:cNvSpPr/>
            <p:nvPr/>
          </p:nvSpPr>
          <p:spPr>
            <a:xfrm>
              <a:off x="3920966" y="2785586"/>
              <a:ext cx="1295400" cy="685800"/>
            </a:xfrm>
            <a:custGeom>
              <a:rect b="b" l="l" r="r" t="t"/>
              <a:pathLst>
                <a:path extrusionOk="0" h="685800" w="1295400">
                  <a:moveTo>
                    <a:pt x="1288256" y="352901"/>
                  </a:moveTo>
                  <a:cubicBezTo>
                    <a:pt x="1291114" y="348139"/>
                    <a:pt x="1293971" y="344329"/>
                    <a:pt x="1295876" y="339566"/>
                  </a:cubicBezTo>
                  <a:lnTo>
                    <a:pt x="651986" y="7144"/>
                  </a:lnTo>
                  <a:lnTo>
                    <a:pt x="7144" y="339566"/>
                  </a:lnTo>
                  <a:cubicBezTo>
                    <a:pt x="9049" y="344329"/>
                    <a:pt x="11906" y="349091"/>
                    <a:pt x="14764" y="352901"/>
                  </a:cubicBezTo>
                  <a:lnTo>
                    <a:pt x="651986" y="681514"/>
                  </a:lnTo>
                  <a:lnTo>
                    <a:pt x="1288256" y="35290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28" name="Google Shape;728;p14"/>
            <p:cNvSpPr/>
            <p:nvPr/>
          </p:nvSpPr>
          <p:spPr>
            <a:xfrm>
              <a:off x="3929539" y="3131344"/>
              <a:ext cx="647700" cy="514350"/>
            </a:xfrm>
            <a:custGeom>
              <a:rect b="b" l="l" r="r" t="t"/>
              <a:pathLst>
                <a:path extrusionOk="0" h="514350" w="647700">
                  <a:moveTo>
                    <a:pt x="7144" y="7144"/>
                  </a:moveTo>
                  <a:cubicBezTo>
                    <a:pt x="11906" y="14764"/>
                    <a:pt x="18574" y="21431"/>
                    <a:pt x="25241" y="28099"/>
                  </a:cubicBezTo>
                  <a:lnTo>
                    <a:pt x="589121" y="494824"/>
                  </a:lnTo>
                  <a:cubicBezTo>
                    <a:pt x="605314" y="508159"/>
                    <a:pt x="624364" y="514826"/>
                    <a:pt x="643414" y="514826"/>
                  </a:cubicBezTo>
                  <a:lnTo>
                    <a:pt x="643414" y="335756"/>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29" name="Google Shape;729;p14"/>
            <p:cNvSpPr/>
            <p:nvPr/>
          </p:nvSpPr>
          <p:spPr>
            <a:xfrm>
              <a:off x="4565809" y="3130391"/>
              <a:ext cx="647700" cy="514350"/>
            </a:xfrm>
            <a:custGeom>
              <a:rect b="b" l="l" r="r" t="t"/>
              <a:pathLst>
                <a:path extrusionOk="0" h="514350" w="647700">
                  <a:moveTo>
                    <a:pt x="61436" y="494824"/>
                  </a:moveTo>
                  <a:lnTo>
                    <a:pt x="625316" y="28099"/>
                  </a:lnTo>
                  <a:cubicBezTo>
                    <a:pt x="632936" y="22384"/>
                    <a:pt x="638651" y="14764"/>
                    <a:pt x="643414" y="7144"/>
                  </a:cubicBezTo>
                  <a:lnTo>
                    <a:pt x="7144" y="336709"/>
                  </a:lnTo>
                  <a:lnTo>
                    <a:pt x="7144" y="514826"/>
                  </a:lnTo>
                  <a:cubicBezTo>
                    <a:pt x="26194" y="514826"/>
                    <a:pt x="45244" y="508159"/>
                    <a:pt x="61436" y="494824"/>
                  </a:cubicBez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30" name="Google Shape;730;p14"/>
            <p:cNvSpPr/>
            <p:nvPr/>
          </p:nvSpPr>
          <p:spPr>
            <a:xfrm>
              <a:off x="4756309" y="2581751"/>
              <a:ext cx="152400" cy="85725"/>
            </a:xfrm>
            <a:custGeom>
              <a:rect b="b" l="l" r="r" t="t"/>
              <a:pathLst>
                <a:path extrusionOk="0" h="85725" w="152400">
                  <a:moveTo>
                    <a:pt x="7144" y="44291"/>
                  </a:moveTo>
                  <a:lnTo>
                    <a:pt x="77629" y="7144"/>
                  </a:lnTo>
                  <a:lnTo>
                    <a:pt x="149066" y="44291"/>
                  </a:lnTo>
                  <a:lnTo>
                    <a:pt x="77629" y="80486"/>
                  </a:lnTo>
                  <a:close/>
                </a:path>
              </a:pathLst>
            </a:cu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31" name="Google Shape;731;p14"/>
            <p:cNvSpPr/>
            <p:nvPr/>
          </p:nvSpPr>
          <p:spPr>
            <a:xfrm>
              <a:off x="4756309" y="2618899"/>
              <a:ext cx="133350" cy="495300"/>
            </a:xfrm>
            <a:custGeom>
              <a:rect b="b" l="l" r="r" t="t"/>
              <a:pathLst>
                <a:path extrusionOk="0" h="495300" w="133350">
                  <a:moveTo>
                    <a:pt x="7144" y="427196"/>
                  </a:moveTo>
                  <a:lnTo>
                    <a:pt x="7144" y="7144"/>
                  </a:lnTo>
                  <a:lnTo>
                    <a:pt x="77629" y="43339"/>
                  </a:lnTo>
                  <a:lnTo>
                    <a:pt x="126206" y="489109"/>
                  </a:lnTo>
                  <a:close/>
                </a:path>
              </a:pathLst>
            </a:custGeom>
            <a:solidFill>
              <a:srgbClr val="9191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32" name="Google Shape;732;p14"/>
            <p:cNvSpPr/>
            <p:nvPr/>
          </p:nvSpPr>
          <p:spPr>
            <a:xfrm>
              <a:off x="4826794" y="2618899"/>
              <a:ext cx="180975" cy="495300"/>
            </a:xfrm>
            <a:custGeom>
              <a:rect b="b" l="l" r="r" t="t"/>
              <a:pathLst>
                <a:path extrusionOk="0" h="495300" w="180975">
                  <a:moveTo>
                    <a:pt x="7144" y="43339"/>
                  </a:moveTo>
                  <a:lnTo>
                    <a:pt x="78581" y="7144"/>
                  </a:lnTo>
                  <a:lnTo>
                    <a:pt x="175736" y="427196"/>
                  </a:lnTo>
                  <a:lnTo>
                    <a:pt x="55721" y="489109"/>
                  </a:lnTo>
                  <a:close/>
                </a:path>
              </a:pathLst>
            </a:cu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33" name="Google Shape;733;p14"/>
            <p:cNvSpPr/>
            <p:nvPr/>
          </p:nvSpPr>
          <p:spPr>
            <a:xfrm>
              <a:off x="4903946" y="2900839"/>
              <a:ext cx="228600" cy="361950"/>
            </a:xfrm>
            <a:custGeom>
              <a:rect b="b" l="l" r="r" t="t"/>
              <a:pathLst>
                <a:path extrusionOk="0" h="361950" w="228600">
                  <a:moveTo>
                    <a:pt x="7144" y="354806"/>
                  </a:moveTo>
                  <a:lnTo>
                    <a:pt x="221456" y="244316"/>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34" name="Google Shape;734;p14"/>
            <p:cNvSpPr/>
            <p:nvPr/>
          </p:nvSpPr>
          <p:spPr>
            <a:xfrm>
              <a:off x="4689634" y="2900839"/>
              <a:ext cx="228600" cy="361950"/>
            </a:xfrm>
            <a:custGeom>
              <a:rect b="b" l="l" r="r" t="t"/>
              <a:pathLst>
                <a:path extrusionOk="0" h="361950" w="228600">
                  <a:moveTo>
                    <a:pt x="221456" y="354806"/>
                  </a:moveTo>
                  <a:lnTo>
                    <a:pt x="221456" y="7144"/>
                  </a:lnTo>
                  <a:lnTo>
                    <a:pt x="7144" y="24431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35" name="Google Shape;735;p14"/>
            <p:cNvSpPr/>
            <p:nvPr/>
          </p:nvSpPr>
          <p:spPr>
            <a:xfrm>
              <a:off x="4903946" y="2797969"/>
              <a:ext cx="171450" cy="266700"/>
            </a:xfrm>
            <a:custGeom>
              <a:rect b="b" l="l" r="r" t="t"/>
              <a:pathLst>
                <a:path extrusionOk="0" h="266700" w="171450">
                  <a:moveTo>
                    <a:pt x="7144" y="268129"/>
                  </a:moveTo>
                  <a:lnTo>
                    <a:pt x="168116" y="185261"/>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36" name="Google Shape;736;p14"/>
            <p:cNvSpPr/>
            <p:nvPr/>
          </p:nvSpPr>
          <p:spPr>
            <a:xfrm>
              <a:off x="4743926" y="2797969"/>
              <a:ext cx="171450" cy="266700"/>
            </a:xfrm>
            <a:custGeom>
              <a:rect b="b" l="l" r="r" t="t"/>
              <a:pathLst>
                <a:path extrusionOk="0" h="266700" w="171450">
                  <a:moveTo>
                    <a:pt x="167164" y="268129"/>
                  </a:moveTo>
                  <a:lnTo>
                    <a:pt x="167164" y="7144"/>
                  </a:lnTo>
                  <a:lnTo>
                    <a:pt x="7144" y="18526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37" name="Google Shape;737;p14"/>
            <p:cNvSpPr/>
            <p:nvPr/>
          </p:nvSpPr>
          <p:spPr>
            <a:xfrm>
              <a:off x="4903946" y="2706529"/>
              <a:ext cx="114300" cy="180975"/>
            </a:xfrm>
            <a:custGeom>
              <a:rect b="b" l="l" r="r" t="t"/>
              <a:pathLst>
                <a:path extrusionOk="0" h="180975" w="114300">
                  <a:moveTo>
                    <a:pt x="7144" y="181451"/>
                  </a:moveTo>
                  <a:lnTo>
                    <a:pt x="114776" y="126206"/>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38" name="Google Shape;738;p14"/>
            <p:cNvSpPr/>
            <p:nvPr/>
          </p:nvSpPr>
          <p:spPr>
            <a:xfrm>
              <a:off x="4796314" y="2706529"/>
              <a:ext cx="114300" cy="180975"/>
            </a:xfrm>
            <a:custGeom>
              <a:rect b="b" l="l" r="r" t="t"/>
              <a:pathLst>
                <a:path extrusionOk="0" h="180975" w="114300">
                  <a:moveTo>
                    <a:pt x="114776" y="181451"/>
                  </a:moveTo>
                  <a:lnTo>
                    <a:pt x="114776" y="7144"/>
                  </a:lnTo>
                  <a:lnTo>
                    <a:pt x="7144" y="126206"/>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39" name="Google Shape;739;p14"/>
            <p:cNvSpPr/>
            <p:nvPr/>
          </p:nvSpPr>
          <p:spPr>
            <a:xfrm>
              <a:off x="4227671" y="2877026"/>
              <a:ext cx="238125" cy="381000"/>
            </a:xfrm>
            <a:custGeom>
              <a:rect b="b" l="l" r="r" t="t"/>
              <a:pathLst>
                <a:path extrusionOk="0" h="381000" w="238125">
                  <a:moveTo>
                    <a:pt x="7144" y="378619"/>
                  </a:moveTo>
                  <a:lnTo>
                    <a:pt x="235744" y="260509"/>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40" name="Google Shape;740;p14"/>
            <p:cNvSpPr/>
            <p:nvPr/>
          </p:nvSpPr>
          <p:spPr>
            <a:xfrm>
              <a:off x="3999071" y="2877026"/>
              <a:ext cx="238125" cy="381000"/>
            </a:xfrm>
            <a:custGeom>
              <a:rect b="b" l="l" r="r" t="t"/>
              <a:pathLst>
                <a:path extrusionOk="0" h="381000" w="238125">
                  <a:moveTo>
                    <a:pt x="235744" y="378619"/>
                  </a:moveTo>
                  <a:lnTo>
                    <a:pt x="235744" y="7144"/>
                  </a:lnTo>
                  <a:lnTo>
                    <a:pt x="7144" y="260509"/>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41" name="Google Shape;741;p14"/>
            <p:cNvSpPr/>
            <p:nvPr/>
          </p:nvSpPr>
          <p:spPr>
            <a:xfrm>
              <a:off x="4227671" y="2767489"/>
              <a:ext cx="180975" cy="285750"/>
            </a:xfrm>
            <a:custGeom>
              <a:rect b="b" l="l" r="r" t="t"/>
              <a:pathLst>
                <a:path extrusionOk="0" h="285750" w="180975">
                  <a:moveTo>
                    <a:pt x="7144" y="286226"/>
                  </a:moveTo>
                  <a:lnTo>
                    <a:pt x="178594" y="197644"/>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42" name="Google Shape;742;p14"/>
            <p:cNvSpPr/>
            <p:nvPr/>
          </p:nvSpPr>
          <p:spPr>
            <a:xfrm>
              <a:off x="4056221" y="2767489"/>
              <a:ext cx="180975" cy="285750"/>
            </a:xfrm>
            <a:custGeom>
              <a:rect b="b" l="l" r="r" t="t"/>
              <a:pathLst>
                <a:path extrusionOk="0" h="285750" w="180975">
                  <a:moveTo>
                    <a:pt x="178594" y="286226"/>
                  </a:moveTo>
                  <a:lnTo>
                    <a:pt x="178594" y="7144"/>
                  </a:lnTo>
                  <a:lnTo>
                    <a:pt x="7144" y="1976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43" name="Google Shape;743;p14"/>
            <p:cNvSpPr/>
            <p:nvPr/>
          </p:nvSpPr>
          <p:spPr>
            <a:xfrm>
              <a:off x="4227671" y="2691289"/>
              <a:ext cx="123825" cy="200025"/>
            </a:xfrm>
            <a:custGeom>
              <a:rect b="b" l="l" r="r" t="t"/>
              <a:pathLst>
                <a:path extrusionOk="0" h="200025" w="123825">
                  <a:moveTo>
                    <a:pt x="7144" y="193834"/>
                  </a:moveTo>
                  <a:lnTo>
                    <a:pt x="122396" y="134779"/>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44" name="Google Shape;744;p14"/>
            <p:cNvSpPr/>
            <p:nvPr/>
          </p:nvSpPr>
          <p:spPr>
            <a:xfrm>
              <a:off x="4113371" y="2691289"/>
              <a:ext cx="123825" cy="200025"/>
            </a:xfrm>
            <a:custGeom>
              <a:rect b="b" l="l" r="r" t="t"/>
              <a:pathLst>
                <a:path extrusionOk="0" h="200025" w="123825">
                  <a:moveTo>
                    <a:pt x="121444" y="193834"/>
                  </a:moveTo>
                  <a:lnTo>
                    <a:pt x="121444" y="7144"/>
                  </a:lnTo>
                  <a:lnTo>
                    <a:pt x="7144" y="134779"/>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45" name="Google Shape;745;p14"/>
            <p:cNvSpPr/>
            <p:nvPr/>
          </p:nvSpPr>
          <p:spPr>
            <a:xfrm>
              <a:off x="4227671" y="3134201"/>
              <a:ext cx="685800" cy="295275"/>
            </a:xfrm>
            <a:custGeom>
              <a:rect b="b" l="l" r="r" t="t"/>
              <a:pathLst>
                <a:path extrusionOk="0" h="295275" w="685800">
                  <a:moveTo>
                    <a:pt x="684371" y="121444"/>
                  </a:moveTo>
                  <a:lnTo>
                    <a:pt x="345281" y="295751"/>
                  </a:lnTo>
                  <a:lnTo>
                    <a:pt x="7144" y="121444"/>
                  </a:lnTo>
                  <a:lnTo>
                    <a:pt x="345281"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46" name="Google Shape;746;p14"/>
            <p:cNvSpPr/>
            <p:nvPr/>
          </p:nvSpPr>
          <p:spPr>
            <a:xfrm>
              <a:off x="4462939" y="2966561"/>
              <a:ext cx="447675" cy="466725"/>
            </a:xfrm>
            <a:custGeom>
              <a:rect b="b" l="l" r="r" t="t"/>
              <a:pathLst>
                <a:path extrusionOk="0" h="466725" w="447675">
                  <a:moveTo>
                    <a:pt x="7144" y="158591"/>
                  </a:moveTo>
                  <a:lnTo>
                    <a:pt x="110014" y="463391"/>
                  </a:lnTo>
                  <a:lnTo>
                    <a:pt x="448151" y="289084"/>
                  </a:lnTo>
                  <a:lnTo>
                    <a:pt x="300514"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47" name="Google Shape;747;p14"/>
            <p:cNvSpPr/>
            <p:nvPr/>
          </p:nvSpPr>
          <p:spPr>
            <a:xfrm>
              <a:off x="4227671" y="2996089"/>
              <a:ext cx="352425" cy="438150"/>
            </a:xfrm>
            <a:custGeom>
              <a:rect b="b" l="l" r="r" t="t"/>
              <a:pathLst>
                <a:path extrusionOk="0" h="438150" w="352425">
                  <a:moveTo>
                    <a:pt x="7144" y="7144"/>
                  </a:moveTo>
                  <a:lnTo>
                    <a:pt x="7144" y="259556"/>
                  </a:lnTo>
                  <a:lnTo>
                    <a:pt x="345281" y="433864"/>
                  </a:lnTo>
                  <a:lnTo>
                    <a:pt x="242411" y="129064"/>
                  </a:lnTo>
                  <a:close/>
                </a:path>
              </a:pathLst>
            </a:cu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48" name="Google Shape;748;p14"/>
            <p:cNvSpPr/>
            <p:nvPr/>
          </p:nvSpPr>
          <p:spPr>
            <a:xfrm>
              <a:off x="4227671" y="2875121"/>
              <a:ext cx="542925" cy="257175"/>
            </a:xfrm>
            <a:custGeom>
              <a:rect b="b" l="l" r="r" t="t"/>
              <a:pathLst>
                <a:path extrusionOk="0" h="257175" w="542925">
                  <a:moveTo>
                    <a:pt x="7144" y="128111"/>
                  </a:moveTo>
                  <a:lnTo>
                    <a:pt x="242411" y="250031"/>
                  </a:lnTo>
                  <a:lnTo>
                    <a:pt x="535781" y="98584"/>
                  </a:lnTo>
                  <a:lnTo>
                    <a:pt x="242411"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49" name="Google Shape;749;p14"/>
            <p:cNvSpPr/>
            <p:nvPr/>
          </p:nvSpPr>
          <p:spPr>
            <a:xfrm>
              <a:off x="4227671" y="2727484"/>
              <a:ext cx="342900" cy="400050"/>
            </a:xfrm>
            <a:custGeom>
              <a:rect b="b" l="l" r="r" t="t"/>
              <a:pathLst>
                <a:path extrusionOk="0" h="400050" w="342900">
                  <a:moveTo>
                    <a:pt x="335756" y="110014"/>
                  </a:moveTo>
                  <a:lnTo>
                    <a:pt x="242411" y="397669"/>
                  </a:lnTo>
                  <a:lnTo>
                    <a:pt x="7144" y="275749"/>
                  </a:lnTo>
                  <a:lnTo>
                    <a:pt x="136684" y="7144"/>
                  </a:lnTo>
                  <a:close/>
                </a:path>
              </a:pathLst>
            </a:cu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50" name="Google Shape;750;p14"/>
            <p:cNvSpPr/>
            <p:nvPr/>
          </p:nvSpPr>
          <p:spPr>
            <a:xfrm>
              <a:off x="4462939" y="2727484"/>
              <a:ext cx="304800" cy="400050"/>
            </a:xfrm>
            <a:custGeom>
              <a:rect b="b" l="l" r="r" t="t"/>
              <a:pathLst>
                <a:path extrusionOk="0" h="400050" w="304800">
                  <a:moveTo>
                    <a:pt x="300514" y="7144"/>
                  </a:moveTo>
                  <a:lnTo>
                    <a:pt x="300514" y="246221"/>
                  </a:lnTo>
                  <a:lnTo>
                    <a:pt x="7144" y="397669"/>
                  </a:lnTo>
                  <a:lnTo>
                    <a:pt x="100489" y="110014"/>
                  </a:lnTo>
                  <a:close/>
                </a:path>
              </a:pathLst>
            </a:custGeom>
            <a:solidFill>
              <a:srgbClr val="A0A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51" name="Google Shape;751;p14"/>
            <p:cNvSpPr/>
            <p:nvPr/>
          </p:nvSpPr>
          <p:spPr>
            <a:xfrm>
              <a:off x="4357211" y="2624614"/>
              <a:ext cx="409575" cy="219075"/>
            </a:xfrm>
            <a:custGeom>
              <a:rect b="b" l="l" r="r" t="t"/>
              <a:pathLst>
                <a:path extrusionOk="0" h="219075" w="409575">
                  <a:moveTo>
                    <a:pt x="406241" y="110014"/>
                  </a:moveTo>
                  <a:lnTo>
                    <a:pt x="206216" y="212884"/>
                  </a:lnTo>
                  <a:lnTo>
                    <a:pt x="7144" y="110014"/>
                  </a:lnTo>
                  <a:lnTo>
                    <a:pt x="206216"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52" name="Google Shape;752;p14"/>
            <p:cNvSpPr/>
            <p:nvPr/>
          </p:nvSpPr>
          <p:spPr>
            <a:xfrm>
              <a:off x="4357211" y="2353151"/>
              <a:ext cx="409575" cy="219075"/>
            </a:xfrm>
            <a:custGeom>
              <a:rect b="b" l="l" r="r" t="t"/>
              <a:pathLst>
                <a:path extrusionOk="0" h="219075" w="409575">
                  <a:moveTo>
                    <a:pt x="7144" y="110014"/>
                  </a:moveTo>
                  <a:lnTo>
                    <a:pt x="206216" y="7144"/>
                  </a:lnTo>
                  <a:lnTo>
                    <a:pt x="406241" y="110014"/>
                  </a:lnTo>
                  <a:lnTo>
                    <a:pt x="206216" y="213836"/>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53" name="Google Shape;753;p14"/>
            <p:cNvSpPr/>
            <p:nvPr/>
          </p:nvSpPr>
          <p:spPr>
            <a:xfrm>
              <a:off x="4357211" y="2456021"/>
              <a:ext cx="209550" cy="247650"/>
            </a:xfrm>
            <a:custGeom>
              <a:rect b="b" l="l" r="r" t="t"/>
              <a:pathLst>
                <a:path extrusionOk="0" h="247650" w="209550">
                  <a:moveTo>
                    <a:pt x="7144" y="139541"/>
                  </a:moveTo>
                  <a:lnTo>
                    <a:pt x="7144" y="7144"/>
                  </a:lnTo>
                  <a:lnTo>
                    <a:pt x="206216" y="110966"/>
                  </a:lnTo>
                  <a:lnTo>
                    <a:pt x="206216" y="24241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54" name="Google Shape;754;p14"/>
            <p:cNvSpPr/>
            <p:nvPr/>
          </p:nvSpPr>
          <p:spPr>
            <a:xfrm>
              <a:off x="4556284" y="2456021"/>
              <a:ext cx="209550" cy="247650"/>
            </a:xfrm>
            <a:custGeom>
              <a:rect b="b" l="l" r="r" t="t"/>
              <a:pathLst>
                <a:path extrusionOk="0" h="247650" w="209550">
                  <a:moveTo>
                    <a:pt x="7144" y="110966"/>
                  </a:moveTo>
                  <a:lnTo>
                    <a:pt x="207169" y="7144"/>
                  </a:lnTo>
                  <a:lnTo>
                    <a:pt x="207169" y="139541"/>
                  </a:lnTo>
                  <a:lnTo>
                    <a:pt x="7144" y="242411"/>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55" name="Google Shape;755;p14"/>
            <p:cNvSpPr/>
            <p:nvPr/>
          </p:nvSpPr>
          <p:spPr>
            <a:xfrm>
              <a:off x="4357211" y="2578894"/>
              <a:ext cx="209550" cy="257175"/>
            </a:xfrm>
            <a:custGeom>
              <a:rect b="b" l="l" r="r" t="t"/>
              <a:pathLst>
                <a:path extrusionOk="0" h="257175" w="209550">
                  <a:moveTo>
                    <a:pt x="7144" y="155734"/>
                  </a:moveTo>
                  <a:lnTo>
                    <a:pt x="7144" y="7144"/>
                  </a:lnTo>
                  <a:lnTo>
                    <a:pt x="206216" y="110014"/>
                  </a:lnTo>
                  <a:lnTo>
                    <a:pt x="206216" y="258604"/>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56" name="Google Shape;756;p14"/>
            <p:cNvSpPr/>
            <p:nvPr/>
          </p:nvSpPr>
          <p:spPr>
            <a:xfrm>
              <a:off x="4556284" y="2578894"/>
              <a:ext cx="209550" cy="257175"/>
            </a:xfrm>
            <a:custGeom>
              <a:rect b="b" l="l" r="r" t="t"/>
              <a:pathLst>
                <a:path extrusionOk="0" h="257175" w="209550">
                  <a:moveTo>
                    <a:pt x="7144" y="110014"/>
                  </a:moveTo>
                  <a:lnTo>
                    <a:pt x="207169" y="7144"/>
                  </a:lnTo>
                  <a:lnTo>
                    <a:pt x="207169" y="155734"/>
                  </a:lnTo>
                  <a:lnTo>
                    <a:pt x="7144" y="258604"/>
                  </a:lnTo>
                  <a:close/>
                </a:path>
              </a:pathLst>
            </a:custGeom>
            <a:solidFill>
              <a:srgbClr val="9191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57" name="Google Shape;757;p14"/>
            <p:cNvSpPr/>
            <p:nvPr/>
          </p:nvSpPr>
          <p:spPr>
            <a:xfrm>
              <a:off x="4513421" y="2298859"/>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58" name="Google Shape;758;p14"/>
            <p:cNvSpPr/>
            <p:nvPr/>
          </p:nvSpPr>
          <p:spPr>
            <a:xfrm>
              <a:off x="4513421" y="2321719"/>
              <a:ext cx="57150" cy="85725"/>
            </a:xfrm>
            <a:custGeom>
              <a:rect b="b" l="l" r="r" t="t"/>
              <a:pathLst>
                <a:path extrusionOk="0" h="85725" w="57150">
                  <a:moveTo>
                    <a:pt x="7144" y="7144"/>
                  </a:moveTo>
                  <a:lnTo>
                    <a:pt x="7144" y="61436"/>
                  </a:lnTo>
                  <a:lnTo>
                    <a:pt x="50006" y="83344"/>
                  </a:lnTo>
                  <a:lnTo>
                    <a:pt x="50006" y="2905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59" name="Google Shape;759;p14"/>
            <p:cNvSpPr/>
            <p:nvPr/>
          </p:nvSpPr>
          <p:spPr>
            <a:xfrm>
              <a:off x="4556284" y="2321719"/>
              <a:ext cx="57150" cy="85725"/>
            </a:xfrm>
            <a:custGeom>
              <a:rect b="b" l="l" r="r" t="t"/>
              <a:pathLst>
                <a:path extrusionOk="0" h="85725" w="57150">
                  <a:moveTo>
                    <a:pt x="7144" y="29051"/>
                  </a:moveTo>
                  <a:lnTo>
                    <a:pt x="50959" y="7144"/>
                  </a:lnTo>
                  <a:lnTo>
                    <a:pt x="50959" y="61436"/>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60" name="Google Shape;760;p14"/>
            <p:cNvSpPr/>
            <p:nvPr/>
          </p:nvSpPr>
          <p:spPr>
            <a:xfrm>
              <a:off x="4435316" y="2339816"/>
              <a:ext cx="95250" cy="57150"/>
            </a:xfrm>
            <a:custGeom>
              <a:rect b="b" l="l" r="r" t="t"/>
              <a:pathLst>
                <a:path extrusionOk="0" h="57150" w="95250">
                  <a:moveTo>
                    <a:pt x="50006" y="51911"/>
                  </a:moveTo>
                  <a:lnTo>
                    <a:pt x="7144" y="29051"/>
                  </a:lnTo>
                  <a:lnTo>
                    <a:pt x="50006" y="7144"/>
                  </a:lnTo>
                  <a:lnTo>
                    <a:pt x="93821" y="29051"/>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61" name="Google Shape;761;p14"/>
            <p:cNvSpPr/>
            <p:nvPr/>
          </p:nvSpPr>
          <p:spPr>
            <a:xfrm>
              <a:off x="4435316" y="2361724"/>
              <a:ext cx="57150" cy="85725"/>
            </a:xfrm>
            <a:custGeom>
              <a:rect b="b" l="l" r="r" t="t"/>
              <a:pathLst>
                <a:path extrusionOk="0" h="85725" w="57150">
                  <a:moveTo>
                    <a:pt x="7144" y="7144"/>
                  </a:moveTo>
                  <a:lnTo>
                    <a:pt x="7144" y="61436"/>
                  </a:lnTo>
                  <a:lnTo>
                    <a:pt x="50006" y="84296"/>
                  </a:lnTo>
                  <a:lnTo>
                    <a:pt x="50006" y="3000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62" name="Google Shape;762;p14"/>
            <p:cNvSpPr/>
            <p:nvPr/>
          </p:nvSpPr>
          <p:spPr>
            <a:xfrm>
              <a:off x="4478179" y="2361724"/>
              <a:ext cx="57150" cy="85725"/>
            </a:xfrm>
            <a:custGeom>
              <a:rect b="b" l="l" r="r" t="t"/>
              <a:pathLst>
                <a:path extrusionOk="0" h="85725" w="57150">
                  <a:moveTo>
                    <a:pt x="7144" y="30004"/>
                  </a:moveTo>
                  <a:lnTo>
                    <a:pt x="50959" y="7144"/>
                  </a:lnTo>
                  <a:lnTo>
                    <a:pt x="50959" y="61436"/>
                  </a:lnTo>
                  <a:lnTo>
                    <a:pt x="7144" y="8429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63" name="Google Shape;763;p14"/>
            <p:cNvSpPr/>
            <p:nvPr/>
          </p:nvSpPr>
          <p:spPr>
            <a:xfrm>
              <a:off x="4357211" y="2379821"/>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64" name="Google Shape;764;p14"/>
            <p:cNvSpPr/>
            <p:nvPr/>
          </p:nvSpPr>
          <p:spPr>
            <a:xfrm>
              <a:off x="4357211" y="2402681"/>
              <a:ext cx="57150" cy="85725"/>
            </a:xfrm>
            <a:custGeom>
              <a:rect b="b" l="l" r="r" t="t"/>
              <a:pathLst>
                <a:path extrusionOk="0" h="85725" w="57150">
                  <a:moveTo>
                    <a:pt x="7144" y="7144"/>
                  </a:moveTo>
                  <a:lnTo>
                    <a:pt x="7144" y="60484"/>
                  </a:lnTo>
                  <a:lnTo>
                    <a:pt x="50006" y="83344"/>
                  </a:lnTo>
                  <a:lnTo>
                    <a:pt x="50006" y="2905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65" name="Google Shape;765;p14"/>
            <p:cNvSpPr/>
            <p:nvPr/>
          </p:nvSpPr>
          <p:spPr>
            <a:xfrm>
              <a:off x="4400074" y="2402681"/>
              <a:ext cx="57150" cy="85725"/>
            </a:xfrm>
            <a:custGeom>
              <a:rect b="b" l="l" r="r" t="t"/>
              <a:pathLst>
                <a:path extrusionOk="0" h="85725" w="57150">
                  <a:moveTo>
                    <a:pt x="7144" y="29051"/>
                  </a:moveTo>
                  <a:lnTo>
                    <a:pt x="50959" y="7144"/>
                  </a:lnTo>
                  <a:lnTo>
                    <a:pt x="50959" y="60484"/>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66" name="Google Shape;766;p14"/>
            <p:cNvSpPr/>
            <p:nvPr/>
          </p:nvSpPr>
          <p:spPr>
            <a:xfrm>
              <a:off x="4435316" y="2419826"/>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67" name="Google Shape;767;p14"/>
            <p:cNvSpPr/>
            <p:nvPr/>
          </p:nvSpPr>
          <p:spPr>
            <a:xfrm>
              <a:off x="4435316" y="2442686"/>
              <a:ext cx="57150" cy="85725"/>
            </a:xfrm>
            <a:custGeom>
              <a:rect b="b" l="l" r="r" t="t"/>
              <a:pathLst>
                <a:path extrusionOk="0" h="85725" w="57150">
                  <a:moveTo>
                    <a:pt x="7144" y="7144"/>
                  </a:moveTo>
                  <a:lnTo>
                    <a:pt x="7144" y="61436"/>
                  </a:lnTo>
                  <a:lnTo>
                    <a:pt x="50006" y="83344"/>
                  </a:lnTo>
                  <a:lnTo>
                    <a:pt x="50006" y="2905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68" name="Google Shape;768;p14"/>
            <p:cNvSpPr/>
            <p:nvPr/>
          </p:nvSpPr>
          <p:spPr>
            <a:xfrm>
              <a:off x="4478179" y="2442686"/>
              <a:ext cx="57150" cy="85725"/>
            </a:xfrm>
            <a:custGeom>
              <a:rect b="b" l="l" r="r" t="t"/>
              <a:pathLst>
                <a:path extrusionOk="0" h="85725" w="57150">
                  <a:moveTo>
                    <a:pt x="7144" y="29051"/>
                  </a:moveTo>
                  <a:lnTo>
                    <a:pt x="50959" y="7144"/>
                  </a:lnTo>
                  <a:lnTo>
                    <a:pt x="50959" y="61436"/>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69" name="Google Shape;769;p14"/>
            <p:cNvSpPr/>
            <p:nvPr/>
          </p:nvSpPr>
          <p:spPr>
            <a:xfrm>
              <a:off x="4591526" y="2339816"/>
              <a:ext cx="95250" cy="57150"/>
            </a:xfrm>
            <a:custGeom>
              <a:rect b="b" l="l" r="r" t="t"/>
              <a:pathLst>
                <a:path extrusionOk="0" h="57150" w="95250">
                  <a:moveTo>
                    <a:pt x="50006" y="51911"/>
                  </a:moveTo>
                  <a:lnTo>
                    <a:pt x="7144" y="29051"/>
                  </a:lnTo>
                  <a:lnTo>
                    <a:pt x="50006" y="7144"/>
                  </a:lnTo>
                  <a:lnTo>
                    <a:pt x="93821" y="29051"/>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70" name="Google Shape;770;p14"/>
            <p:cNvSpPr/>
            <p:nvPr/>
          </p:nvSpPr>
          <p:spPr>
            <a:xfrm>
              <a:off x="4591526" y="2361724"/>
              <a:ext cx="57150" cy="85725"/>
            </a:xfrm>
            <a:custGeom>
              <a:rect b="b" l="l" r="r" t="t"/>
              <a:pathLst>
                <a:path extrusionOk="0" h="85725" w="57150">
                  <a:moveTo>
                    <a:pt x="7144" y="7144"/>
                  </a:moveTo>
                  <a:lnTo>
                    <a:pt x="7144" y="61436"/>
                  </a:lnTo>
                  <a:lnTo>
                    <a:pt x="50006" y="84296"/>
                  </a:lnTo>
                  <a:lnTo>
                    <a:pt x="50006" y="3000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71" name="Google Shape;771;p14"/>
            <p:cNvSpPr/>
            <p:nvPr/>
          </p:nvSpPr>
          <p:spPr>
            <a:xfrm>
              <a:off x="4634389" y="2361724"/>
              <a:ext cx="57150" cy="85725"/>
            </a:xfrm>
            <a:custGeom>
              <a:rect b="b" l="l" r="r" t="t"/>
              <a:pathLst>
                <a:path extrusionOk="0" h="85725" w="57150">
                  <a:moveTo>
                    <a:pt x="7144" y="30004"/>
                  </a:moveTo>
                  <a:lnTo>
                    <a:pt x="50959" y="7144"/>
                  </a:lnTo>
                  <a:lnTo>
                    <a:pt x="50959" y="61436"/>
                  </a:lnTo>
                  <a:lnTo>
                    <a:pt x="7144" y="8429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72" name="Google Shape;772;p14"/>
            <p:cNvSpPr/>
            <p:nvPr/>
          </p:nvSpPr>
          <p:spPr>
            <a:xfrm>
              <a:off x="4669631" y="2379821"/>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73" name="Google Shape;773;p14"/>
            <p:cNvSpPr/>
            <p:nvPr/>
          </p:nvSpPr>
          <p:spPr>
            <a:xfrm>
              <a:off x="4669631" y="2402681"/>
              <a:ext cx="57150" cy="85725"/>
            </a:xfrm>
            <a:custGeom>
              <a:rect b="b" l="l" r="r" t="t"/>
              <a:pathLst>
                <a:path extrusionOk="0" h="85725" w="57150">
                  <a:moveTo>
                    <a:pt x="7144" y="7144"/>
                  </a:moveTo>
                  <a:lnTo>
                    <a:pt x="7144" y="60484"/>
                  </a:lnTo>
                  <a:lnTo>
                    <a:pt x="50006" y="83344"/>
                  </a:lnTo>
                  <a:lnTo>
                    <a:pt x="50006" y="2905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74" name="Google Shape;774;p14"/>
            <p:cNvSpPr/>
            <p:nvPr/>
          </p:nvSpPr>
          <p:spPr>
            <a:xfrm>
              <a:off x="4712494" y="2402681"/>
              <a:ext cx="57150" cy="85725"/>
            </a:xfrm>
            <a:custGeom>
              <a:rect b="b" l="l" r="r" t="t"/>
              <a:pathLst>
                <a:path extrusionOk="0" h="85725" w="57150">
                  <a:moveTo>
                    <a:pt x="7144" y="29051"/>
                  </a:moveTo>
                  <a:lnTo>
                    <a:pt x="50959" y="7144"/>
                  </a:lnTo>
                  <a:lnTo>
                    <a:pt x="50959" y="60484"/>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75" name="Google Shape;775;p14"/>
            <p:cNvSpPr/>
            <p:nvPr/>
          </p:nvSpPr>
          <p:spPr>
            <a:xfrm>
              <a:off x="4591526" y="2419826"/>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76" name="Google Shape;776;p14"/>
            <p:cNvSpPr/>
            <p:nvPr/>
          </p:nvSpPr>
          <p:spPr>
            <a:xfrm>
              <a:off x="4591526" y="2442686"/>
              <a:ext cx="57150" cy="85725"/>
            </a:xfrm>
            <a:custGeom>
              <a:rect b="b" l="l" r="r" t="t"/>
              <a:pathLst>
                <a:path extrusionOk="0" h="85725" w="57150">
                  <a:moveTo>
                    <a:pt x="7144" y="7144"/>
                  </a:moveTo>
                  <a:lnTo>
                    <a:pt x="7144" y="61436"/>
                  </a:lnTo>
                  <a:lnTo>
                    <a:pt x="50006" y="83344"/>
                  </a:lnTo>
                  <a:lnTo>
                    <a:pt x="50006" y="2905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77" name="Google Shape;777;p14"/>
            <p:cNvSpPr/>
            <p:nvPr/>
          </p:nvSpPr>
          <p:spPr>
            <a:xfrm>
              <a:off x="4634389" y="2442686"/>
              <a:ext cx="57150" cy="85725"/>
            </a:xfrm>
            <a:custGeom>
              <a:rect b="b" l="l" r="r" t="t"/>
              <a:pathLst>
                <a:path extrusionOk="0" h="85725" w="57150">
                  <a:moveTo>
                    <a:pt x="7144" y="29051"/>
                  </a:moveTo>
                  <a:lnTo>
                    <a:pt x="50959" y="7144"/>
                  </a:lnTo>
                  <a:lnTo>
                    <a:pt x="50959" y="61436"/>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78" name="Google Shape;778;p14"/>
            <p:cNvSpPr/>
            <p:nvPr/>
          </p:nvSpPr>
          <p:spPr>
            <a:xfrm>
              <a:off x="4513421" y="2460784"/>
              <a:ext cx="95250" cy="57150"/>
            </a:xfrm>
            <a:custGeom>
              <a:rect b="b" l="l" r="r" t="t"/>
              <a:pathLst>
                <a:path extrusionOk="0" h="57150" w="95250">
                  <a:moveTo>
                    <a:pt x="50006" y="51911"/>
                  </a:moveTo>
                  <a:lnTo>
                    <a:pt x="7144" y="29051"/>
                  </a:lnTo>
                  <a:lnTo>
                    <a:pt x="50006" y="7144"/>
                  </a:lnTo>
                  <a:lnTo>
                    <a:pt x="93821" y="29051"/>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79" name="Google Shape;779;p14"/>
            <p:cNvSpPr/>
            <p:nvPr/>
          </p:nvSpPr>
          <p:spPr>
            <a:xfrm>
              <a:off x="4513421" y="2482691"/>
              <a:ext cx="57150" cy="85725"/>
            </a:xfrm>
            <a:custGeom>
              <a:rect b="b" l="l" r="r" t="t"/>
              <a:pathLst>
                <a:path extrusionOk="0" h="85725" w="57150">
                  <a:moveTo>
                    <a:pt x="7144" y="7144"/>
                  </a:moveTo>
                  <a:lnTo>
                    <a:pt x="7144" y="61436"/>
                  </a:lnTo>
                  <a:lnTo>
                    <a:pt x="50006" y="84296"/>
                  </a:lnTo>
                  <a:lnTo>
                    <a:pt x="50006" y="30004"/>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80" name="Google Shape;780;p14"/>
            <p:cNvSpPr/>
            <p:nvPr/>
          </p:nvSpPr>
          <p:spPr>
            <a:xfrm>
              <a:off x="4556284" y="2482691"/>
              <a:ext cx="57150" cy="85725"/>
            </a:xfrm>
            <a:custGeom>
              <a:rect b="b" l="l" r="r" t="t"/>
              <a:pathLst>
                <a:path extrusionOk="0" h="85725" w="57150">
                  <a:moveTo>
                    <a:pt x="7144" y="30004"/>
                  </a:moveTo>
                  <a:lnTo>
                    <a:pt x="50959" y="7144"/>
                  </a:lnTo>
                  <a:lnTo>
                    <a:pt x="50959" y="61436"/>
                  </a:lnTo>
                  <a:lnTo>
                    <a:pt x="7144" y="8429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81" name="Google Shape;781;p14"/>
            <p:cNvSpPr/>
            <p:nvPr/>
          </p:nvSpPr>
          <p:spPr>
            <a:xfrm>
              <a:off x="4462939" y="2935129"/>
              <a:ext cx="123825" cy="190500"/>
            </a:xfrm>
            <a:custGeom>
              <a:rect b="b" l="l" r="r" t="t"/>
              <a:pathLst>
                <a:path extrusionOk="0" h="190500" w="123825">
                  <a:moveTo>
                    <a:pt x="7144" y="190024"/>
                  </a:moveTo>
                  <a:lnTo>
                    <a:pt x="119539" y="131921"/>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82" name="Google Shape;782;p14"/>
            <p:cNvSpPr/>
            <p:nvPr/>
          </p:nvSpPr>
          <p:spPr>
            <a:xfrm>
              <a:off x="4350544" y="2935129"/>
              <a:ext cx="123825" cy="190500"/>
            </a:xfrm>
            <a:custGeom>
              <a:rect b="b" l="l" r="r" t="t"/>
              <a:pathLst>
                <a:path extrusionOk="0" h="190500" w="123825">
                  <a:moveTo>
                    <a:pt x="119539" y="190024"/>
                  </a:moveTo>
                  <a:lnTo>
                    <a:pt x="119539" y="7144"/>
                  </a:lnTo>
                  <a:lnTo>
                    <a:pt x="7144" y="131921"/>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83" name="Google Shape;783;p14"/>
            <p:cNvSpPr/>
            <p:nvPr/>
          </p:nvSpPr>
          <p:spPr>
            <a:xfrm>
              <a:off x="4462939" y="2881789"/>
              <a:ext cx="95250" cy="142875"/>
            </a:xfrm>
            <a:custGeom>
              <a:rect b="b" l="l" r="r" t="t"/>
              <a:pathLst>
                <a:path extrusionOk="0" h="142875" w="95250">
                  <a:moveTo>
                    <a:pt x="7144" y="143351"/>
                  </a:moveTo>
                  <a:lnTo>
                    <a:pt x="90964" y="100489"/>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84" name="Google Shape;784;p14"/>
            <p:cNvSpPr/>
            <p:nvPr/>
          </p:nvSpPr>
          <p:spPr>
            <a:xfrm>
              <a:off x="4378166" y="2881789"/>
              <a:ext cx="95250" cy="142875"/>
            </a:xfrm>
            <a:custGeom>
              <a:rect b="b" l="l" r="r" t="t"/>
              <a:pathLst>
                <a:path extrusionOk="0" h="142875" w="95250">
                  <a:moveTo>
                    <a:pt x="91916" y="143351"/>
                  </a:moveTo>
                  <a:lnTo>
                    <a:pt x="91916" y="7144"/>
                  </a:lnTo>
                  <a:lnTo>
                    <a:pt x="7144" y="10048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85" name="Google Shape;785;p14"/>
            <p:cNvSpPr/>
            <p:nvPr/>
          </p:nvSpPr>
          <p:spPr>
            <a:xfrm>
              <a:off x="4565809" y="3268504"/>
              <a:ext cx="104775" cy="161925"/>
            </a:xfrm>
            <a:custGeom>
              <a:rect b="b" l="l" r="r" t="t"/>
              <a:pathLst>
                <a:path extrusionOk="0" h="161925" w="104775">
                  <a:moveTo>
                    <a:pt x="7144" y="161449"/>
                  </a:moveTo>
                  <a:lnTo>
                    <a:pt x="102394" y="112871"/>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86" name="Google Shape;786;p14"/>
            <p:cNvSpPr/>
            <p:nvPr/>
          </p:nvSpPr>
          <p:spPr>
            <a:xfrm>
              <a:off x="4470559" y="3268504"/>
              <a:ext cx="104775" cy="161925"/>
            </a:xfrm>
            <a:custGeom>
              <a:rect b="b" l="l" r="r" t="t"/>
              <a:pathLst>
                <a:path extrusionOk="0" h="161925" w="104775">
                  <a:moveTo>
                    <a:pt x="102394" y="161449"/>
                  </a:moveTo>
                  <a:lnTo>
                    <a:pt x="102394" y="7144"/>
                  </a:lnTo>
                  <a:lnTo>
                    <a:pt x="7144" y="112871"/>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87" name="Google Shape;787;p14"/>
            <p:cNvSpPr/>
            <p:nvPr/>
          </p:nvSpPr>
          <p:spPr>
            <a:xfrm>
              <a:off x="4826794" y="2539841"/>
              <a:ext cx="85725" cy="123825"/>
            </a:xfrm>
            <a:custGeom>
              <a:rect b="b" l="l" r="r" t="t"/>
              <a:pathLst>
                <a:path extrusionOk="0" h="123825" w="85725">
                  <a:moveTo>
                    <a:pt x="7144" y="122396"/>
                  </a:moveTo>
                  <a:lnTo>
                    <a:pt x="78581" y="86201"/>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88" name="Google Shape;788;p14"/>
            <p:cNvSpPr/>
            <p:nvPr/>
          </p:nvSpPr>
          <p:spPr>
            <a:xfrm>
              <a:off x="4756309" y="2539841"/>
              <a:ext cx="76200" cy="123825"/>
            </a:xfrm>
            <a:custGeom>
              <a:rect b="b" l="l" r="r" t="t"/>
              <a:pathLst>
                <a:path extrusionOk="0" h="123825" w="76200">
                  <a:moveTo>
                    <a:pt x="77629" y="122396"/>
                  </a:moveTo>
                  <a:lnTo>
                    <a:pt x="77629" y="7144"/>
                  </a:lnTo>
                  <a:lnTo>
                    <a:pt x="7144" y="8620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89" name="Google Shape;789;p14"/>
            <p:cNvSpPr/>
            <p:nvPr/>
          </p:nvSpPr>
          <p:spPr>
            <a:xfrm>
              <a:off x="4558189" y="1991201"/>
              <a:ext cx="209550" cy="342900"/>
            </a:xfrm>
            <a:custGeom>
              <a:rect b="b" l="l" r="r" t="t"/>
              <a:pathLst>
                <a:path extrusionOk="0" h="342900" w="209550">
                  <a:moveTo>
                    <a:pt x="7144" y="336709"/>
                  </a:moveTo>
                  <a:lnTo>
                    <a:pt x="210026" y="231934"/>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90" name="Google Shape;790;p14"/>
            <p:cNvSpPr/>
            <p:nvPr/>
          </p:nvSpPr>
          <p:spPr>
            <a:xfrm>
              <a:off x="4355306" y="1991201"/>
              <a:ext cx="209550" cy="342900"/>
            </a:xfrm>
            <a:custGeom>
              <a:rect b="b" l="l" r="r" t="t"/>
              <a:pathLst>
                <a:path extrusionOk="0" h="342900" w="209550">
                  <a:moveTo>
                    <a:pt x="210026" y="336709"/>
                  </a:moveTo>
                  <a:lnTo>
                    <a:pt x="210026" y="7144"/>
                  </a:lnTo>
                  <a:lnTo>
                    <a:pt x="7144" y="231934"/>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91" name="Google Shape;791;p14"/>
            <p:cNvSpPr/>
            <p:nvPr/>
          </p:nvSpPr>
          <p:spPr>
            <a:xfrm>
              <a:off x="4563904" y="2847499"/>
              <a:ext cx="209550" cy="180975"/>
            </a:xfrm>
            <a:custGeom>
              <a:rect b="b" l="l" r="r" t="t"/>
              <a:pathLst>
                <a:path extrusionOk="0" h="180975" w="209550">
                  <a:moveTo>
                    <a:pt x="42386" y="14764"/>
                  </a:moveTo>
                  <a:lnTo>
                    <a:pt x="7144" y="32861"/>
                  </a:lnTo>
                  <a:lnTo>
                    <a:pt x="94774" y="179546"/>
                  </a:lnTo>
                  <a:lnTo>
                    <a:pt x="150019" y="150971"/>
                  </a:lnTo>
                  <a:lnTo>
                    <a:pt x="210979" y="7144"/>
                  </a:lnTo>
                  <a:close/>
                </a:path>
              </a:pathLst>
            </a:custGeom>
            <a:solidFill>
              <a:srgbClr val="7A7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92" name="Google Shape;792;p14"/>
            <p:cNvSpPr/>
            <p:nvPr/>
          </p:nvSpPr>
          <p:spPr>
            <a:xfrm>
              <a:off x="4651534" y="2991326"/>
              <a:ext cx="66675" cy="57150"/>
            </a:xfrm>
            <a:custGeom>
              <a:rect b="b" l="l" r="r" t="t"/>
              <a:pathLst>
                <a:path extrusionOk="0" h="57150" w="66675">
                  <a:moveTo>
                    <a:pt x="54769" y="51911"/>
                  </a:moveTo>
                  <a:lnTo>
                    <a:pt x="62389" y="7144"/>
                  </a:lnTo>
                  <a:lnTo>
                    <a:pt x="7144" y="35719"/>
                  </a:lnTo>
                  <a:close/>
                </a:path>
              </a:pathLst>
            </a:custGeom>
            <a:solidFill>
              <a:srgbClr val="9191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93" name="Google Shape;793;p14"/>
            <p:cNvSpPr/>
            <p:nvPr/>
          </p:nvSpPr>
          <p:spPr>
            <a:xfrm>
              <a:off x="4566761" y="2772251"/>
              <a:ext cx="266700" cy="142875"/>
            </a:xfrm>
            <a:custGeom>
              <a:rect b="b" l="l" r="r" t="t"/>
              <a:pathLst>
                <a:path extrusionOk="0" h="142875" w="266700">
                  <a:moveTo>
                    <a:pt x="135731" y="140494"/>
                  </a:moveTo>
                  <a:lnTo>
                    <a:pt x="7144" y="73819"/>
                  </a:lnTo>
                  <a:lnTo>
                    <a:pt x="135731" y="7144"/>
                  </a:lnTo>
                  <a:lnTo>
                    <a:pt x="264319" y="73819"/>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94" name="Google Shape;794;p14"/>
            <p:cNvSpPr/>
            <p:nvPr/>
          </p:nvSpPr>
          <p:spPr>
            <a:xfrm>
              <a:off x="4566761" y="2838926"/>
              <a:ext cx="142875" cy="152400"/>
            </a:xfrm>
            <a:custGeom>
              <a:rect b="b" l="l" r="r" t="t"/>
              <a:pathLst>
                <a:path extrusionOk="0" h="152400" w="142875">
                  <a:moveTo>
                    <a:pt x="7144" y="7144"/>
                  </a:moveTo>
                  <a:lnTo>
                    <a:pt x="135731" y="150019"/>
                  </a:lnTo>
                  <a:lnTo>
                    <a:pt x="135731" y="73819"/>
                  </a:lnTo>
                  <a:close/>
                </a:path>
              </a:pathLst>
            </a:custGeom>
            <a:solidFill>
              <a:srgbClr val="B2B2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95" name="Google Shape;795;p14"/>
            <p:cNvSpPr/>
            <p:nvPr/>
          </p:nvSpPr>
          <p:spPr>
            <a:xfrm>
              <a:off x="4695349" y="2838926"/>
              <a:ext cx="142875" cy="152400"/>
            </a:xfrm>
            <a:custGeom>
              <a:rect b="b" l="l" r="r" t="t"/>
              <a:pathLst>
                <a:path extrusionOk="0" h="152400" w="142875">
                  <a:moveTo>
                    <a:pt x="7144" y="73819"/>
                  </a:moveTo>
                  <a:lnTo>
                    <a:pt x="135731" y="7144"/>
                  </a:lnTo>
                  <a:lnTo>
                    <a:pt x="7144" y="150019"/>
                  </a:lnTo>
                  <a:close/>
                </a:path>
              </a:pathLst>
            </a:custGeom>
            <a:solidFill>
              <a:srgbClr val="DDDD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96" name="Google Shape;796;p14"/>
            <p:cNvSpPr/>
            <p:nvPr/>
          </p:nvSpPr>
          <p:spPr>
            <a:xfrm>
              <a:off x="3895987" y="1672852"/>
              <a:ext cx="1352550" cy="1990725"/>
            </a:xfrm>
            <a:custGeom>
              <a:rect b="b" l="l" r="r" t="t"/>
              <a:pathLst>
                <a:path extrusionOk="0" h="1990725" w="1352550">
                  <a:moveTo>
                    <a:pt x="1191315" y="23550"/>
                  </a:moveTo>
                  <a:lnTo>
                    <a:pt x="1331333" y="23550"/>
                  </a:lnTo>
                  <a:lnTo>
                    <a:pt x="1331333" y="1420868"/>
                  </a:lnTo>
                  <a:cubicBezTo>
                    <a:pt x="1331333" y="1452300"/>
                    <a:pt x="1317045" y="1481828"/>
                    <a:pt x="1293233" y="1501830"/>
                  </a:cubicBezTo>
                  <a:lnTo>
                    <a:pt x="742688" y="1951410"/>
                  </a:lnTo>
                  <a:cubicBezTo>
                    <a:pt x="704588" y="1982843"/>
                    <a:pt x="649343" y="1982843"/>
                    <a:pt x="611243" y="1951410"/>
                  </a:cubicBezTo>
                  <a:lnTo>
                    <a:pt x="60698" y="1500878"/>
                  </a:lnTo>
                  <a:cubicBezTo>
                    <a:pt x="36885" y="1480875"/>
                    <a:pt x="22598" y="1451348"/>
                    <a:pt x="22598" y="1419915"/>
                  </a:cubicBezTo>
                  <a:lnTo>
                    <a:pt x="22598" y="22598"/>
                  </a:lnTo>
                  <a:lnTo>
                    <a:pt x="162615" y="22598"/>
                  </a:lnTo>
                </a:path>
              </a:pathLst>
            </a:custGeom>
            <a:noFill/>
            <a:ln cap="flat" cmpd="sng" w="30125">
              <a:solidFill>
                <a:srgbClr val="72D37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797" name="Google Shape;797;p14">
            <a:hlinkClick r:id="rId3"/>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3"/>
          <p:cNvGrpSpPr/>
          <p:nvPr/>
        </p:nvGrpSpPr>
        <p:grpSpPr>
          <a:xfrm>
            <a:off x="4011558" y="1604467"/>
            <a:ext cx="379884" cy="379884"/>
            <a:chOff x="3900092" y="1196022"/>
            <a:chExt cx="535500" cy="535500"/>
          </a:xfrm>
        </p:grpSpPr>
        <p:sp>
          <p:nvSpPr>
            <p:cNvPr id="125" name="Google Shape;125;p3"/>
            <p:cNvSpPr/>
            <p:nvPr/>
          </p:nvSpPr>
          <p:spPr>
            <a:xfrm>
              <a:off x="3900092" y="1196022"/>
              <a:ext cx="535500" cy="535500"/>
            </a:xfrm>
            <a:prstGeom prst="ellipse">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126" name="Google Shape;126;p3"/>
            <p:cNvSpPr/>
            <p:nvPr/>
          </p:nvSpPr>
          <p:spPr>
            <a:xfrm>
              <a:off x="4024213" y="1354181"/>
              <a:ext cx="287172" cy="219132"/>
            </a:xfrm>
            <a:custGeom>
              <a:rect b="b" l="l" r="r" t="t"/>
              <a:pathLst>
                <a:path extrusionOk="0" h="21600" w="21600">
                  <a:moveTo>
                    <a:pt x="6868" y="17082"/>
                  </a:moveTo>
                  <a:lnTo>
                    <a:pt x="1754" y="10317"/>
                  </a:lnTo>
                  <a:lnTo>
                    <a:pt x="0" y="12612"/>
                  </a:lnTo>
                  <a:lnTo>
                    <a:pt x="6868" y="21600"/>
                  </a:lnTo>
                  <a:lnTo>
                    <a:pt x="21600" y="2295"/>
                  </a:lnTo>
                  <a:lnTo>
                    <a:pt x="19865" y="0"/>
                  </a:lnTo>
                  <a:lnTo>
                    <a:pt x="6868" y="17082"/>
                  </a:lnTo>
                </a:path>
              </a:pathLst>
            </a:custGeom>
            <a:solidFill>
              <a:schemeClr val="accent2"/>
            </a:solidFill>
            <a:ln>
              <a:noFill/>
            </a:ln>
          </p:spPr>
          <p:txBody>
            <a:bodyPr anchorCtr="0" anchor="ctr" bIns="31100" lIns="31100" spcFirstLastPara="1" rIns="31100" wrap="square" tIns="31100">
              <a:noAutofit/>
            </a:bodyPr>
            <a:lstStyle/>
            <a:p>
              <a:pPr indent="0" lvl="0" marL="0" marR="0" rtl="0" algn="l">
                <a:lnSpc>
                  <a:spcPct val="93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grpSp>
      <p:sp>
        <p:nvSpPr>
          <p:cNvPr id="127" name="Google Shape;127;p3"/>
          <p:cNvSpPr txBox="1"/>
          <p:nvPr/>
        </p:nvSpPr>
        <p:spPr>
          <a:xfrm>
            <a:off x="4556816" y="1486686"/>
            <a:ext cx="2737200" cy="61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2800"/>
              <a:buFont typeface="Arial"/>
              <a:buNone/>
            </a:pPr>
            <a:r>
              <a:rPr b="0" i="0" lang="el-GR" sz="2800" u="none" cap="none" strike="noStrike">
                <a:solidFill>
                  <a:schemeClr val="accent2"/>
                </a:solidFill>
                <a:latin typeface="Arial"/>
                <a:ea typeface="Arial"/>
                <a:cs typeface="Arial"/>
                <a:sym typeface="Arial"/>
              </a:rPr>
              <a:t>Κατανόησε</a:t>
            </a:r>
            <a:endParaRPr b="0" i="0" sz="1400" u="none" cap="none" strike="noStrike">
              <a:solidFill>
                <a:srgbClr val="000000"/>
              </a:solidFill>
              <a:latin typeface="Arial"/>
              <a:ea typeface="Arial"/>
              <a:cs typeface="Arial"/>
              <a:sym typeface="Arial"/>
            </a:endParaRPr>
          </a:p>
        </p:txBody>
      </p:sp>
      <p:sp>
        <p:nvSpPr>
          <p:cNvPr id="128" name="Google Shape;128;p3"/>
          <p:cNvSpPr txBox="1"/>
          <p:nvPr/>
        </p:nvSpPr>
        <p:spPr>
          <a:xfrm>
            <a:off x="4556815" y="1872171"/>
            <a:ext cx="4197900" cy="46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l-GR" sz="1800" u="none" cap="none" strike="noStrike">
                <a:solidFill>
                  <a:schemeClr val="dk2"/>
                </a:solidFill>
                <a:latin typeface="Arial"/>
                <a:ea typeface="Arial"/>
                <a:cs typeface="Arial"/>
                <a:sym typeface="Arial"/>
              </a:rPr>
              <a:t>τι σημαίνει ενσυναίσθηση</a:t>
            </a:r>
            <a:endParaRPr b="0" i="0" sz="1400" u="none" cap="none" strike="noStrike">
              <a:solidFill>
                <a:srgbClr val="000000"/>
              </a:solidFill>
              <a:latin typeface="Arial"/>
              <a:ea typeface="Arial"/>
              <a:cs typeface="Arial"/>
              <a:sym typeface="Arial"/>
            </a:endParaRPr>
          </a:p>
        </p:txBody>
      </p:sp>
      <p:grpSp>
        <p:nvGrpSpPr>
          <p:cNvPr id="129" name="Google Shape;129;p3"/>
          <p:cNvGrpSpPr/>
          <p:nvPr/>
        </p:nvGrpSpPr>
        <p:grpSpPr>
          <a:xfrm>
            <a:off x="4011558" y="2867865"/>
            <a:ext cx="379884" cy="379884"/>
            <a:chOff x="3900092" y="1196022"/>
            <a:chExt cx="535500" cy="535500"/>
          </a:xfrm>
        </p:grpSpPr>
        <p:sp>
          <p:nvSpPr>
            <p:cNvPr id="130" name="Google Shape;130;p3"/>
            <p:cNvSpPr/>
            <p:nvPr/>
          </p:nvSpPr>
          <p:spPr>
            <a:xfrm>
              <a:off x="3900092" y="1196022"/>
              <a:ext cx="535500" cy="535500"/>
            </a:xfrm>
            <a:prstGeom prst="ellipse">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131" name="Google Shape;131;p3"/>
            <p:cNvSpPr/>
            <p:nvPr/>
          </p:nvSpPr>
          <p:spPr>
            <a:xfrm>
              <a:off x="4024213" y="1354181"/>
              <a:ext cx="287172" cy="219132"/>
            </a:xfrm>
            <a:custGeom>
              <a:rect b="b" l="l" r="r" t="t"/>
              <a:pathLst>
                <a:path extrusionOk="0" h="21600" w="21600">
                  <a:moveTo>
                    <a:pt x="6868" y="17082"/>
                  </a:moveTo>
                  <a:lnTo>
                    <a:pt x="1754" y="10317"/>
                  </a:lnTo>
                  <a:lnTo>
                    <a:pt x="0" y="12612"/>
                  </a:lnTo>
                  <a:lnTo>
                    <a:pt x="6868" y="21600"/>
                  </a:lnTo>
                  <a:lnTo>
                    <a:pt x="21600" y="2295"/>
                  </a:lnTo>
                  <a:lnTo>
                    <a:pt x="19865" y="0"/>
                  </a:lnTo>
                  <a:lnTo>
                    <a:pt x="6868" y="17082"/>
                  </a:lnTo>
                </a:path>
              </a:pathLst>
            </a:custGeom>
            <a:solidFill>
              <a:schemeClr val="accent2"/>
            </a:solidFill>
            <a:ln>
              <a:noFill/>
            </a:ln>
          </p:spPr>
          <p:txBody>
            <a:bodyPr anchorCtr="0" anchor="ctr" bIns="31100" lIns="31100" spcFirstLastPara="1" rIns="31100" wrap="square" tIns="31100">
              <a:noAutofit/>
            </a:bodyPr>
            <a:lstStyle/>
            <a:p>
              <a:pPr indent="0" lvl="0" marL="0" marR="0" rtl="0" algn="l">
                <a:lnSpc>
                  <a:spcPct val="93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grpSp>
      <p:sp>
        <p:nvSpPr>
          <p:cNvPr id="132" name="Google Shape;132;p3"/>
          <p:cNvSpPr txBox="1"/>
          <p:nvPr/>
        </p:nvSpPr>
        <p:spPr>
          <a:xfrm>
            <a:off x="4556816" y="2750084"/>
            <a:ext cx="2737200" cy="61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2800"/>
              <a:buFont typeface="Arial"/>
              <a:buNone/>
            </a:pPr>
            <a:r>
              <a:rPr b="0" i="0" lang="el-GR" sz="2800" u="none" cap="none" strike="noStrike">
                <a:solidFill>
                  <a:schemeClr val="accent2"/>
                </a:solidFill>
                <a:latin typeface="Arial"/>
                <a:ea typeface="Arial"/>
                <a:cs typeface="Arial"/>
                <a:sym typeface="Arial"/>
              </a:rPr>
              <a:t>Εξασκήσου</a:t>
            </a:r>
            <a:endParaRPr b="0" i="0" sz="1400" u="none" cap="none" strike="noStrike">
              <a:solidFill>
                <a:srgbClr val="000000"/>
              </a:solidFill>
              <a:latin typeface="Arial"/>
              <a:ea typeface="Arial"/>
              <a:cs typeface="Arial"/>
              <a:sym typeface="Arial"/>
            </a:endParaRPr>
          </a:p>
        </p:txBody>
      </p:sp>
      <p:sp>
        <p:nvSpPr>
          <p:cNvPr id="133" name="Google Shape;133;p3"/>
          <p:cNvSpPr txBox="1"/>
          <p:nvPr/>
        </p:nvSpPr>
        <p:spPr>
          <a:xfrm>
            <a:off x="4556825" y="3135575"/>
            <a:ext cx="3768900" cy="46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l-GR" sz="1800" u="none" cap="none" strike="noStrike">
                <a:solidFill>
                  <a:schemeClr val="dk2"/>
                </a:solidFill>
                <a:latin typeface="Arial"/>
                <a:ea typeface="Arial"/>
                <a:cs typeface="Arial"/>
                <a:sym typeface="Arial"/>
              </a:rPr>
              <a:t>στην ενσυναίσθηση με άτομα στα μέσα ενημέρωσης</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730975" y="1802324"/>
            <a:ext cx="2737200" cy="153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2"/>
              </a:buClr>
              <a:buSzPts val="4400"/>
              <a:buFont typeface="Arial"/>
              <a:buNone/>
            </a:pPr>
            <a:r>
              <a:rPr b="1" i="0" lang="el-GR" sz="4400" u="none" cap="none" strike="noStrike">
                <a:solidFill>
                  <a:schemeClr val="dk2"/>
                </a:solidFill>
                <a:latin typeface="Arial"/>
                <a:ea typeface="Arial"/>
                <a:cs typeface="Arial"/>
                <a:sym typeface="Arial"/>
              </a:rPr>
              <a:t>Μάθημα</a:t>
            </a:r>
            <a:br>
              <a:rPr b="1" i="0" lang="el-GR" sz="4400" u="none" cap="none" strike="noStrike">
                <a:solidFill>
                  <a:schemeClr val="accent1"/>
                </a:solidFill>
                <a:latin typeface="Arial"/>
                <a:ea typeface="Arial"/>
                <a:cs typeface="Arial"/>
                <a:sym typeface="Arial"/>
              </a:rPr>
            </a:br>
            <a:r>
              <a:rPr b="1" i="0" lang="el-GR" sz="4400" u="none" cap="none" strike="noStrike">
                <a:solidFill>
                  <a:schemeClr val="accent2"/>
                </a:solidFill>
                <a:latin typeface="Arial"/>
                <a:ea typeface="Arial"/>
                <a:cs typeface="Arial"/>
                <a:sym typeface="Arial"/>
              </a:rPr>
              <a:t>Στόχοι</a:t>
            </a:r>
            <a:endParaRPr b="0" i="0" sz="1400" u="none" cap="none" strike="noStrike">
              <a:solidFill>
                <a:srgbClr val="000000"/>
              </a:solidFill>
              <a:latin typeface="Arial"/>
              <a:ea typeface="Arial"/>
              <a:cs typeface="Arial"/>
              <a:sym typeface="Arial"/>
            </a:endParaRPr>
          </a:p>
        </p:txBody>
      </p:sp>
      <p:sp>
        <p:nvSpPr>
          <p:cNvPr id="135" name="Google Shape;135;p3">
            <a:hlinkClick r:id="rId3"/>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 name="Google Shape;136;p3"/>
          <p:cNvPicPr preferRelativeResize="0"/>
          <p:nvPr/>
        </p:nvPicPr>
        <p:blipFill rotWithShape="1">
          <a:blip r:embed="rId4">
            <a:alphaModFix/>
          </a:blip>
          <a:srcRect b="0" l="0" r="0" t="0"/>
          <a:stretch/>
        </p:blipFill>
        <p:spPr>
          <a:xfrm flipH="1">
            <a:off x="4697543" y="2304913"/>
            <a:ext cx="692933" cy="242533"/>
          </a:xfrm>
          <a:prstGeom prst="rect">
            <a:avLst/>
          </a:prstGeom>
          <a:noFill/>
          <a:ln>
            <a:noFill/>
          </a:ln>
        </p:spPr>
      </p:pic>
      <p:pic>
        <p:nvPicPr>
          <p:cNvPr id="137" name="Google Shape;137;p3"/>
          <p:cNvPicPr preferRelativeResize="0"/>
          <p:nvPr/>
        </p:nvPicPr>
        <p:blipFill rotWithShape="1">
          <a:blip r:embed="rId4">
            <a:alphaModFix/>
          </a:blip>
          <a:srcRect b="0" l="0" r="0" t="0"/>
          <a:stretch/>
        </p:blipFill>
        <p:spPr>
          <a:xfrm flipH="1">
            <a:off x="4697543" y="3843738"/>
            <a:ext cx="692933" cy="2425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p:nvPr/>
        </p:nvSpPr>
        <p:spPr>
          <a:xfrm>
            <a:off x="2321611" y="3166100"/>
            <a:ext cx="54516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rPr b="0" i="0" lang="el-GR" sz="2400" u="none" cap="none" strike="noStrike">
                <a:solidFill>
                  <a:schemeClr val="dk2"/>
                </a:solidFill>
                <a:latin typeface="Arial"/>
                <a:ea typeface="Arial"/>
                <a:cs typeface="Arial"/>
                <a:sym typeface="Arial"/>
              </a:rPr>
              <a:t>Π</a:t>
            </a:r>
            <a:r>
              <a:rPr lang="el-GR" sz="2400">
                <a:solidFill>
                  <a:schemeClr val="dk2"/>
                </a:solidFill>
              </a:rPr>
              <a:t>ώ</a:t>
            </a:r>
            <a:r>
              <a:rPr b="0" i="0" lang="el-GR" sz="2400" u="none" cap="none" strike="noStrike">
                <a:solidFill>
                  <a:schemeClr val="dk2"/>
                </a:solidFill>
                <a:latin typeface="Arial"/>
                <a:ea typeface="Arial"/>
                <a:cs typeface="Arial"/>
                <a:sym typeface="Arial"/>
              </a:rPr>
              <a:t>ς παρατηρούμε τα συναισθήματα</a:t>
            </a:r>
            <a:r>
              <a:rPr lang="el-GR" sz="2400">
                <a:solidFill>
                  <a:schemeClr val="dk2"/>
                </a:solidFill>
              </a:rPr>
              <a:t>;</a:t>
            </a:r>
            <a:endParaRPr b="0" i="0" sz="1400" u="none" cap="none" strike="noStrike">
              <a:solidFill>
                <a:srgbClr val="000000"/>
              </a:solidFill>
              <a:latin typeface="Arial"/>
              <a:ea typeface="Arial"/>
              <a:cs typeface="Arial"/>
              <a:sym typeface="Arial"/>
            </a:endParaRPr>
          </a:p>
        </p:txBody>
      </p:sp>
      <p:sp>
        <p:nvSpPr>
          <p:cNvPr id="143" name="Google Shape;143;p4"/>
          <p:cNvSpPr/>
          <p:nvPr/>
        </p:nvSpPr>
        <p:spPr>
          <a:xfrm>
            <a:off x="2051887" y="1862046"/>
            <a:ext cx="10131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400"/>
              <a:buFont typeface="Arial"/>
              <a:buNone/>
            </a:pPr>
            <a:r>
              <a:rPr b="0" i="0" lang="el-GR" sz="2400" u="none" cap="none" strike="noStrike">
                <a:solidFill>
                  <a:schemeClr val="dk2"/>
                </a:solidFill>
                <a:latin typeface="Arial"/>
                <a:ea typeface="Arial"/>
                <a:cs typeface="Arial"/>
                <a:sym typeface="Arial"/>
              </a:rPr>
              <a:t>Ας</a:t>
            </a:r>
            <a:endParaRPr b="0" i="0" sz="1400" u="none" cap="none" strike="noStrike">
              <a:solidFill>
                <a:srgbClr val="000000"/>
              </a:solidFill>
              <a:latin typeface="Arial"/>
              <a:ea typeface="Arial"/>
              <a:cs typeface="Arial"/>
              <a:sym typeface="Arial"/>
            </a:endParaRPr>
          </a:p>
        </p:txBody>
      </p:sp>
      <p:grpSp>
        <p:nvGrpSpPr>
          <p:cNvPr id="144" name="Google Shape;144;p4"/>
          <p:cNvGrpSpPr/>
          <p:nvPr/>
        </p:nvGrpSpPr>
        <p:grpSpPr>
          <a:xfrm>
            <a:off x="5560944" y="1095883"/>
            <a:ext cx="1297976" cy="1544908"/>
            <a:chOff x="5560944" y="1095883"/>
            <a:chExt cx="1297976" cy="1544908"/>
          </a:xfrm>
        </p:grpSpPr>
        <p:sp>
          <p:nvSpPr>
            <p:cNvPr id="145" name="Google Shape;145;p4"/>
            <p:cNvSpPr/>
            <p:nvPr/>
          </p:nvSpPr>
          <p:spPr>
            <a:xfrm>
              <a:off x="5795212" y="2115269"/>
              <a:ext cx="538185" cy="506527"/>
            </a:xfrm>
            <a:custGeom>
              <a:rect b="b" l="l" r="r" t="t"/>
              <a:pathLst>
                <a:path extrusionOk="0" h="506527" w="538185">
                  <a:moveTo>
                    <a:pt x="533436" y="292836"/>
                  </a:moveTo>
                  <a:lnTo>
                    <a:pt x="333991" y="508110"/>
                  </a:lnTo>
                  <a:lnTo>
                    <a:pt x="23743" y="23743"/>
                  </a:lnTo>
                  <a:close/>
                </a:path>
              </a:pathLst>
            </a:custGeom>
            <a:solidFill>
              <a:srgbClr val="0B75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46" name="Google Shape;146;p4"/>
            <p:cNvSpPr/>
            <p:nvPr/>
          </p:nvSpPr>
          <p:spPr>
            <a:xfrm>
              <a:off x="5560944" y="1095883"/>
              <a:ext cx="1297976" cy="696475"/>
            </a:xfrm>
            <a:custGeom>
              <a:rect b="b" l="l" r="r" t="t"/>
              <a:pathLst>
                <a:path extrusionOk="0" h="696475" w="1297975">
                  <a:moveTo>
                    <a:pt x="1290062" y="533437"/>
                  </a:moveTo>
                  <a:lnTo>
                    <a:pt x="337157" y="23743"/>
                  </a:lnTo>
                  <a:lnTo>
                    <a:pt x="23743" y="175702"/>
                  </a:lnTo>
                  <a:lnTo>
                    <a:pt x="998808" y="688561"/>
                  </a:lnTo>
                  <a:close/>
                </a:path>
              </a:pathLst>
            </a:custGeom>
            <a:solidFill>
              <a:srgbClr val="43EF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47" name="Google Shape;147;p4"/>
            <p:cNvSpPr/>
            <p:nvPr/>
          </p:nvSpPr>
          <p:spPr>
            <a:xfrm>
              <a:off x="5560944" y="1247841"/>
              <a:ext cx="1013054" cy="1392950"/>
            </a:xfrm>
            <a:custGeom>
              <a:rect b="b" l="l" r="r" t="t"/>
              <a:pathLst>
                <a:path extrusionOk="0" h="1392950" w="1013054">
                  <a:moveTo>
                    <a:pt x="23743" y="23743"/>
                  </a:moveTo>
                  <a:lnTo>
                    <a:pt x="26909" y="774037"/>
                  </a:lnTo>
                  <a:lnTo>
                    <a:pt x="258012" y="891172"/>
                  </a:lnTo>
                  <a:lnTo>
                    <a:pt x="568260" y="1375538"/>
                  </a:lnTo>
                  <a:lnTo>
                    <a:pt x="561929" y="1049461"/>
                  </a:lnTo>
                  <a:lnTo>
                    <a:pt x="1001974" y="1280564"/>
                  </a:lnTo>
                  <a:lnTo>
                    <a:pt x="998808" y="1277399"/>
                  </a:lnTo>
                  <a:lnTo>
                    <a:pt x="998808" y="536602"/>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48" name="Google Shape;148;p4"/>
            <p:cNvSpPr/>
            <p:nvPr/>
          </p:nvSpPr>
          <p:spPr>
            <a:xfrm>
              <a:off x="6536008" y="1605576"/>
              <a:ext cx="316580" cy="918081"/>
            </a:xfrm>
            <a:custGeom>
              <a:rect b="b" l="l" r="r" t="t"/>
              <a:pathLst>
                <a:path extrusionOk="0" h="918080" w="316579">
                  <a:moveTo>
                    <a:pt x="314997" y="23743"/>
                  </a:moveTo>
                  <a:lnTo>
                    <a:pt x="23743" y="178867"/>
                  </a:lnTo>
                  <a:lnTo>
                    <a:pt x="23743" y="919664"/>
                  </a:lnTo>
                  <a:lnTo>
                    <a:pt x="314997" y="770871"/>
                  </a:lnTo>
                  <a:close/>
                </a:path>
              </a:pathLst>
            </a:custGeom>
            <a:solidFill>
              <a:srgbClr val="0B75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149" name="Google Shape;149;p4">
            <a:hlinkClick r:id="rId3"/>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2280475" y="2138925"/>
            <a:ext cx="42909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800"/>
              <a:buFont typeface="Arial"/>
              <a:buNone/>
            </a:pPr>
            <a:r>
              <a:rPr b="1" i="0" lang="el-GR" sz="5800" u="none" cap="none" strike="noStrike">
                <a:solidFill>
                  <a:schemeClr val="accent2"/>
                </a:solidFill>
                <a:latin typeface="Roboto"/>
                <a:ea typeface="Roboto"/>
                <a:cs typeface="Roboto"/>
                <a:sym typeface="Roboto"/>
              </a:rPr>
              <a:t>μιλήσουμε.</a:t>
            </a:r>
            <a:endParaRPr b="1" i="0" sz="5800" u="none" cap="none" strike="noStrike">
              <a:solidFill>
                <a:schemeClr val="accent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txBox="1"/>
          <p:nvPr/>
        </p:nvSpPr>
        <p:spPr>
          <a:xfrm>
            <a:off x="343558" y="293799"/>
            <a:ext cx="8457000" cy="80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Arial"/>
              <a:buNone/>
            </a:pPr>
            <a:r>
              <a:rPr b="1" i="0" lang="el-GR" sz="2000" u="none" cap="none" strike="noStrike">
                <a:solidFill>
                  <a:schemeClr val="dk2"/>
                </a:solidFill>
                <a:latin typeface="Arial"/>
                <a:ea typeface="Arial"/>
                <a:cs typeface="Arial"/>
                <a:sym typeface="Arial"/>
              </a:rPr>
              <a:t> Θυμήσου μία φορά που ένιωσες ένα από τα παρακάτω. Σκέψου τι είχε συμβεί και γράψε ή ζωγράφισε πως ένιωσε το σώμα σου. </a:t>
            </a:r>
            <a:endParaRPr b="0" i="0" sz="1000" u="none" cap="none" strike="noStrike">
              <a:solidFill>
                <a:srgbClr val="000000"/>
              </a:solidFill>
              <a:latin typeface="Arial"/>
              <a:ea typeface="Arial"/>
              <a:cs typeface="Arial"/>
              <a:sym typeface="Arial"/>
            </a:endParaRPr>
          </a:p>
        </p:txBody>
      </p:sp>
      <p:sp>
        <p:nvSpPr>
          <p:cNvPr id="156" name="Google Shape;156;p5">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5"/>
          <p:cNvSpPr txBox="1"/>
          <p:nvPr/>
        </p:nvSpPr>
        <p:spPr>
          <a:xfrm>
            <a:off x="343551" y="2253550"/>
            <a:ext cx="14184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lang="el-GR" sz="1600">
                <a:solidFill>
                  <a:schemeClr val="dk2"/>
                </a:solidFill>
              </a:rPr>
              <a:t>Χαρούμενος</a:t>
            </a:r>
            <a:endParaRPr b="1" i="0" sz="1600" u="none" cap="none" strike="noStrike">
              <a:solidFill>
                <a:schemeClr val="dk2"/>
              </a:solidFill>
              <a:latin typeface="Arial"/>
              <a:ea typeface="Arial"/>
              <a:cs typeface="Arial"/>
              <a:sym typeface="Arial"/>
            </a:endParaRPr>
          </a:p>
        </p:txBody>
      </p:sp>
      <p:sp>
        <p:nvSpPr>
          <p:cNvPr id="158" name="Google Shape;158;p5"/>
          <p:cNvSpPr txBox="1"/>
          <p:nvPr/>
        </p:nvSpPr>
        <p:spPr>
          <a:xfrm>
            <a:off x="1795599" y="2253550"/>
            <a:ext cx="15165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lang="el-GR" sz="1600">
                <a:solidFill>
                  <a:schemeClr val="dk2"/>
                </a:solidFill>
              </a:rPr>
              <a:t>Λυπημένος</a:t>
            </a:r>
            <a:endParaRPr b="1" i="0" sz="1600" u="none" cap="none" strike="noStrike">
              <a:solidFill>
                <a:schemeClr val="dk2"/>
              </a:solidFill>
              <a:latin typeface="Arial"/>
              <a:ea typeface="Arial"/>
              <a:cs typeface="Arial"/>
              <a:sym typeface="Arial"/>
            </a:endParaRPr>
          </a:p>
        </p:txBody>
      </p:sp>
      <p:sp>
        <p:nvSpPr>
          <p:cNvPr id="159" name="Google Shape;159;p5"/>
          <p:cNvSpPr txBox="1"/>
          <p:nvPr/>
        </p:nvSpPr>
        <p:spPr>
          <a:xfrm>
            <a:off x="128775" y="3680725"/>
            <a:ext cx="16293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lang="el-GR" sz="1600">
                <a:solidFill>
                  <a:schemeClr val="dk2"/>
                </a:solidFill>
              </a:rPr>
              <a:t>Νευριασμένος</a:t>
            </a:r>
            <a:endParaRPr b="1" i="0" sz="1600" u="none" cap="none" strike="noStrike">
              <a:solidFill>
                <a:schemeClr val="dk2"/>
              </a:solidFill>
              <a:latin typeface="Arial"/>
              <a:ea typeface="Arial"/>
              <a:cs typeface="Arial"/>
              <a:sym typeface="Arial"/>
            </a:endParaRPr>
          </a:p>
        </p:txBody>
      </p:sp>
      <p:sp>
        <p:nvSpPr>
          <p:cNvPr id="160" name="Google Shape;160;p5"/>
          <p:cNvSpPr txBox="1"/>
          <p:nvPr/>
        </p:nvSpPr>
        <p:spPr>
          <a:xfrm>
            <a:off x="1652500" y="3680725"/>
            <a:ext cx="18069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lang="el-GR" sz="1600">
                <a:solidFill>
                  <a:schemeClr val="dk2"/>
                </a:solidFill>
              </a:rPr>
              <a:t>Ενθουσιασμένος</a:t>
            </a:r>
            <a:endParaRPr b="1" i="0" sz="1600" u="none" cap="none" strike="noStrike">
              <a:solidFill>
                <a:schemeClr val="dk2"/>
              </a:solidFill>
              <a:latin typeface="Arial"/>
              <a:ea typeface="Arial"/>
              <a:cs typeface="Arial"/>
              <a:sym typeface="Arial"/>
            </a:endParaRPr>
          </a:p>
        </p:txBody>
      </p:sp>
      <p:pic>
        <p:nvPicPr>
          <p:cNvPr id="161" name="Google Shape;161;p5"/>
          <p:cNvPicPr preferRelativeResize="0"/>
          <p:nvPr/>
        </p:nvPicPr>
        <p:blipFill rotWithShape="1">
          <a:blip r:embed="rId4">
            <a:alphaModFix/>
          </a:blip>
          <a:srcRect b="0" l="0" r="0" t="0"/>
          <a:stretch/>
        </p:blipFill>
        <p:spPr>
          <a:xfrm>
            <a:off x="661375" y="2581050"/>
            <a:ext cx="1097923" cy="1099669"/>
          </a:xfrm>
          <a:prstGeom prst="rect">
            <a:avLst/>
          </a:prstGeom>
          <a:noFill/>
          <a:ln>
            <a:noFill/>
          </a:ln>
        </p:spPr>
      </p:pic>
      <p:pic>
        <p:nvPicPr>
          <p:cNvPr id="162" name="Google Shape;162;p5"/>
          <p:cNvPicPr preferRelativeResize="0"/>
          <p:nvPr/>
        </p:nvPicPr>
        <p:blipFill rotWithShape="1">
          <a:blip r:embed="rId5">
            <a:alphaModFix/>
          </a:blip>
          <a:srcRect b="0" l="0" r="0" t="0"/>
          <a:stretch/>
        </p:blipFill>
        <p:spPr>
          <a:xfrm>
            <a:off x="1943740" y="2581050"/>
            <a:ext cx="1099680" cy="1099669"/>
          </a:xfrm>
          <a:prstGeom prst="rect">
            <a:avLst/>
          </a:prstGeom>
          <a:noFill/>
          <a:ln>
            <a:noFill/>
          </a:ln>
        </p:spPr>
      </p:pic>
      <p:pic>
        <p:nvPicPr>
          <p:cNvPr id="163" name="Google Shape;163;p5"/>
          <p:cNvPicPr preferRelativeResize="0"/>
          <p:nvPr/>
        </p:nvPicPr>
        <p:blipFill rotWithShape="1">
          <a:blip r:embed="rId6">
            <a:alphaModFix/>
          </a:blip>
          <a:srcRect b="0" l="0" r="0" t="0"/>
          <a:stretch/>
        </p:blipFill>
        <p:spPr>
          <a:xfrm>
            <a:off x="661375" y="1153875"/>
            <a:ext cx="1099680" cy="1099670"/>
          </a:xfrm>
          <a:prstGeom prst="rect">
            <a:avLst/>
          </a:prstGeom>
          <a:noFill/>
          <a:ln>
            <a:noFill/>
          </a:ln>
        </p:spPr>
      </p:pic>
      <p:pic>
        <p:nvPicPr>
          <p:cNvPr id="164" name="Google Shape;164;p5"/>
          <p:cNvPicPr preferRelativeResize="0"/>
          <p:nvPr/>
        </p:nvPicPr>
        <p:blipFill rotWithShape="1">
          <a:blip r:embed="rId7">
            <a:alphaModFix/>
          </a:blip>
          <a:srcRect b="0" l="0" r="0" t="0"/>
          <a:stretch/>
        </p:blipFill>
        <p:spPr>
          <a:xfrm>
            <a:off x="1943285" y="1153875"/>
            <a:ext cx="1101439" cy="1099670"/>
          </a:xfrm>
          <a:prstGeom prst="rect">
            <a:avLst/>
          </a:prstGeom>
          <a:noFill/>
          <a:ln>
            <a:noFill/>
          </a:ln>
        </p:spPr>
      </p:pic>
      <p:grpSp>
        <p:nvGrpSpPr>
          <p:cNvPr id="165" name="Google Shape;165;p5"/>
          <p:cNvGrpSpPr/>
          <p:nvPr/>
        </p:nvGrpSpPr>
        <p:grpSpPr>
          <a:xfrm>
            <a:off x="3436928" y="1256198"/>
            <a:ext cx="5212200" cy="2859300"/>
            <a:chOff x="4924465" y="665678"/>
            <a:chExt cx="5212200" cy="2859300"/>
          </a:xfrm>
        </p:grpSpPr>
        <p:sp>
          <p:nvSpPr>
            <p:cNvPr id="166" name="Google Shape;166;p5"/>
            <p:cNvSpPr/>
            <p:nvPr/>
          </p:nvSpPr>
          <p:spPr>
            <a:xfrm>
              <a:off x="4924465" y="665678"/>
              <a:ext cx="5212200" cy="2859300"/>
            </a:xfrm>
            <a:prstGeom prst="rect">
              <a:avLst/>
            </a:prstGeom>
            <a:solidFill>
              <a:srgbClr val="FFFFFF"/>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67" name="Google Shape;167;p5"/>
            <p:cNvSpPr/>
            <p:nvPr/>
          </p:nvSpPr>
          <p:spPr>
            <a:xfrm>
              <a:off x="4924465" y="665681"/>
              <a:ext cx="5212200" cy="350700"/>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68" name="Google Shape;168;p5"/>
            <p:cNvSpPr txBox="1"/>
            <p:nvPr/>
          </p:nvSpPr>
          <p:spPr>
            <a:xfrm>
              <a:off x="5081430" y="702569"/>
              <a:ext cx="33195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B4437"/>
                </a:buClr>
                <a:buSzPts val="1200"/>
                <a:buFont typeface="Arial"/>
                <a:buNone/>
              </a:pPr>
              <a:r>
                <a:rPr b="1" lang="el-GR" sz="1200">
                  <a:solidFill>
                    <a:schemeClr val="accent2"/>
                  </a:solidFill>
                </a:rPr>
                <a:t>Τι συνέβη; Πώς ένιωσες το σώμα σου;</a:t>
              </a:r>
              <a:endParaRPr b="0" i="0" sz="1400" u="none" cap="none" strike="noStrike">
                <a:solidFill>
                  <a:schemeClr val="accent2"/>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6"/>
          <p:cNvSpPr txBox="1"/>
          <p:nvPr/>
        </p:nvSpPr>
        <p:spPr>
          <a:xfrm>
            <a:off x="2751500" y="1512350"/>
            <a:ext cx="5478000" cy="1659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chemeClr val="dk2"/>
              </a:buClr>
              <a:buSzPts val="3000"/>
              <a:buFont typeface="Arial"/>
              <a:buNone/>
            </a:pPr>
            <a:r>
              <a:rPr b="0" i="0" lang="el-GR" sz="2400" u="none" cap="none" strike="noStrike">
                <a:solidFill>
                  <a:schemeClr val="dk2"/>
                </a:solidFill>
                <a:latin typeface="Arial"/>
                <a:ea typeface="Arial"/>
                <a:cs typeface="Arial"/>
                <a:sym typeface="Arial"/>
              </a:rPr>
              <a:t>Γιατί νομίζεις ότι είναι σημαντικό για εμάς να εξασκηθούμε στην ενσυναίσθηση για τους άλλους ανθρώπους και για τα συναισθήματά τους; </a:t>
            </a:r>
            <a:endParaRPr b="0" i="0" sz="1400" u="none" cap="none" strike="noStrike">
              <a:solidFill>
                <a:srgbClr val="000000"/>
              </a:solidFill>
              <a:latin typeface="Arial"/>
              <a:ea typeface="Arial"/>
              <a:cs typeface="Arial"/>
              <a:sym typeface="Arial"/>
            </a:endParaRPr>
          </a:p>
        </p:txBody>
      </p:sp>
      <p:pic>
        <p:nvPicPr>
          <p:cNvPr id="174" name="Google Shape;174;p6"/>
          <p:cNvPicPr preferRelativeResize="0"/>
          <p:nvPr/>
        </p:nvPicPr>
        <p:blipFill rotWithShape="1">
          <a:blip r:embed="rId3">
            <a:alphaModFix/>
          </a:blip>
          <a:srcRect b="0" l="0" r="0" t="0"/>
          <a:stretch/>
        </p:blipFill>
        <p:spPr>
          <a:xfrm>
            <a:off x="1831947" y="1171694"/>
            <a:ext cx="645002" cy="722402"/>
          </a:xfrm>
          <a:prstGeom prst="rect">
            <a:avLst/>
          </a:prstGeom>
          <a:noFill/>
          <a:ln>
            <a:noFill/>
          </a:ln>
        </p:spPr>
      </p:pic>
      <p:pic>
        <p:nvPicPr>
          <p:cNvPr id="175" name="Google Shape;175;p6"/>
          <p:cNvPicPr preferRelativeResize="0"/>
          <p:nvPr/>
        </p:nvPicPr>
        <p:blipFill rotWithShape="1">
          <a:blip r:embed="rId3">
            <a:alphaModFix/>
          </a:blip>
          <a:srcRect b="0" l="0" r="0" t="0"/>
          <a:stretch/>
        </p:blipFill>
        <p:spPr>
          <a:xfrm>
            <a:off x="2280585" y="1932422"/>
            <a:ext cx="330593" cy="370264"/>
          </a:xfrm>
          <a:prstGeom prst="rect">
            <a:avLst/>
          </a:prstGeom>
          <a:noFill/>
          <a:ln>
            <a:noFill/>
          </a:ln>
        </p:spPr>
      </p:pic>
      <p:pic>
        <p:nvPicPr>
          <p:cNvPr id="176" name="Google Shape;176;p6"/>
          <p:cNvPicPr preferRelativeResize="0"/>
          <p:nvPr/>
        </p:nvPicPr>
        <p:blipFill rotWithShape="1">
          <a:blip r:embed="rId3">
            <a:alphaModFix/>
          </a:blip>
          <a:srcRect b="0" l="0" r="0" t="0"/>
          <a:stretch/>
        </p:blipFill>
        <p:spPr>
          <a:xfrm>
            <a:off x="1537890" y="1634471"/>
            <a:ext cx="199985" cy="223983"/>
          </a:xfrm>
          <a:prstGeom prst="rect">
            <a:avLst/>
          </a:prstGeom>
          <a:noFill/>
          <a:ln>
            <a:noFill/>
          </a:ln>
        </p:spPr>
      </p:pic>
      <p:sp>
        <p:nvSpPr>
          <p:cNvPr id="177" name="Google Shape;177;p6"/>
          <p:cNvSpPr/>
          <p:nvPr/>
        </p:nvSpPr>
        <p:spPr>
          <a:xfrm>
            <a:off x="255725" y="2889298"/>
            <a:ext cx="411288" cy="805074"/>
          </a:xfrm>
          <a:custGeom>
            <a:rect b="b" l="l" r="r" t="t"/>
            <a:pathLst>
              <a:path extrusionOk="0" h="805074" w="411288">
                <a:moveTo>
                  <a:pt x="669" y="669"/>
                </a:moveTo>
                <a:lnTo>
                  <a:pt x="273403" y="125806"/>
                </a:lnTo>
                <a:lnTo>
                  <a:pt x="412541" y="806619"/>
                </a:lnTo>
                <a:lnTo>
                  <a:pt x="176560" y="706276"/>
                </a:lnTo>
                <a:lnTo>
                  <a:pt x="34214" y="19260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78" name="Google Shape;178;p6"/>
          <p:cNvSpPr/>
          <p:nvPr/>
        </p:nvSpPr>
        <p:spPr>
          <a:xfrm>
            <a:off x="255725" y="2689779"/>
            <a:ext cx="300444" cy="323780"/>
          </a:xfrm>
          <a:custGeom>
            <a:rect b="b" l="l" r="r" t="t"/>
            <a:pathLst>
              <a:path extrusionOk="0" h="323780" w="300444">
                <a:moveTo>
                  <a:pt x="53757" y="669"/>
                </a:moveTo>
                <a:lnTo>
                  <a:pt x="302572" y="105679"/>
                </a:lnTo>
                <a:lnTo>
                  <a:pt x="273403" y="325324"/>
                </a:lnTo>
                <a:lnTo>
                  <a:pt x="669" y="200188"/>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79" name="Google Shape;179;p6"/>
          <p:cNvSpPr/>
          <p:nvPr/>
        </p:nvSpPr>
        <p:spPr>
          <a:xfrm>
            <a:off x="308813" y="2625606"/>
            <a:ext cx="968423" cy="306278"/>
          </a:xfrm>
          <a:custGeom>
            <a:rect b="b" l="l" r="r" t="t"/>
            <a:pathLst>
              <a:path extrusionOk="0" h="306278" w="968423">
                <a:moveTo>
                  <a:pt x="669" y="64842"/>
                </a:moveTo>
                <a:lnTo>
                  <a:pt x="420708" y="669"/>
                </a:lnTo>
                <a:lnTo>
                  <a:pt x="967926" y="306072"/>
                </a:lnTo>
                <a:lnTo>
                  <a:pt x="249484" y="16985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0" name="Google Shape;180;p6"/>
          <p:cNvSpPr/>
          <p:nvPr/>
        </p:nvSpPr>
        <p:spPr>
          <a:xfrm>
            <a:off x="728853" y="2625606"/>
            <a:ext cx="781739" cy="306278"/>
          </a:xfrm>
          <a:custGeom>
            <a:rect b="b" l="l" r="r" t="t"/>
            <a:pathLst>
              <a:path extrusionOk="0" h="306278" w="781739">
                <a:moveTo>
                  <a:pt x="782409" y="132806"/>
                </a:moveTo>
                <a:lnTo>
                  <a:pt x="599516" y="32755"/>
                </a:lnTo>
                <a:lnTo>
                  <a:pt x="507341" y="28380"/>
                </a:lnTo>
                <a:lnTo>
                  <a:pt x="343701" y="64842"/>
                </a:lnTo>
                <a:lnTo>
                  <a:pt x="117347" y="6503"/>
                </a:lnTo>
                <a:lnTo>
                  <a:pt x="669" y="669"/>
                </a:lnTo>
                <a:lnTo>
                  <a:pt x="547887" y="306072"/>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1" name="Google Shape;181;p6"/>
          <p:cNvSpPr/>
          <p:nvPr/>
        </p:nvSpPr>
        <p:spPr>
          <a:xfrm>
            <a:off x="528459" y="2794789"/>
            <a:ext cx="799241" cy="376285"/>
          </a:xfrm>
          <a:custGeom>
            <a:rect b="b" l="l" r="r" t="t"/>
            <a:pathLst>
              <a:path extrusionOk="0" h="376285" w="799241">
                <a:moveTo>
                  <a:pt x="29838" y="669"/>
                </a:moveTo>
                <a:lnTo>
                  <a:pt x="669" y="220314"/>
                </a:lnTo>
                <a:lnTo>
                  <a:pt x="799910" y="376954"/>
                </a:lnTo>
                <a:lnTo>
                  <a:pt x="748280" y="136890"/>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2" name="Google Shape;182;p6"/>
          <p:cNvSpPr/>
          <p:nvPr/>
        </p:nvSpPr>
        <p:spPr>
          <a:xfrm>
            <a:off x="1276070" y="2757744"/>
            <a:ext cx="300444" cy="414205"/>
          </a:xfrm>
          <a:custGeom>
            <a:rect b="b" l="l" r="r" t="t"/>
            <a:pathLst>
              <a:path extrusionOk="0" h="414205" w="300444">
                <a:moveTo>
                  <a:pt x="300239" y="200188"/>
                </a:moveTo>
                <a:lnTo>
                  <a:pt x="235191" y="669"/>
                </a:lnTo>
                <a:lnTo>
                  <a:pt x="669" y="173935"/>
                </a:lnTo>
                <a:lnTo>
                  <a:pt x="52299" y="41399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3" name="Google Shape;183;p6"/>
          <p:cNvSpPr/>
          <p:nvPr/>
        </p:nvSpPr>
        <p:spPr>
          <a:xfrm>
            <a:off x="528459" y="3014434"/>
            <a:ext cx="799241" cy="679646"/>
          </a:xfrm>
          <a:custGeom>
            <a:rect b="b" l="l" r="r" t="t"/>
            <a:pathLst>
              <a:path extrusionOk="0" h="679646" w="799241">
                <a:moveTo>
                  <a:pt x="669" y="669"/>
                </a:moveTo>
                <a:lnTo>
                  <a:pt x="139807" y="681482"/>
                </a:lnTo>
                <a:lnTo>
                  <a:pt x="799910" y="157309"/>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4" name="Google Shape;184;p6"/>
          <p:cNvSpPr/>
          <p:nvPr/>
        </p:nvSpPr>
        <p:spPr>
          <a:xfrm>
            <a:off x="1327700" y="2957262"/>
            <a:ext cx="247939" cy="656311"/>
          </a:xfrm>
          <a:custGeom>
            <a:rect b="b" l="l" r="r" t="t"/>
            <a:pathLst>
              <a:path extrusionOk="0" h="656311" w="247939">
                <a:moveTo>
                  <a:pt x="248609" y="669"/>
                </a:moveTo>
                <a:lnTo>
                  <a:pt x="669" y="214481"/>
                </a:lnTo>
                <a:lnTo>
                  <a:pt x="106554" y="6569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5" name="Google Shape;185;p6"/>
          <p:cNvSpPr/>
          <p:nvPr/>
        </p:nvSpPr>
        <p:spPr>
          <a:xfrm>
            <a:off x="667597" y="3171074"/>
            <a:ext cx="767154" cy="525048"/>
          </a:xfrm>
          <a:custGeom>
            <a:rect b="b" l="l" r="r" t="t"/>
            <a:pathLst>
              <a:path extrusionOk="0" h="525048" w="767154">
                <a:moveTo>
                  <a:pt x="766657" y="443169"/>
                </a:moveTo>
                <a:lnTo>
                  <a:pt x="669" y="524843"/>
                </a:lnTo>
                <a:lnTo>
                  <a:pt x="660772" y="6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6" name="Google Shape;186;p6"/>
          <p:cNvSpPr/>
          <p:nvPr/>
        </p:nvSpPr>
        <p:spPr>
          <a:xfrm>
            <a:off x="667597" y="3613573"/>
            <a:ext cx="767154" cy="148763"/>
          </a:xfrm>
          <a:custGeom>
            <a:rect b="b" l="l" r="r" t="t"/>
            <a:pathLst>
              <a:path extrusionOk="0" h="148763" w="767154">
                <a:moveTo>
                  <a:pt x="479047" y="113263"/>
                </a:moveTo>
                <a:lnTo>
                  <a:pt x="766657" y="669"/>
                </a:lnTo>
                <a:lnTo>
                  <a:pt x="669" y="82343"/>
                </a:lnTo>
                <a:lnTo>
                  <a:pt x="130764" y="148266"/>
                </a:lnTo>
                <a:lnTo>
                  <a:pt x="281570" y="139515"/>
                </a:lnTo>
                <a:lnTo>
                  <a:pt x="287987" y="143016"/>
                </a:lnTo>
                <a:lnTo>
                  <a:pt x="386288" y="131639"/>
                </a:lnTo>
                <a:lnTo>
                  <a:pt x="391539" y="127264"/>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7" name="Google Shape;187;p6"/>
          <p:cNvSpPr/>
          <p:nvPr/>
        </p:nvSpPr>
        <p:spPr>
          <a:xfrm>
            <a:off x="722435" y="3722959"/>
            <a:ext cx="274192" cy="67089"/>
          </a:xfrm>
          <a:custGeom>
            <a:rect b="b" l="l" r="r" t="t"/>
            <a:pathLst>
              <a:path extrusionOk="0" h="67089" w="274192">
                <a:moveTo>
                  <a:pt x="669" y="669"/>
                </a:moveTo>
                <a:lnTo>
                  <a:pt x="10295" y="66592"/>
                </a:lnTo>
                <a:lnTo>
                  <a:pt x="275153" y="55799"/>
                </a:lnTo>
                <a:lnTo>
                  <a:pt x="226732" y="30130"/>
                </a:lnTo>
                <a:lnTo>
                  <a:pt x="75926" y="3888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8" name="Google Shape;188;p6"/>
          <p:cNvSpPr/>
          <p:nvPr/>
        </p:nvSpPr>
        <p:spPr>
          <a:xfrm>
            <a:off x="1058467" y="3689997"/>
            <a:ext cx="288776" cy="78757"/>
          </a:xfrm>
          <a:custGeom>
            <a:rect b="b" l="l" r="r" t="t"/>
            <a:pathLst>
              <a:path extrusionOk="0" h="78757" w="288776">
                <a:moveTo>
                  <a:pt x="669" y="50840"/>
                </a:moveTo>
                <a:lnTo>
                  <a:pt x="28088" y="78843"/>
                </a:lnTo>
                <a:lnTo>
                  <a:pt x="290029" y="32172"/>
                </a:lnTo>
                <a:lnTo>
                  <a:pt x="180352" y="669"/>
                </a:lnTo>
                <a:lnTo>
                  <a:pt x="88177" y="3683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9" name="Google Shape;189;p6"/>
          <p:cNvSpPr/>
          <p:nvPr/>
        </p:nvSpPr>
        <p:spPr>
          <a:xfrm>
            <a:off x="732061" y="3778089"/>
            <a:ext cx="265441" cy="329613"/>
          </a:xfrm>
          <a:custGeom>
            <a:rect b="b" l="l" r="r" t="t"/>
            <a:pathLst>
              <a:path extrusionOk="0" h="329613" w="265441">
                <a:moveTo>
                  <a:pt x="669" y="11462"/>
                </a:moveTo>
                <a:lnTo>
                  <a:pt x="86719" y="330283"/>
                </a:lnTo>
                <a:lnTo>
                  <a:pt x="265527" y="669"/>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0" name="Google Shape;190;p6"/>
          <p:cNvSpPr/>
          <p:nvPr/>
        </p:nvSpPr>
        <p:spPr>
          <a:xfrm>
            <a:off x="861282" y="3721500"/>
            <a:ext cx="487128" cy="379201"/>
          </a:xfrm>
          <a:custGeom>
            <a:rect b="b" l="l" r="r" t="t"/>
            <a:pathLst>
              <a:path extrusionOk="0" h="379201" w="487128">
                <a:moveTo>
                  <a:pt x="225273" y="47340"/>
                </a:moveTo>
                <a:lnTo>
                  <a:pt x="669" y="381329"/>
                </a:lnTo>
                <a:lnTo>
                  <a:pt x="487214" y="669"/>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1" name="Google Shape;191;p6"/>
          <p:cNvSpPr/>
          <p:nvPr/>
        </p:nvSpPr>
        <p:spPr>
          <a:xfrm>
            <a:off x="861282" y="3740168"/>
            <a:ext cx="224604" cy="361700"/>
          </a:xfrm>
          <a:custGeom>
            <a:rect b="b" l="l" r="r" t="t"/>
            <a:pathLst>
              <a:path extrusionOk="0" h="361700" w="224604">
                <a:moveTo>
                  <a:pt x="94303" y="16421"/>
                </a:moveTo>
                <a:lnTo>
                  <a:pt x="192604" y="5044"/>
                </a:lnTo>
                <a:lnTo>
                  <a:pt x="197854" y="669"/>
                </a:lnTo>
                <a:lnTo>
                  <a:pt x="225273" y="28672"/>
                </a:lnTo>
                <a:lnTo>
                  <a:pt x="669" y="362661"/>
                </a:lnTo>
                <a:lnTo>
                  <a:pt x="12045" y="267569"/>
                </a:lnTo>
                <a:lnTo>
                  <a:pt x="136307" y="3858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2" name="Google Shape;192;p6"/>
          <p:cNvSpPr/>
          <p:nvPr/>
        </p:nvSpPr>
        <p:spPr>
          <a:xfrm>
            <a:off x="502790" y="2625606"/>
            <a:ext cx="857579" cy="247939"/>
          </a:xfrm>
          <a:custGeom>
            <a:rect b="b" l="l" r="r" t="t"/>
            <a:pathLst>
              <a:path extrusionOk="0" h="247939" w="857579">
                <a:moveTo>
                  <a:pt x="226732" y="669"/>
                </a:moveTo>
                <a:lnTo>
                  <a:pt x="669" y="77968"/>
                </a:lnTo>
                <a:lnTo>
                  <a:pt x="189687" y="156434"/>
                </a:lnTo>
                <a:lnTo>
                  <a:pt x="677982" y="248317"/>
                </a:lnTo>
                <a:lnTo>
                  <a:pt x="857665" y="96053"/>
                </a:lnTo>
                <a:lnTo>
                  <a:pt x="733404" y="28380"/>
                </a:lnTo>
                <a:lnTo>
                  <a:pt x="569764" y="64842"/>
                </a:lnTo>
                <a:lnTo>
                  <a:pt x="343409" y="6503"/>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3" name="Google Shape;193;p6"/>
          <p:cNvSpPr/>
          <p:nvPr/>
        </p:nvSpPr>
        <p:spPr>
          <a:xfrm>
            <a:off x="722435" y="3689997"/>
            <a:ext cx="542550" cy="151680"/>
          </a:xfrm>
          <a:custGeom>
            <a:rect b="b" l="l" r="r" t="t"/>
            <a:pathLst>
              <a:path extrusionOk="0" h="151680" w="542550">
                <a:moveTo>
                  <a:pt x="516384" y="669"/>
                </a:moveTo>
                <a:lnTo>
                  <a:pt x="543511" y="33630"/>
                </a:lnTo>
                <a:lnTo>
                  <a:pt x="340201" y="54341"/>
                </a:lnTo>
                <a:lnTo>
                  <a:pt x="239858" y="153516"/>
                </a:lnTo>
                <a:lnTo>
                  <a:pt x="275153" y="88760"/>
                </a:lnTo>
                <a:lnTo>
                  <a:pt x="235191" y="67759"/>
                </a:lnTo>
                <a:lnTo>
                  <a:pt x="10295" y="99553"/>
                </a:lnTo>
                <a:lnTo>
                  <a:pt x="669" y="33630"/>
                </a:lnTo>
                <a:lnTo>
                  <a:pt x="75926" y="71842"/>
                </a:lnTo>
                <a:lnTo>
                  <a:pt x="424208" y="36839"/>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4" name="Google Shape;194;p6"/>
          <p:cNvSpPr/>
          <p:nvPr/>
        </p:nvSpPr>
        <p:spPr>
          <a:xfrm>
            <a:off x="255725" y="2889298"/>
            <a:ext cx="411288" cy="805074"/>
          </a:xfrm>
          <a:custGeom>
            <a:rect b="b" l="l" r="r" t="t"/>
            <a:pathLst>
              <a:path extrusionOk="0" h="805074" w="411288">
                <a:moveTo>
                  <a:pt x="669" y="669"/>
                </a:moveTo>
                <a:lnTo>
                  <a:pt x="273403" y="125806"/>
                </a:lnTo>
                <a:lnTo>
                  <a:pt x="412541" y="806619"/>
                </a:lnTo>
                <a:lnTo>
                  <a:pt x="176560" y="706276"/>
                </a:lnTo>
                <a:lnTo>
                  <a:pt x="34214" y="19260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5" name="Google Shape;195;p6"/>
          <p:cNvSpPr/>
          <p:nvPr/>
        </p:nvSpPr>
        <p:spPr>
          <a:xfrm>
            <a:off x="255725" y="2689779"/>
            <a:ext cx="300444" cy="323780"/>
          </a:xfrm>
          <a:custGeom>
            <a:rect b="b" l="l" r="r" t="t"/>
            <a:pathLst>
              <a:path extrusionOk="0" h="323780" w="300444">
                <a:moveTo>
                  <a:pt x="53757" y="669"/>
                </a:moveTo>
                <a:lnTo>
                  <a:pt x="302572" y="105679"/>
                </a:lnTo>
                <a:lnTo>
                  <a:pt x="273403" y="325324"/>
                </a:lnTo>
                <a:lnTo>
                  <a:pt x="669" y="200188"/>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6" name="Google Shape;196;p6"/>
          <p:cNvSpPr/>
          <p:nvPr/>
        </p:nvSpPr>
        <p:spPr>
          <a:xfrm>
            <a:off x="308813" y="2625606"/>
            <a:ext cx="968423" cy="306278"/>
          </a:xfrm>
          <a:custGeom>
            <a:rect b="b" l="l" r="r" t="t"/>
            <a:pathLst>
              <a:path extrusionOk="0" h="306278" w="968423">
                <a:moveTo>
                  <a:pt x="669" y="64842"/>
                </a:moveTo>
                <a:lnTo>
                  <a:pt x="420708" y="669"/>
                </a:lnTo>
                <a:lnTo>
                  <a:pt x="967926" y="306072"/>
                </a:lnTo>
                <a:lnTo>
                  <a:pt x="249484" y="16985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7" name="Google Shape;197;p6"/>
          <p:cNvSpPr/>
          <p:nvPr/>
        </p:nvSpPr>
        <p:spPr>
          <a:xfrm>
            <a:off x="728853" y="2625606"/>
            <a:ext cx="781739" cy="306278"/>
          </a:xfrm>
          <a:custGeom>
            <a:rect b="b" l="l" r="r" t="t"/>
            <a:pathLst>
              <a:path extrusionOk="0" h="306278" w="781739">
                <a:moveTo>
                  <a:pt x="782409" y="132806"/>
                </a:moveTo>
                <a:lnTo>
                  <a:pt x="599516" y="32755"/>
                </a:lnTo>
                <a:lnTo>
                  <a:pt x="507341" y="28380"/>
                </a:lnTo>
                <a:lnTo>
                  <a:pt x="343701" y="64842"/>
                </a:lnTo>
                <a:lnTo>
                  <a:pt x="117347" y="6503"/>
                </a:lnTo>
                <a:lnTo>
                  <a:pt x="669" y="669"/>
                </a:lnTo>
                <a:lnTo>
                  <a:pt x="547887" y="306072"/>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8" name="Google Shape;198;p6"/>
          <p:cNvSpPr/>
          <p:nvPr/>
        </p:nvSpPr>
        <p:spPr>
          <a:xfrm>
            <a:off x="528459" y="2794789"/>
            <a:ext cx="799241" cy="376285"/>
          </a:xfrm>
          <a:custGeom>
            <a:rect b="b" l="l" r="r" t="t"/>
            <a:pathLst>
              <a:path extrusionOk="0" h="376285" w="799241">
                <a:moveTo>
                  <a:pt x="29838" y="669"/>
                </a:moveTo>
                <a:lnTo>
                  <a:pt x="669" y="220314"/>
                </a:lnTo>
                <a:lnTo>
                  <a:pt x="799910" y="376954"/>
                </a:lnTo>
                <a:lnTo>
                  <a:pt x="748280" y="136890"/>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9" name="Google Shape;199;p6"/>
          <p:cNvSpPr/>
          <p:nvPr/>
        </p:nvSpPr>
        <p:spPr>
          <a:xfrm>
            <a:off x="1276070" y="2757744"/>
            <a:ext cx="300444" cy="414205"/>
          </a:xfrm>
          <a:custGeom>
            <a:rect b="b" l="l" r="r" t="t"/>
            <a:pathLst>
              <a:path extrusionOk="0" h="414205" w="300444">
                <a:moveTo>
                  <a:pt x="300239" y="200188"/>
                </a:moveTo>
                <a:lnTo>
                  <a:pt x="235191" y="669"/>
                </a:lnTo>
                <a:lnTo>
                  <a:pt x="669" y="173935"/>
                </a:lnTo>
                <a:lnTo>
                  <a:pt x="52299" y="41399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0" name="Google Shape;200;p6"/>
          <p:cNvSpPr/>
          <p:nvPr/>
        </p:nvSpPr>
        <p:spPr>
          <a:xfrm>
            <a:off x="528459" y="3014434"/>
            <a:ext cx="799241" cy="679646"/>
          </a:xfrm>
          <a:custGeom>
            <a:rect b="b" l="l" r="r" t="t"/>
            <a:pathLst>
              <a:path extrusionOk="0" h="679646" w="799241">
                <a:moveTo>
                  <a:pt x="669" y="669"/>
                </a:moveTo>
                <a:lnTo>
                  <a:pt x="139807" y="681482"/>
                </a:lnTo>
                <a:lnTo>
                  <a:pt x="799910" y="157309"/>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1" name="Google Shape;201;p6"/>
          <p:cNvSpPr/>
          <p:nvPr/>
        </p:nvSpPr>
        <p:spPr>
          <a:xfrm>
            <a:off x="1327700" y="2957262"/>
            <a:ext cx="247939" cy="656311"/>
          </a:xfrm>
          <a:custGeom>
            <a:rect b="b" l="l" r="r" t="t"/>
            <a:pathLst>
              <a:path extrusionOk="0" h="656311" w="247939">
                <a:moveTo>
                  <a:pt x="248609" y="669"/>
                </a:moveTo>
                <a:lnTo>
                  <a:pt x="669" y="214481"/>
                </a:lnTo>
                <a:lnTo>
                  <a:pt x="106554" y="6569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2" name="Google Shape;202;p6"/>
          <p:cNvSpPr/>
          <p:nvPr/>
        </p:nvSpPr>
        <p:spPr>
          <a:xfrm>
            <a:off x="667597" y="3171074"/>
            <a:ext cx="767154" cy="525048"/>
          </a:xfrm>
          <a:custGeom>
            <a:rect b="b" l="l" r="r" t="t"/>
            <a:pathLst>
              <a:path extrusionOk="0" h="525048" w="767154">
                <a:moveTo>
                  <a:pt x="766657" y="443169"/>
                </a:moveTo>
                <a:lnTo>
                  <a:pt x="669" y="524843"/>
                </a:lnTo>
                <a:lnTo>
                  <a:pt x="660772" y="6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3" name="Google Shape;203;p6"/>
          <p:cNvSpPr/>
          <p:nvPr/>
        </p:nvSpPr>
        <p:spPr>
          <a:xfrm>
            <a:off x="667597" y="3613573"/>
            <a:ext cx="767154" cy="148763"/>
          </a:xfrm>
          <a:custGeom>
            <a:rect b="b" l="l" r="r" t="t"/>
            <a:pathLst>
              <a:path extrusionOk="0" h="148763" w="767154">
                <a:moveTo>
                  <a:pt x="479047" y="113263"/>
                </a:moveTo>
                <a:lnTo>
                  <a:pt x="766657" y="669"/>
                </a:lnTo>
                <a:lnTo>
                  <a:pt x="669" y="82343"/>
                </a:lnTo>
                <a:lnTo>
                  <a:pt x="130764" y="148266"/>
                </a:lnTo>
                <a:lnTo>
                  <a:pt x="281570" y="139515"/>
                </a:lnTo>
                <a:lnTo>
                  <a:pt x="287987" y="143016"/>
                </a:lnTo>
                <a:lnTo>
                  <a:pt x="386288" y="131639"/>
                </a:lnTo>
                <a:lnTo>
                  <a:pt x="391539" y="127264"/>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4" name="Google Shape;204;p6"/>
          <p:cNvSpPr/>
          <p:nvPr/>
        </p:nvSpPr>
        <p:spPr>
          <a:xfrm>
            <a:off x="722435" y="3722959"/>
            <a:ext cx="274192" cy="67089"/>
          </a:xfrm>
          <a:custGeom>
            <a:rect b="b" l="l" r="r" t="t"/>
            <a:pathLst>
              <a:path extrusionOk="0" h="67089" w="274192">
                <a:moveTo>
                  <a:pt x="669" y="669"/>
                </a:moveTo>
                <a:lnTo>
                  <a:pt x="10295" y="66592"/>
                </a:lnTo>
                <a:lnTo>
                  <a:pt x="275153" y="55799"/>
                </a:lnTo>
                <a:lnTo>
                  <a:pt x="226732" y="30130"/>
                </a:lnTo>
                <a:lnTo>
                  <a:pt x="75926" y="3888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5" name="Google Shape;205;p6"/>
          <p:cNvSpPr/>
          <p:nvPr/>
        </p:nvSpPr>
        <p:spPr>
          <a:xfrm>
            <a:off x="1058467" y="3689997"/>
            <a:ext cx="288776" cy="78757"/>
          </a:xfrm>
          <a:custGeom>
            <a:rect b="b" l="l" r="r" t="t"/>
            <a:pathLst>
              <a:path extrusionOk="0" h="78757" w="288776">
                <a:moveTo>
                  <a:pt x="669" y="50840"/>
                </a:moveTo>
                <a:lnTo>
                  <a:pt x="28088" y="78843"/>
                </a:lnTo>
                <a:lnTo>
                  <a:pt x="290029" y="32172"/>
                </a:lnTo>
                <a:lnTo>
                  <a:pt x="180352" y="669"/>
                </a:lnTo>
                <a:lnTo>
                  <a:pt x="88177" y="3683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6" name="Google Shape;206;p6"/>
          <p:cNvSpPr/>
          <p:nvPr/>
        </p:nvSpPr>
        <p:spPr>
          <a:xfrm>
            <a:off x="732061" y="3778089"/>
            <a:ext cx="265441" cy="329613"/>
          </a:xfrm>
          <a:custGeom>
            <a:rect b="b" l="l" r="r" t="t"/>
            <a:pathLst>
              <a:path extrusionOk="0" h="329613" w="265441">
                <a:moveTo>
                  <a:pt x="669" y="11462"/>
                </a:moveTo>
                <a:lnTo>
                  <a:pt x="86719" y="330283"/>
                </a:lnTo>
                <a:lnTo>
                  <a:pt x="265527" y="669"/>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7" name="Google Shape;207;p6"/>
          <p:cNvSpPr/>
          <p:nvPr/>
        </p:nvSpPr>
        <p:spPr>
          <a:xfrm>
            <a:off x="861282" y="3721500"/>
            <a:ext cx="487128" cy="379201"/>
          </a:xfrm>
          <a:custGeom>
            <a:rect b="b" l="l" r="r" t="t"/>
            <a:pathLst>
              <a:path extrusionOk="0" h="379201" w="487128">
                <a:moveTo>
                  <a:pt x="225273" y="47340"/>
                </a:moveTo>
                <a:lnTo>
                  <a:pt x="669" y="381329"/>
                </a:lnTo>
                <a:lnTo>
                  <a:pt x="487214" y="669"/>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8" name="Google Shape;208;p6"/>
          <p:cNvSpPr/>
          <p:nvPr/>
        </p:nvSpPr>
        <p:spPr>
          <a:xfrm>
            <a:off x="861282" y="3740168"/>
            <a:ext cx="224604" cy="361700"/>
          </a:xfrm>
          <a:custGeom>
            <a:rect b="b" l="l" r="r" t="t"/>
            <a:pathLst>
              <a:path extrusionOk="0" h="361700" w="224604">
                <a:moveTo>
                  <a:pt x="94303" y="16421"/>
                </a:moveTo>
                <a:lnTo>
                  <a:pt x="192604" y="5044"/>
                </a:lnTo>
                <a:lnTo>
                  <a:pt x="197854" y="669"/>
                </a:lnTo>
                <a:lnTo>
                  <a:pt x="225273" y="28672"/>
                </a:lnTo>
                <a:lnTo>
                  <a:pt x="669" y="362661"/>
                </a:lnTo>
                <a:lnTo>
                  <a:pt x="12045" y="267569"/>
                </a:lnTo>
                <a:lnTo>
                  <a:pt x="136307" y="3858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9" name="Google Shape;209;p6"/>
          <p:cNvSpPr/>
          <p:nvPr/>
        </p:nvSpPr>
        <p:spPr>
          <a:xfrm>
            <a:off x="502790" y="2625606"/>
            <a:ext cx="857579" cy="247939"/>
          </a:xfrm>
          <a:custGeom>
            <a:rect b="b" l="l" r="r" t="t"/>
            <a:pathLst>
              <a:path extrusionOk="0" h="247939" w="857579">
                <a:moveTo>
                  <a:pt x="226732" y="669"/>
                </a:moveTo>
                <a:lnTo>
                  <a:pt x="669" y="77968"/>
                </a:lnTo>
                <a:lnTo>
                  <a:pt x="189687" y="156434"/>
                </a:lnTo>
                <a:lnTo>
                  <a:pt x="677982" y="248317"/>
                </a:lnTo>
                <a:lnTo>
                  <a:pt x="857665" y="96053"/>
                </a:lnTo>
                <a:lnTo>
                  <a:pt x="733404" y="28380"/>
                </a:lnTo>
                <a:lnTo>
                  <a:pt x="569764" y="64842"/>
                </a:lnTo>
                <a:lnTo>
                  <a:pt x="343409" y="6503"/>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0" name="Google Shape;210;p6"/>
          <p:cNvSpPr/>
          <p:nvPr/>
        </p:nvSpPr>
        <p:spPr>
          <a:xfrm>
            <a:off x="722435" y="3689997"/>
            <a:ext cx="542550" cy="151680"/>
          </a:xfrm>
          <a:custGeom>
            <a:rect b="b" l="l" r="r" t="t"/>
            <a:pathLst>
              <a:path extrusionOk="0" h="151680" w="542550">
                <a:moveTo>
                  <a:pt x="516384" y="669"/>
                </a:moveTo>
                <a:lnTo>
                  <a:pt x="543511" y="33630"/>
                </a:lnTo>
                <a:lnTo>
                  <a:pt x="340201" y="54341"/>
                </a:lnTo>
                <a:lnTo>
                  <a:pt x="239858" y="153516"/>
                </a:lnTo>
                <a:lnTo>
                  <a:pt x="275153" y="88760"/>
                </a:lnTo>
                <a:lnTo>
                  <a:pt x="235191" y="67759"/>
                </a:lnTo>
                <a:lnTo>
                  <a:pt x="10295" y="99553"/>
                </a:lnTo>
                <a:lnTo>
                  <a:pt x="669" y="33630"/>
                </a:lnTo>
                <a:lnTo>
                  <a:pt x="75926" y="71842"/>
                </a:lnTo>
                <a:lnTo>
                  <a:pt x="424208" y="36839"/>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1" name="Google Shape;211;p6"/>
          <p:cNvSpPr/>
          <p:nvPr/>
        </p:nvSpPr>
        <p:spPr>
          <a:xfrm>
            <a:off x="255725" y="2889298"/>
            <a:ext cx="411288" cy="805074"/>
          </a:xfrm>
          <a:custGeom>
            <a:rect b="b" l="l" r="r" t="t"/>
            <a:pathLst>
              <a:path extrusionOk="0" h="805074" w="411288">
                <a:moveTo>
                  <a:pt x="669" y="669"/>
                </a:moveTo>
                <a:lnTo>
                  <a:pt x="273403" y="125806"/>
                </a:lnTo>
                <a:lnTo>
                  <a:pt x="412541" y="806619"/>
                </a:lnTo>
                <a:lnTo>
                  <a:pt x="176560" y="706276"/>
                </a:lnTo>
                <a:lnTo>
                  <a:pt x="34214" y="19260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2" name="Google Shape;212;p6"/>
          <p:cNvSpPr/>
          <p:nvPr/>
        </p:nvSpPr>
        <p:spPr>
          <a:xfrm>
            <a:off x="255725" y="2689779"/>
            <a:ext cx="300444" cy="323780"/>
          </a:xfrm>
          <a:custGeom>
            <a:rect b="b" l="l" r="r" t="t"/>
            <a:pathLst>
              <a:path extrusionOk="0" h="323780" w="300444">
                <a:moveTo>
                  <a:pt x="53757" y="669"/>
                </a:moveTo>
                <a:lnTo>
                  <a:pt x="302572" y="105679"/>
                </a:lnTo>
                <a:lnTo>
                  <a:pt x="273403" y="325324"/>
                </a:lnTo>
                <a:lnTo>
                  <a:pt x="669" y="200188"/>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nvGrpSpPr>
          <p:cNvPr id="213" name="Google Shape;213;p6"/>
          <p:cNvGrpSpPr/>
          <p:nvPr/>
        </p:nvGrpSpPr>
        <p:grpSpPr>
          <a:xfrm rot="-6162877">
            <a:off x="1684569" y="2305128"/>
            <a:ext cx="193396" cy="927607"/>
            <a:chOff x="977192" y="2785455"/>
            <a:chExt cx="193392" cy="927586"/>
          </a:xfrm>
        </p:grpSpPr>
        <p:sp>
          <p:nvSpPr>
            <p:cNvPr id="214" name="Google Shape;214;p6"/>
            <p:cNvSpPr/>
            <p:nvPr/>
          </p:nvSpPr>
          <p:spPr>
            <a:xfrm>
              <a:off x="999944" y="2785455"/>
              <a:ext cx="75840" cy="495879"/>
            </a:xfrm>
            <a:custGeom>
              <a:rect b="b" l="l" r="r" t="t"/>
              <a:pathLst>
                <a:path extrusionOk="0" h="495879" w="75840">
                  <a:moveTo>
                    <a:pt x="669" y="669"/>
                  </a:moveTo>
                  <a:lnTo>
                    <a:pt x="77968" y="470296"/>
                  </a:lnTo>
                  <a:lnTo>
                    <a:pt x="57549" y="49800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5" name="Google Shape;215;p6"/>
            <p:cNvSpPr/>
            <p:nvPr/>
          </p:nvSpPr>
          <p:spPr>
            <a:xfrm>
              <a:off x="1056824" y="3255082"/>
              <a:ext cx="113760" cy="457959"/>
            </a:xfrm>
            <a:custGeom>
              <a:rect b="b" l="l" r="r" t="t"/>
              <a:pathLst>
                <a:path extrusionOk="0" h="457959" w="113760">
                  <a:moveTo>
                    <a:pt x="114430" y="460087"/>
                  </a:moveTo>
                  <a:lnTo>
                    <a:pt x="21088" y="669"/>
                  </a:lnTo>
                  <a:lnTo>
                    <a:pt x="669" y="283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6" name="Google Shape;216;p6"/>
            <p:cNvSpPr/>
            <p:nvPr/>
          </p:nvSpPr>
          <p:spPr>
            <a:xfrm>
              <a:off x="977192" y="2785455"/>
              <a:ext cx="192517" cy="927586"/>
            </a:xfrm>
            <a:custGeom>
              <a:rect b="b" l="l" r="r" t="t"/>
              <a:pathLst>
                <a:path extrusionOk="0" h="927586" w="192517">
                  <a:moveTo>
                    <a:pt x="669" y="507341"/>
                  </a:moveTo>
                  <a:lnTo>
                    <a:pt x="194062" y="929714"/>
                  </a:lnTo>
                  <a:lnTo>
                    <a:pt x="80301" y="498007"/>
                  </a:lnTo>
                  <a:lnTo>
                    <a:pt x="23421" y="66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7" name="Google Shape;217;p6"/>
            <p:cNvSpPr/>
            <p:nvPr/>
          </p:nvSpPr>
          <p:spPr>
            <a:xfrm>
              <a:off x="999944" y="2785455"/>
              <a:ext cx="75840" cy="495879"/>
            </a:xfrm>
            <a:custGeom>
              <a:rect b="b" l="l" r="r" t="t"/>
              <a:pathLst>
                <a:path extrusionOk="0" h="495879" w="75840">
                  <a:moveTo>
                    <a:pt x="669" y="669"/>
                  </a:moveTo>
                  <a:lnTo>
                    <a:pt x="77968" y="470296"/>
                  </a:lnTo>
                  <a:lnTo>
                    <a:pt x="57549" y="49800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8" name="Google Shape;218;p6"/>
            <p:cNvSpPr/>
            <p:nvPr/>
          </p:nvSpPr>
          <p:spPr>
            <a:xfrm>
              <a:off x="1056824" y="3255082"/>
              <a:ext cx="113760" cy="457959"/>
            </a:xfrm>
            <a:custGeom>
              <a:rect b="b" l="l" r="r" t="t"/>
              <a:pathLst>
                <a:path extrusionOk="0" h="457959" w="113760">
                  <a:moveTo>
                    <a:pt x="114430" y="460087"/>
                  </a:moveTo>
                  <a:lnTo>
                    <a:pt x="21088" y="669"/>
                  </a:lnTo>
                  <a:lnTo>
                    <a:pt x="669" y="283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9" name="Google Shape;219;p6"/>
            <p:cNvSpPr/>
            <p:nvPr/>
          </p:nvSpPr>
          <p:spPr>
            <a:xfrm>
              <a:off x="977192" y="2785455"/>
              <a:ext cx="192517" cy="927586"/>
            </a:xfrm>
            <a:custGeom>
              <a:rect b="b" l="l" r="r" t="t"/>
              <a:pathLst>
                <a:path extrusionOk="0" h="927586" w="192517">
                  <a:moveTo>
                    <a:pt x="669" y="507341"/>
                  </a:moveTo>
                  <a:lnTo>
                    <a:pt x="194062" y="929714"/>
                  </a:lnTo>
                  <a:lnTo>
                    <a:pt x="80301" y="498007"/>
                  </a:lnTo>
                  <a:lnTo>
                    <a:pt x="23421" y="66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0" name="Google Shape;220;p6"/>
            <p:cNvSpPr/>
            <p:nvPr/>
          </p:nvSpPr>
          <p:spPr>
            <a:xfrm>
              <a:off x="999944" y="2785455"/>
              <a:ext cx="75840" cy="495879"/>
            </a:xfrm>
            <a:custGeom>
              <a:rect b="b" l="l" r="r" t="t"/>
              <a:pathLst>
                <a:path extrusionOk="0" h="495879" w="75840">
                  <a:moveTo>
                    <a:pt x="669" y="669"/>
                  </a:moveTo>
                  <a:lnTo>
                    <a:pt x="77968" y="470296"/>
                  </a:lnTo>
                  <a:lnTo>
                    <a:pt x="57549" y="49800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1" name="Google Shape;221;p6"/>
            <p:cNvSpPr/>
            <p:nvPr/>
          </p:nvSpPr>
          <p:spPr>
            <a:xfrm>
              <a:off x="1056824" y="3255082"/>
              <a:ext cx="113760" cy="457959"/>
            </a:xfrm>
            <a:custGeom>
              <a:rect b="b" l="l" r="r" t="t"/>
              <a:pathLst>
                <a:path extrusionOk="0" h="457959" w="113760">
                  <a:moveTo>
                    <a:pt x="114430" y="460087"/>
                  </a:moveTo>
                  <a:lnTo>
                    <a:pt x="21088" y="669"/>
                  </a:lnTo>
                  <a:lnTo>
                    <a:pt x="669" y="283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2" name="Google Shape;222;p6"/>
            <p:cNvSpPr/>
            <p:nvPr/>
          </p:nvSpPr>
          <p:spPr>
            <a:xfrm>
              <a:off x="977192" y="2785455"/>
              <a:ext cx="192517" cy="927586"/>
            </a:xfrm>
            <a:custGeom>
              <a:rect b="b" l="l" r="r" t="t"/>
              <a:pathLst>
                <a:path extrusionOk="0" h="927586" w="192517">
                  <a:moveTo>
                    <a:pt x="669" y="507341"/>
                  </a:moveTo>
                  <a:lnTo>
                    <a:pt x="194062" y="929714"/>
                  </a:lnTo>
                  <a:lnTo>
                    <a:pt x="80301" y="498007"/>
                  </a:lnTo>
                  <a:lnTo>
                    <a:pt x="23421" y="66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223" name="Google Shape;223;p6"/>
          <p:cNvSpPr/>
          <p:nvPr/>
        </p:nvSpPr>
        <p:spPr>
          <a:xfrm>
            <a:off x="308813" y="2625606"/>
            <a:ext cx="968423" cy="306278"/>
          </a:xfrm>
          <a:custGeom>
            <a:rect b="b" l="l" r="r" t="t"/>
            <a:pathLst>
              <a:path extrusionOk="0" h="306278" w="968423">
                <a:moveTo>
                  <a:pt x="669" y="64842"/>
                </a:moveTo>
                <a:lnTo>
                  <a:pt x="420708" y="669"/>
                </a:lnTo>
                <a:lnTo>
                  <a:pt x="967926" y="306072"/>
                </a:lnTo>
                <a:lnTo>
                  <a:pt x="249484" y="16985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4" name="Google Shape;224;p6"/>
          <p:cNvSpPr/>
          <p:nvPr/>
        </p:nvSpPr>
        <p:spPr>
          <a:xfrm>
            <a:off x="728853" y="2625606"/>
            <a:ext cx="781739" cy="306278"/>
          </a:xfrm>
          <a:custGeom>
            <a:rect b="b" l="l" r="r" t="t"/>
            <a:pathLst>
              <a:path extrusionOk="0" h="306278" w="781739">
                <a:moveTo>
                  <a:pt x="782409" y="132806"/>
                </a:moveTo>
                <a:lnTo>
                  <a:pt x="599516" y="32755"/>
                </a:lnTo>
                <a:lnTo>
                  <a:pt x="507341" y="28380"/>
                </a:lnTo>
                <a:lnTo>
                  <a:pt x="343701" y="64842"/>
                </a:lnTo>
                <a:lnTo>
                  <a:pt x="117347" y="6503"/>
                </a:lnTo>
                <a:lnTo>
                  <a:pt x="669" y="669"/>
                </a:lnTo>
                <a:lnTo>
                  <a:pt x="547887" y="306072"/>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5" name="Google Shape;225;p6"/>
          <p:cNvSpPr/>
          <p:nvPr/>
        </p:nvSpPr>
        <p:spPr>
          <a:xfrm>
            <a:off x="528459" y="2794789"/>
            <a:ext cx="799241" cy="376285"/>
          </a:xfrm>
          <a:custGeom>
            <a:rect b="b" l="l" r="r" t="t"/>
            <a:pathLst>
              <a:path extrusionOk="0" h="376285" w="799241">
                <a:moveTo>
                  <a:pt x="29838" y="669"/>
                </a:moveTo>
                <a:lnTo>
                  <a:pt x="669" y="220314"/>
                </a:lnTo>
                <a:lnTo>
                  <a:pt x="799910" y="376954"/>
                </a:lnTo>
                <a:lnTo>
                  <a:pt x="748280" y="136890"/>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6" name="Google Shape;226;p6"/>
          <p:cNvSpPr/>
          <p:nvPr/>
        </p:nvSpPr>
        <p:spPr>
          <a:xfrm>
            <a:off x="1276070" y="2757744"/>
            <a:ext cx="300444" cy="414205"/>
          </a:xfrm>
          <a:custGeom>
            <a:rect b="b" l="l" r="r" t="t"/>
            <a:pathLst>
              <a:path extrusionOk="0" h="414205" w="300444">
                <a:moveTo>
                  <a:pt x="300239" y="200188"/>
                </a:moveTo>
                <a:lnTo>
                  <a:pt x="235191" y="669"/>
                </a:lnTo>
                <a:lnTo>
                  <a:pt x="669" y="173935"/>
                </a:lnTo>
                <a:lnTo>
                  <a:pt x="52299" y="41399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7" name="Google Shape;227;p6"/>
          <p:cNvSpPr/>
          <p:nvPr/>
        </p:nvSpPr>
        <p:spPr>
          <a:xfrm>
            <a:off x="528459" y="3014434"/>
            <a:ext cx="799241" cy="679646"/>
          </a:xfrm>
          <a:custGeom>
            <a:rect b="b" l="l" r="r" t="t"/>
            <a:pathLst>
              <a:path extrusionOk="0" h="679646" w="799241">
                <a:moveTo>
                  <a:pt x="669" y="669"/>
                </a:moveTo>
                <a:lnTo>
                  <a:pt x="139807" y="681482"/>
                </a:lnTo>
                <a:lnTo>
                  <a:pt x="799910" y="157309"/>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8" name="Google Shape;228;p6"/>
          <p:cNvSpPr/>
          <p:nvPr/>
        </p:nvSpPr>
        <p:spPr>
          <a:xfrm>
            <a:off x="1327700" y="2957262"/>
            <a:ext cx="247939" cy="656311"/>
          </a:xfrm>
          <a:custGeom>
            <a:rect b="b" l="l" r="r" t="t"/>
            <a:pathLst>
              <a:path extrusionOk="0" h="656311" w="247939">
                <a:moveTo>
                  <a:pt x="248609" y="669"/>
                </a:moveTo>
                <a:lnTo>
                  <a:pt x="669" y="214481"/>
                </a:lnTo>
                <a:lnTo>
                  <a:pt x="106554" y="6569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9" name="Google Shape;229;p6"/>
          <p:cNvSpPr/>
          <p:nvPr/>
        </p:nvSpPr>
        <p:spPr>
          <a:xfrm>
            <a:off x="667597" y="3171074"/>
            <a:ext cx="767154" cy="525048"/>
          </a:xfrm>
          <a:custGeom>
            <a:rect b="b" l="l" r="r" t="t"/>
            <a:pathLst>
              <a:path extrusionOk="0" h="525048" w="767154">
                <a:moveTo>
                  <a:pt x="766657" y="443169"/>
                </a:moveTo>
                <a:lnTo>
                  <a:pt x="669" y="524843"/>
                </a:lnTo>
                <a:lnTo>
                  <a:pt x="660772" y="6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0" name="Google Shape;230;p6"/>
          <p:cNvSpPr/>
          <p:nvPr/>
        </p:nvSpPr>
        <p:spPr>
          <a:xfrm>
            <a:off x="667597" y="3613573"/>
            <a:ext cx="767154" cy="148763"/>
          </a:xfrm>
          <a:custGeom>
            <a:rect b="b" l="l" r="r" t="t"/>
            <a:pathLst>
              <a:path extrusionOk="0" h="148763" w="767154">
                <a:moveTo>
                  <a:pt x="479047" y="113263"/>
                </a:moveTo>
                <a:lnTo>
                  <a:pt x="766657" y="669"/>
                </a:lnTo>
                <a:lnTo>
                  <a:pt x="669" y="82343"/>
                </a:lnTo>
                <a:lnTo>
                  <a:pt x="130764" y="148266"/>
                </a:lnTo>
                <a:lnTo>
                  <a:pt x="281570" y="139515"/>
                </a:lnTo>
                <a:lnTo>
                  <a:pt x="287987" y="143016"/>
                </a:lnTo>
                <a:lnTo>
                  <a:pt x="386288" y="131639"/>
                </a:lnTo>
                <a:lnTo>
                  <a:pt x="391539" y="127264"/>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1" name="Google Shape;231;p6"/>
          <p:cNvSpPr/>
          <p:nvPr/>
        </p:nvSpPr>
        <p:spPr>
          <a:xfrm>
            <a:off x="722435" y="3722959"/>
            <a:ext cx="274192" cy="67089"/>
          </a:xfrm>
          <a:custGeom>
            <a:rect b="b" l="l" r="r" t="t"/>
            <a:pathLst>
              <a:path extrusionOk="0" h="67089" w="274192">
                <a:moveTo>
                  <a:pt x="669" y="669"/>
                </a:moveTo>
                <a:lnTo>
                  <a:pt x="10295" y="66592"/>
                </a:lnTo>
                <a:lnTo>
                  <a:pt x="275153" y="55799"/>
                </a:lnTo>
                <a:lnTo>
                  <a:pt x="226732" y="30130"/>
                </a:lnTo>
                <a:lnTo>
                  <a:pt x="75926" y="3888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2" name="Google Shape;232;p6"/>
          <p:cNvSpPr/>
          <p:nvPr/>
        </p:nvSpPr>
        <p:spPr>
          <a:xfrm>
            <a:off x="1058467" y="3689997"/>
            <a:ext cx="288776" cy="78757"/>
          </a:xfrm>
          <a:custGeom>
            <a:rect b="b" l="l" r="r" t="t"/>
            <a:pathLst>
              <a:path extrusionOk="0" h="78757" w="288776">
                <a:moveTo>
                  <a:pt x="669" y="50840"/>
                </a:moveTo>
                <a:lnTo>
                  <a:pt x="28088" y="78843"/>
                </a:lnTo>
                <a:lnTo>
                  <a:pt x="290029" y="32172"/>
                </a:lnTo>
                <a:lnTo>
                  <a:pt x="180352" y="669"/>
                </a:lnTo>
                <a:lnTo>
                  <a:pt x="88177" y="3683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3" name="Google Shape;233;p6"/>
          <p:cNvSpPr/>
          <p:nvPr/>
        </p:nvSpPr>
        <p:spPr>
          <a:xfrm>
            <a:off x="732061" y="3778089"/>
            <a:ext cx="265441" cy="329613"/>
          </a:xfrm>
          <a:custGeom>
            <a:rect b="b" l="l" r="r" t="t"/>
            <a:pathLst>
              <a:path extrusionOk="0" h="329613" w="265441">
                <a:moveTo>
                  <a:pt x="669" y="11462"/>
                </a:moveTo>
                <a:lnTo>
                  <a:pt x="86719" y="330283"/>
                </a:lnTo>
                <a:lnTo>
                  <a:pt x="265527" y="669"/>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4" name="Google Shape;234;p6"/>
          <p:cNvSpPr/>
          <p:nvPr/>
        </p:nvSpPr>
        <p:spPr>
          <a:xfrm>
            <a:off x="861282" y="3721500"/>
            <a:ext cx="487128" cy="379201"/>
          </a:xfrm>
          <a:custGeom>
            <a:rect b="b" l="l" r="r" t="t"/>
            <a:pathLst>
              <a:path extrusionOk="0" h="379201" w="487128">
                <a:moveTo>
                  <a:pt x="225273" y="47340"/>
                </a:moveTo>
                <a:lnTo>
                  <a:pt x="669" y="381329"/>
                </a:lnTo>
                <a:lnTo>
                  <a:pt x="487214" y="669"/>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5" name="Google Shape;235;p6"/>
          <p:cNvSpPr/>
          <p:nvPr/>
        </p:nvSpPr>
        <p:spPr>
          <a:xfrm>
            <a:off x="861282" y="3740168"/>
            <a:ext cx="224604" cy="361700"/>
          </a:xfrm>
          <a:custGeom>
            <a:rect b="b" l="l" r="r" t="t"/>
            <a:pathLst>
              <a:path extrusionOk="0" h="361700" w="224604">
                <a:moveTo>
                  <a:pt x="94303" y="16421"/>
                </a:moveTo>
                <a:lnTo>
                  <a:pt x="192604" y="5044"/>
                </a:lnTo>
                <a:lnTo>
                  <a:pt x="197854" y="669"/>
                </a:lnTo>
                <a:lnTo>
                  <a:pt x="225273" y="28672"/>
                </a:lnTo>
                <a:lnTo>
                  <a:pt x="669" y="362661"/>
                </a:lnTo>
                <a:lnTo>
                  <a:pt x="12045" y="267569"/>
                </a:lnTo>
                <a:lnTo>
                  <a:pt x="136307" y="3858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nvGrpSpPr>
          <p:cNvPr id="236" name="Google Shape;236;p6"/>
          <p:cNvGrpSpPr/>
          <p:nvPr/>
        </p:nvGrpSpPr>
        <p:grpSpPr>
          <a:xfrm rot="-767799">
            <a:off x="234632" y="1701763"/>
            <a:ext cx="1284377" cy="937248"/>
            <a:chOff x="-192500" y="1753442"/>
            <a:chExt cx="1284327" cy="937212"/>
          </a:xfrm>
        </p:grpSpPr>
        <p:sp>
          <p:nvSpPr>
            <p:cNvPr id="237" name="Google Shape;237;p6"/>
            <p:cNvSpPr/>
            <p:nvPr/>
          </p:nvSpPr>
          <p:spPr>
            <a:xfrm>
              <a:off x="-115785" y="1927875"/>
              <a:ext cx="1053014" cy="676729"/>
            </a:xfrm>
            <a:custGeom>
              <a:rect b="b" l="l" r="r" t="t"/>
              <a:pathLst>
                <a:path extrusionOk="0" h="676729" w="1053014">
                  <a:moveTo>
                    <a:pt x="669" y="498007"/>
                  </a:moveTo>
                  <a:lnTo>
                    <a:pt x="337575" y="669"/>
                  </a:lnTo>
                  <a:lnTo>
                    <a:pt x="1055142" y="114430"/>
                  </a:lnTo>
                  <a:lnTo>
                    <a:pt x="942840" y="67739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8" name="Google Shape;238;p6"/>
            <p:cNvSpPr/>
            <p:nvPr/>
          </p:nvSpPr>
          <p:spPr>
            <a:xfrm>
              <a:off x="826386" y="2041635"/>
              <a:ext cx="265441" cy="562969"/>
            </a:xfrm>
            <a:custGeom>
              <a:rect b="b" l="l" r="r" t="t"/>
              <a:pathLst>
                <a:path extrusionOk="0" h="562969" w="265441">
                  <a:moveTo>
                    <a:pt x="267569" y="524843"/>
                  </a:moveTo>
                  <a:lnTo>
                    <a:pt x="112971" y="669"/>
                  </a:lnTo>
                  <a:lnTo>
                    <a:pt x="669" y="563638"/>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9" name="Google Shape;239;p6"/>
            <p:cNvSpPr/>
            <p:nvPr/>
          </p:nvSpPr>
          <p:spPr>
            <a:xfrm>
              <a:off x="221122" y="1891413"/>
              <a:ext cx="717566" cy="148763"/>
            </a:xfrm>
            <a:custGeom>
              <a:rect b="b" l="l" r="r" t="t"/>
              <a:pathLst>
                <a:path extrusionOk="0" h="148763" w="717566">
                  <a:moveTo>
                    <a:pt x="174227" y="669"/>
                  </a:moveTo>
                  <a:lnTo>
                    <a:pt x="669" y="37131"/>
                  </a:lnTo>
                  <a:lnTo>
                    <a:pt x="718236" y="150891"/>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0" name="Google Shape;240;p6"/>
            <p:cNvSpPr/>
            <p:nvPr/>
          </p:nvSpPr>
          <p:spPr>
            <a:xfrm>
              <a:off x="615492" y="1836283"/>
              <a:ext cx="61255" cy="134179"/>
            </a:xfrm>
            <a:custGeom>
              <a:rect b="b" l="l" r="r" t="t"/>
              <a:pathLst>
                <a:path extrusionOk="0" h="134179" w="61255">
                  <a:moveTo>
                    <a:pt x="669" y="669"/>
                  </a:moveTo>
                  <a:lnTo>
                    <a:pt x="63383" y="134265"/>
                  </a:lnTo>
                  <a:lnTo>
                    <a:pt x="31880" y="12551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1" name="Google Shape;241;p6"/>
            <p:cNvSpPr/>
            <p:nvPr/>
          </p:nvSpPr>
          <p:spPr>
            <a:xfrm>
              <a:off x="615492" y="1836283"/>
              <a:ext cx="32086" cy="125428"/>
            </a:xfrm>
            <a:custGeom>
              <a:rect b="b" l="l" r="r" t="t"/>
              <a:pathLst>
                <a:path extrusionOk="0" h="125428" w="32086">
                  <a:moveTo>
                    <a:pt x="7961" y="118805"/>
                  </a:moveTo>
                  <a:lnTo>
                    <a:pt x="669" y="669"/>
                  </a:lnTo>
                  <a:lnTo>
                    <a:pt x="31880" y="12551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2" name="Google Shape;242;p6"/>
            <p:cNvSpPr/>
            <p:nvPr/>
          </p:nvSpPr>
          <p:spPr>
            <a:xfrm>
              <a:off x="-30610" y="1753442"/>
              <a:ext cx="175016" cy="329613"/>
            </a:xfrm>
            <a:custGeom>
              <a:rect b="b" l="l" r="r" t="t"/>
              <a:pathLst>
                <a:path extrusionOk="0" h="329613" w="175016">
                  <a:moveTo>
                    <a:pt x="156725" y="669"/>
                  </a:moveTo>
                  <a:lnTo>
                    <a:pt x="175685" y="232857"/>
                  </a:lnTo>
                  <a:lnTo>
                    <a:pt x="136890" y="262318"/>
                  </a:lnTo>
                  <a:lnTo>
                    <a:pt x="110054" y="298197"/>
                  </a:lnTo>
                  <a:lnTo>
                    <a:pt x="669" y="329116"/>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3" name="Google Shape;243;p6"/>
            <p:cNvSpPr/>
            <p:nvPr/>
          </p:nvSpPr>
          <p:spPr>
            <a:xfrm>
              <a:off x="125446" y="1753442"/>
              <a:ext cx="32086" cy="233355"/>
            </a:xfrm>
            <a:custGeom>
              <a:rect b="b" l="l" r="r" t="t"/>
              <a:pathLst>
                <a:path extrusionOk="0" h="233355" w="32086">
                  <a:moveTo>
                    <a:pt x="33630" y="222356"/>
                  </a:moveTo>
                  <a:lnTo>
                    <a:pt x="669" y="669"/>
                  </a:lnTo>
                  <a:lnTo>
                    <a:pt x="19629" y="23285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4" name="Google Shape;244;p6"/>
            <p:cNvSpPr/>
            <p:nvPr/>
          </p:nvSpPr>
          <p:spPr>
            <a:xfrm>
              <a:off x="-30610" y="2050970"/>
              <a:ext cx="107926" cy="64172"/>
            </a:xfrm>
            <a:custGeom>
              <a:rect b="b" l="l" r="r" t="t"/>
              <a:pathLst>
                <a:path extrusionOk="0" h="64172" w="107926">
                  <a:moveTo>
                    <a:pt x="669" y="31589"/>
                  </a:moveTo>
                  <a:lnTo>
                    <a:pt x="21963" y="64842"/>
                  </a:lnTo>
                  <a:lnTo>
                    <a:pt x="48799" y="59591"/>
                  </a:lnTo>
                  <a:lnTo>
                    <a:pt x="110054" y="66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5" name="Google Shape;245;p6"/>
            <p:cNvSpPr/>
            <p:nvPr/>
          </p:nvSpPr>
          <p:spPr>
            <a:xfrm>
              <a:off x="-192500" y="1927875"/>
              <a:ext cx="414205" cy="460876"/>
            </a:xfrm>
            <a:custGeom>
              <a:rect b="b" l="l" r="r" t="t"/>
              <a:pathLst>
                <a:path extrusionOk="0" h="460876" w="414205">
                  <a:moveTo>
                    <a:pt x="414291" y="669"/>
                  </a:moveTo>
                  <a:lnTo>
                    <a:pt x="298780" y="87885"/>
                  </a:lnTo>
                  <a:lnTo>
                    <a:pt x="271944" y="123764"/>
                  </a:lnTo>
                  <a:lnTo>
                    <a:pt x="210689" y="182686"/>
                  </a:lnTo>
                  <a:lnTo>
                    <a:pt x="197271" y="185311"/>
                  </a:lnTo>
                  <a:lnTo>
                    <a:pt x="669" y="461254"/>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6" name="Google Shape;246;p6"/>
            <p:cNvSpPr/>
            <p:nvPr/>
          </p:nvSpPr>
          <p:spPr>
            <a:xfrm>
              <a:off x="-192500" y="1927875"/>
              <a:ext cx="414205" cy="495879"/>
            </a:xfrm>
            <a:custGeom>
              <a:rect b="b" l="l" r="r" t="t"/>
              <a:pathLst>
                <a:path extrusionOk="0" h="495879" w="414205">
                  <a:moveTo>
                    <a:pt x="77385" y="498007"/>
                  </a:moveTo>
                  <a:lnTo>
                    <a:pt x="669" y="461254"/>
                  </a:lnTo>
                  <a:lnTo>
                    <a:pt x="414291" y="66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7" name="Google Shape;247;p6"/>
            <p:cNvSpPr/>
            <p:nvPr/>
          </p:nvSpPr>
          <p:spPr>
            <a:xfrm>
              <a:off x="-115785" y="2425213"/>
              <a:ext cx="1207612" cy="265441"/>
            </a:xfrm>
            <a:custGeom>
              <a:rect b="b" l="l" r="r" t="t"/>
              <a:pathLst>
                <a:path extrusionOk="0" h="265441" w="1207612">
                  <a:moveTo>
                    <a:pt x="669" y="669"/>
                  </a:moveTo>
                  <a:lnTo>
                    <a:pt x="428584" y="206897"/>
                  </a:lnTo>
                  <a:lnTo>
                    <a:pt x="654938" y="265235"/>
                  </a:lnTo>
                  <a:lnTo>
                    <a:pt x="1209740" y="141265"/>
                  </a:lnTo>
                  <a:lnTo>
                    <a:pt x="942840" y="180061"/>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8" name="Google Shape;248;p6"/>
            <p:cNvSpPr/>
            <p:nvPr/>
          </p:nvSpPr>
          <p:spPr>
            <a:xfrm>
              <a:off x="161556" y="2171671"/>
              <a:ext cx="175016" cy="169182"/>
            </a:xfrm>
            <a:custGeom>
              <a:rect b="b" l="l" r="r" t="t"/>
              <a:pathLst>
                <a:path extrusionOk="0" h="169182" w="175016">
                  <a:moveTo>
                    <a:pt x="174870" y="85904"/>
                  </a:moveTo>
                  <a:cubicBezTo>
                    <a:pt x="174870" y="132139"/>
                    <a:pt x="136214" y="169620"/>
                    <a:pt x="88529" y="169620"/>
                  </a:cubicBezTo>
                  <a:cubicBezTo>
                    <a:pt x="40844" y="169620"/>
                    <a:pt x="2188" y="132139"/>
                    <a:pt x="2188" y="85904"/>
                  </a:cubicBezTo>
                  <a:cubicBezTo>
                    <a:pt x="2188" y="39669"/>
                    <a:pt x="40844" y="2188"/>
                    <a:pt x="88529" y="2188"/>
                  </a:cubicBezTo>
                  <a:cubicBezTo>
                    <a:pt x="136214" y="2188"/>
                    <a:pt x="174870" y="39669"/>
                    <a:pt x="174870" y="859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9" name="Google Shape;249;p6"/>
            <p:cNvSpPr/>
            <p:nvPr/>
          </p:nvSpPr>
          <p:spPr>
            <a:xfrm>
              <a:off x="923660" y="2264541"/>
              <a:ext cx="90425" cy="177933"/>
            </a:xfrm>
            <a:custGeom>
              <a:rect b="b" l="l" r="r" t="t"/>
              <a:pathLst>
                <a:path extrusionOk="0" h="177933" w="90425">
                  <a:moveTo>
                    <a:pt x="71455" y="84463"/>
                  </a:moveTo>
                  <a:cubicBezTo>
                    <a:pt x="81127" y="129676"/>
                    <a:pt x="77474" y="168788"/>
                    <a:pt x="63296" y="171821"/>
                  </a:cubicBezTo>
                  <a:cubicBezTo>
                    <a:pt x="49118" y="174854"/>
                    <a:pt x="29783" y="140660"/>
                    <a:pt x="20110" y="95447"/>
                  </a:cubicBezTo>
                  <a:cubicBezTo>
                    <a:pt x="10438" y="50234"/>
                    <a:pt x="14091" y="11122"/>
                    <a:pt x="28269" y="8089"/>
                  </a:cubicBezTo>
                  <a:cubicBezTo>
                    <a:pt x="42448" y="5056"/>
                    <a:pt x="61783" y="39250"/>
                    <a:pt x="71455" y="8446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0" name="Google Shape;250;p6"/>
            <p:cNvSpPr/>
            <p:nvPr/>
          </p:nvSpPr>
          <p:spPr>
            <a:xfrm>
              <a:off x="221122" y="1927875"/>
              <a:ext cx="717566" cy="676729"/>
            </a:xfrm>
            <a:custGeom>
              <a:rect b="b" l="l" r="r" t="t"/>
              <a:pathLst>
                <a:path extrusionOk="0" h="676729" w="717566">
                  <a:moveTo>
                    <a:pt x="669" y="669"/>
                  </a:moveTo>
                  <a:lnTo>
                    <a:pt x="605934" y="677399"/>
                  </a:lnTo>
                  <a:lnTo>
                    <a:pt x="718236" y="11443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1" name="Google Shape;251;p6"/>
            <p:cNvSpPr/>
            <p:nvPr/>
          </p:nvSpPr>
          <p:spPr>
            <a:xfrm>
              <a:off x="-115785" y="1927875"/>
              <a:ext cx="1053014" cy="676729"/>
            </a:xfrm>
            <a:custGeom>
              <a:rect b="b" l="l" r="r" t="t"/>
              <a:pathLst>
                <a:path extrusionOk="0" h="676729" w="1053014">
                  <a:moveTo>
                    <a:pt x="669" y="498007"/>
                  </a:moveTo>
                  <a:lnTo>
                    <a:pt x="337575" y="669"/>
                  </a:lnTo>
                  <a:lnTo>
                    <a:pt x="1055142" y="114430"/>
                  </a:lnTo>
                  <a:lnTo>
                    <a:pt x="942840" y="67739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2" name="Google Shape;252;p6"/>
            <p:cNvSpPr/>
            <p:nvPr/>
          </p:nvSpPr>
          <p:spPr>
            <a:xfrm>
              <a:off x="826386" y="2041635"/>
              <a:ext cx="265441" cy="562969"/>
            </a:xfrm>
            <a:custGeom>
              <a:rect b="b" l="l" r="r" t="t"/>
              <a:pathLst>
                <a:path extrusionOk="0" h="562969" w="265441">
                  <a:moveTo>
                    <a:pt x="267569" y="524843"/>
                  </a:moveTo>
                  <a:lnTo>
                    <a:pt x="112971" y="669"/>
                  </a:lnTo>
                  <a:lnTo>
                    <a:pt x="669" y="563638"/>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3" name="Google Shape;253;p6"/>
            <p:cNvSpPr/>
            <p:nvPr/>
          </p:nvSpPr>
          <p:spPr>
            <a:xfrm>
              <a:off x="221122" y="1891413"/>
              <a:ext cx="717566" cy="148763"/>
            </a:xfrm>
            <a:custGeom>
              <a:rect b="b" l="l" r="r" t="t"/>
              <a:pathLst>
                <a:path extrusionOk="0" h="148763" w="717566">
                  <a:moveTo>
                    <a:pt x="174227" y="669"/>
                  </a:moveTo>
                  <a:lnTo>
                    <a:pt x="669" y="37131"/>
                  </a:lnTo>
                  <a:lnTo>
                    <a:pt x="718236" y="150891"/>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4" name="Google Shape;254;p6"/>
            <p:cNvSpPr/>
            <p:nvPr/>
          </p:nvSpPr>
          <p:spPr>
            <a:xfrm>
              <a:off x="615492" y="1836283"/>
              <a:ext cx="61255" cy="134179"/>
            </a:xfrm>
            <a:custGeom>
              <a:rect b="b" l="l" r="r" t="t"/>
              <a:pathLst>
                <a:path extrusionOk="0" h="134179" w="61255">
                  <a:moveTo>
                    <a:pt x="669" y="669"/>
                  </a:moveTo>
                  <a:lnTo>
                    <a:pt x="63383" y="134265"/>
                  </a:lnTo>
                  <a:lnTo>
                    <a:pt x="31880" y="12551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5" name="Google Shape;255;p6"/>
            <p:cNvSpPr/>
            <p:nvPr/>
          </p:nvSpPr>
          <p:spPr>
            <a:xfrm>
              <a:off x="615492" y="1836283"/>
              <a:ext cx="32086" cy="125428"/>
            </a:xfrm>
            <a:custGeom>
              <a:rect b="b" l="l" r="r" t="t"/>
              <a:pathLst>
                <a:path extrusionOk="0" h="125428" w="32086">
                  <a:moveTo>
                    <a:pt x="7961" y="118805"/>
                  </a:moveTo>
                  <a:lnTo>
                    <a:pt x="669" y="669"/>
                  </a:lnTo>
                  <a:lnTo>
                    <a:pt x="31880" y="12551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6" name="Google Shape;256;p6"/>
            <p:cNvSpPr/>
            <p:nvPr/>
          </p:nvSpPr>
          <p:spPr>
            <a:xfrm>
              <a:off x="-30610" y="1753442"/>
              <a:ext cx="175016" cy="329613"/>
            </a:xfrm>
            <a:custGeom>
              <a:rect b="b" l="l" r="r" t="t"/>
              <a:pathLst>
                <a:path extrusionOk="0" h="329613" w="175016">
                  <a:moveTo>
                    <a:pt x="156725" y="669"/>
                  </a:moveTo>
                  <a:lnTo>
                    <a:pt x="175685" y="232857"/>
                  </a:lnTo>
                  <a:lnTo>
                    <a:pt x="136890" y="262318"/>
                  </a:lnTo>
                  <a:lnTo>
                    <a:pt x="110054" y="298197"/>
                  </a:lnTo>
                  <a:lnTo>
                    <a:pt x="669" y="329116"/>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7" name="Google Shape;257;p6"/>
            <p:cNvSpPr/>
            <p:nvPr/>
          </p:nvSpPr>
          <p:spPr>
            <a:xfrm>
              <a:off x="125446" y="1753442"/>
              <a:ext cx="32086" cy="233355"/>
            </a:xfrm>
            <a:custGeom>
              <a:rect b="b" l="l" r="r" t="t"/>
              <a:pathLst>
                <a:path extrusionOk="0" h="233355" w="32086">
                  <a:moveTo>
                    <a:pt x="33630" y="222356"/>
                  </a:moveTo>
                  <a:lnTo>
                    <a:pt x="669" y="669"/>
                  </a:lnTo>
                  <a:lnTo>
                    <a:pt x="19629" y="23285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8" name="Google Shape;258;p6"/>
            <p:cNvSpPr/>
            <p:nvPr/>
          </p:nvSpPr>
          <p:spPr>
            <a:xfrm>
              <a:off x="-30610" y="2050970"/>
              <a:ext cx="107926" cy="64172"/>
            </a:xfrm>
            <a:custGeom>
              <a:rect b="b" l="l" r="r" t="t"/>
              <a:pathLst>
                <a:path extrusionOk="0" h="64172" w="107926">
                  <a:moveTo>
                    <a:pt x="669" y="31589"/>
                  </a:moveTo>
                  <a:lnTo>
                    <a:pt x="21963" y="64842"/>
                  </a:lnTo>
                  <a:lnTo>
                    <a:pt x="48799" y="59591"/>
                  </a:lnTo>
                  <a:lnTo>
                    <a:pt x="110054" y="66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9" name="Google Shape;259;p6"/>
            <p:cNvSpPr/>
            <p:nvPr/>
          </p:nvSpPr>
          <p:spPr>
            <a:xfrm>
              <a:off x="-192500" y="1927875"/>
              <a:ext cx="414205" cy="460876"/>
            </a:xfrm>
            <a:custGeom>
              <a:rect b="b" l="l" r="r" t="t"/>
              <a:pathLst>
                <a:path extrusionOk="0" h="460876" w="414205">
                  <a:moveTo>
                    <a:pt x="414291" y="669"/>
                  </a:moveTo>
                  <a:lnTo>
                    <a:pt x="298780" y="87885"/>
                  </a:lnTo>
                  <a:lnTo>
                    <a:pt x="271944" y="123764"/>
                  </a:lnTo>
                  <a:lnTo>
                    <a:pt x="210689" y="182686"/>
                  </a:lnTo>
                  <a:lnTo>
                    <a:pt x="197271" y="185311"/>
                  </a:lnTo>
                  <a:lnTo>
                    <a:pt x="669" y="461254"/>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0" name="Google Shape;260;p6"/>
            <p:cNvSpPr/>
            <p:nvPr/>
          </p:nvSpPr>
          <p:spPr>
            <a:xfrm>
              <a:off x="-192500" y="1927875"/>
              <a:ext cx="414205" cy="495879"/>
            </a:xfrm>
            <a:custGeom>
              <a:rect b="b" l="l" r="r" t="t"/>
              <a:pathLst>
                <a:path extrusionOk="0" h="495879" w="414205">
                  <a:moveTo>
                    <a:pt x="77385" y="498007"/>
                  </a:moveTo>
                  <a:lnTo>
                    <a:pt x="669" y="461254"/>
                  </a:lnTo>
                  <a:lnTo>
                    <a:pt x="414291" y="66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1" name="Google Shape;261;p6"/>
            <p:cNvSpPr/>
            <p:nvPr/>
          </p:nvSpPr>
          <p:spPr>
            <a:xfrm>
              <a:off x="-115785" y="2425213"/>
              <a:ext cx="1207612" cy="265441"/>
            </a:xfrm>
            <a:custGeom>
              <a:rect b="b" l="l" r="r" t="t"/>
              <a:pathLst>
                <a:path extrusionOk="0" h="265441" w="1207612">
                  <a:moveTo>
                    <a:pt x="669" y="669"/>
                  </a:moveTo>
                  <a:lnTo>
                    <a:pt x="428584" y="206897"/>
                  </a:lnTo>
                  <a:lnTo>
                    <a:pt x="654938" y="265235"/>
                  </a:lnTo>
                  <a:lnTo>
                    <a:pt x="1209740" y="141265"/>
                  </a:lnTo>
                  <a:lnTo>
                    <a:pt x="942840" y="180061"/>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2" name="Google Shape;262;p6"/>
            <p:cNvSpPr/>
            <p:nvPr/>
          </p:nvSpPr>
          <p:spPr>
            <a:xfrm>
              <a:off x="161556" y="2171671"/>
              <a:ext cx="175016" cy="169182"/>
            </a:xfrm>
            <a:custGeom>
              <a:rect b="b" l="l" r="r" t="t"/>
              <a:pathLst>
                <a:path extrusionOk="0" h="169182" w="175016">
                  <a:moveTo>
                    <a:pt x="174870" y="85904"/>
                  </a:moveTo>
                  <a:cubicBezTo>
                    <a:pt x="174870" y="132139"/>
                    <a:pt x="136214" y="169620"/>
                    <a:pt x="88529" y="169620"/>
                  </a:cubicBezTo>
                  <a:cubicBezTo>
                    <a:pt x="40844" y="169620"/>
                    <a:pt x="2188" y="132139"/>
                    <a:pt x="2188" y="85904"/>
                  </a:cubicBezTo>
                  <a:cubicBezTo>
                    <a:pt x="2188" y="39669"/>
                    <a:pt x="40844" y="2188"/>
                    <a:pt x="88529" y="2188"/>
                  </a:cubicBezTo>
                  <a:cubicBezTo>
                    <a:pt x="136214" y="2188"/>
                    <a:pt x="174870" y="39669"/>
                    <a:pt x="174870" y="859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3" name="Google Shape;263;p6"/>
            <p:cNvSpPr/>
            <p:nvPr/>
          </p:nvSpPr>
          <p:spPr>
            <a:xfrm>
              <a:off x="923660" y="2264541"/>
              <a:ext cx="90425" cy="177933"/>
            </a:xfrm>
            <a:custGeom>
              <a:rect b="b" l="l" r="r" t="t"/>
              <a:pathLst>
                <a:path extrusionOk="0" h="177933" w="90425">
                  <a:moveTo>
                    <a:pt x="71455" y="84463"/>
                  </a:moveTo>
                  <a:cubicBezTo>
                    <a:pt x="81127" y="129676"/>
                    <a:pt x="77474" y="168788"/>
                    <a:pt x="63296" y="171821"/>
                  </a:cubicBezTo>
                  <a:cubicBezTo>
                    <a:pt x="49118" y="174854"/>
                    <a:pt x="29783" y="140660"/>
                    <a:pt x="20110" y="95447"/>
                  </a:cubicBezTo>
                  <a:cubicBezTo>
                    <a:pt x="10438" y="50234"/>
                    <a:pt x="14091" y="11122"/>
                    <a:pt x="28269" y="8089"/>
                  </a:cubicBezTo>
                  <a:cubicBezTo>
                    <a:pt x="42448" y="5056"/>
                    <a:pt x="61783" y="39250"/>
                    <a:pt x="71455" y="8446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4" name="Google Shape;264;p6"/>
            <p:cNvSpPr/>
            <p:nvPr/>
          </p:nvSpPr>
          <p:spPr>
            <a:xfrm>
              <a:off x="221122" y="1927875"/>
              <a:ext cx="717566" cy="676729"/>
            </a:xfrm>
            <a:custGeom>
              <a:rect b="b" l="l" r="r" t="t"/>
              <a:pathLst>
                <a:path extrusionOk="0" h="676729" w="717566">
                  <a:moveTo>
                    <a:pt x="669" y="669"/>
                  </a:moveTo>
                  <a:lnTo>
                    <a:pt x="605934" y="677399"/>
                  </a:lnTo>
                  <a:lnTo>
                    <a:pt x="718236" y="11443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5" name="Google Shape;265;p6"/>
            <p:cNvSpPr/>
            <p:nvPr/>
          </p:nvSpPr>
          <p:spPr>
            <a:xfrm>
              <a:off x="-115785" y="1927875"/>
              <a:ext cx="1053014" cy="676729"/>
            </a:xfrm>
            <a:custGeom>
              <a:rect b="b" l="l" r="r" t="t"/>
              <a:pathLst>
                <a:path extrusionOk="0" h="676729" w="1053014">
                  <a:moveTo>
                    <a:pt x="669" y="498007"/>
                  </a:moveTo>
                  <a:lnTo>
                    <a:pt x="337575" y="669"/>
                  </a:lnTo>
                  <a:lnTo>
                    <a:pt x="1055142" y="114430"/>
                  </a:lnTo>
                  <a:lnTo>
                    <a:pt x="942840" y="67739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6" name="Google Shape;266;p6"/>
            <p:cNvSpPr/>
            <p:nvPr/>
          </p:nvSpPr>
          <p:spPr>
            <a:xfrm>
              <a:off x="826386" y="2041635"/>
              <a:ext cx="265441" cy="562969"/>
            </a:xfrm>
            <a:custGeom>
              <a:rect b="b" l="l" r="r" t="t"/>
              <a:pathLst>
                <a:path extrusionOk="0" h="562969" w="265441">
                  <a:moveTo>
                    <a:pt x="267569" y="524843"/>
                  </a:moveTo>
                  <a:lnTo>
                    <a:pt x="112971" y="669"/>
                  </a:lnTo>
                  <a:lnTo>
                    <a:pt x="669" y="563638"/>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7" name="Google Shape;267;p6"/>
            <p:cNvSpPr/>
            <p:nvPr/>
          </p:nvSpPr>
          <p:spPr>
            <a:xfrm>
              <a:off x="221122" y="1891413"/>
              <a:ext cx="717566" cy="148763"/>
            </a:xfrm>
            <a:custGeom>
              <a:rect b="b" l="l" r="r" t="t"/>
              <a:pathLst>
                <a:path extrusionOk="0" h="148763" w="717566">
                  <a:moveTo>
                    <a:pt x="174227" y="669"/>
                  </a:moveTo>
                  <a:lnTo>
                    <a:pt x="669" y="37131"/>
                  </a:lnTo>
                  <a:lnTo>
                    <a:pt x="718236" y="150891"/>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8" name="Google Shape;268;p6"/>
            <p:cNvSpPr/>
            <p:nvPr/>
          </p:nvSpPr>
          <p:spPr>
            <a:xfrm>
              <a:off x="615492" y="1836283"/>
              <a:ext cx="61255" cy="134179"/>
            </a:xfrm>
            <a:custGeom>
              <a:rect b="b" l="l" r="r" t="t"/>
              <a:pathLst>
                <a:path extrusionOk="0" h="134179" w="61255">
                  <a:moveTo>
                    <a:pt x="669" y="669"/>
                  </a:moveTo>
                  <a:lnTo>
                    <a:pt x="63383" y="134265"/>
                  </a:lnTo>
                  <a:lnTo>
                    <a:pt x="31880" y="12551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9" name="Google Shape;269;p6"/>
            <p:cNvSpPr/>
            <p:nvPr/>
          </p:nvSpPr>
          <p:spPr>
            <a:xfrm>
              <a:off x="615492" y="1836283"/>
              <a:ext cx="32086" cy="125428"/>
            </a:xfrm>
            <a:custGeom>
              <a:rect b="b" l="l" r="r" t="t"/>
              <a:pathLst>
                <a:path extrusionOk="0" h="125428" w="32086">
                  <a:moveTo>
                    <a:pt x="7961" y="118805"/>
                  </a:moveTo>
                  <a:lnTo>
                    <a:pt x="669" y="669"/>
                  </a:lnTo>
                  <a:lnTo>
                    <a:pt x="31880" y="12551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0" name="Google Shape;270;p6"/>
            <p:cNvSpPr/>
            <p:nvPr/>
          </p:nvSpPr>
          <p:spPr>
            <a:xfrm>
              <a:off x="-30610" y="1753442"/>
              <a:ext cx="175016" cy="329613"/>
            </a:xfrm>
            <a:custGeom>
              <a:rect b="b" l="l" r="r" t="t"/>
              <a:pathLst>
                <a:path extrusionOk="0" h="329613" w="175016">
                  <a:moveTo>
                    <a:pt x="156725" y="669"/>
                  </a:moveTo>
                  <a:lnTo>
                    <a:pt x="175685" y="232857"/>
                  </a:lnTo>
                  <a:lnTo>
                    <a:pt x="136890" y="262318"/>
                  </a:lnTo>
                  <a:lnTo>
                    <a:pt x="110054" y="298197"/>
                  </a:lnTo>
                  <a:lnTo>
                    <a:pt x="669" y="329116"/>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1" name="Google Shape;271;p6"/>
            <p:cNvSpPr/>
            <p:nvPr/>
          </p:nvSpPr>
          <p:spPr>
            <a:xfrm>
              <a:off x="125446" y="1753442"/>
              <a:ext cx="32086" cy="233355"/>
            </a:xfrm>
            <a:custGeom>
              <a:rect b="b" l="l" r="r" t="t"/>
              <a:pathLst>
                <a:path extrusionOk="0" h="233355" w="32086">
                  <a:moveTo>
                    <a:pt x="33630" y="222356"/>
                  </a:moveTo>
                  <a:lnTo>
                    <a:pt x="669" y="669"/>
                  </a:lnTo>
                  <a:lnTo>
                    <a:pt x="19629" y="23285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2" name="Google Shape;272;p6"/>
            <p:cNvSpPr/>
            <p:nvPr/>
          </p:nvSpPr>
          <p:spPr>
            <a:xfrm>
              <a:off x="-30610" y="2050970"/>
              <a:ext cx="107926" cy="64172"/>
            </a:xfrm>
            <a:custGeom>
              <a:rect b="b" l="l" r="r" t="t"/>
              <a:pathLst>
                <a:path extrusionOk="0" h="64172" w="107926">
                  <a:moveTo>
                    <a:pt x="669" y="31589"/>
                  </a:moveTo>
                  <a:lnTo>
                    <a:pt x="21963" y="64842"/>
                  </a:lnTo>
                  <a:lnTo>
                    <a:pt x="48799" y="59591"/>
                  </a:lnTo>
                  <a:lnTo>
                    <a:pt x="110054" y="66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3" name="Google Shape;273;p6"/>
            <p:cNvSpPr/>
            <p:nvPr/>
          </p:nvSpPr>
          <p:spPr>
            <a:xfrm>
              <a:off x="-192500" y="1927875"/>
              <a:ext cx="414205" cy="460876"/>
            </a:xfrm>
            <a:custGeom>
              <a:rect b="b" l="l" r="r" t="t"/>
              <a:pathLst>
                <a:path extrusionOk="0" h="460876" w="414205">
                  <a:moveTo>
                    <a:pt x="414291" y="669"/>
                  </a:moveTo>
                  <a:lnTo>
                    <a:pt x="298780" y="87885"/>
                  </a:lnTo>
                  <a:lnTo>
                    <a:pt x="271944" y="123764"/>
                  </a:lnTo>
                  <a:lnTo>
                    <a:pt x="210689" y="182686"/>
                  </a:lnTo>
                  <a:lnTo>
                    <a:pt x="197271" y="185311"/>
                  </a:lnTo>
                  <a:lnTo>
                    <a:pt x="669" y="461254"/>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4" name="Google Shape;274;p6"/>
            <p:cNvSpPr/>
            <p:nvPr/>
          </p:nvSpPr>
          <p:spPr>
            <a:xfrm>
              <a:off x="-192500" y="1927875"/>
              <a:ext cx="414205" cy="495879"/>
            </a:xfrm>
            <a:custGeom>
              <a:rect b="b" l="l" r="r" t="t"/>
              <a:pathLst>
                <a:path extrusionOk="0" h="495879" w="414205">
                  <a:moveTo>
                    <a:pt x="77385" y="498007"/>
                  </a:moveTo>
                  <a:lnTo>
                    <a:pt x="669" y="461254"/>
                  </a:lnTo>
                  <a:lnTo>
                    <a:pt x="414291" y="66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5" name="Google Shape;275;p6"/>
            <p:cNvSpPr/>
            <p:nvPr/>
          </p:nvSpPr>
          <p:spPr>
            <a:xfrm>
              <a:off x="-115785" y="2425213"/>
              <a:ext cx="1207612" cy="265441"/>
            </a:xfrm>
            <a:custGeom>
              <a:rect b="b" l="l" r="r" t="t"/>
              <a:pathLst>
                <a:path extrusionOk="0" h="265441" w="1207612">
                  <a:moveTo>
                    <a:pt x="669" y="669"/>
                  </a:moveTo>
                  <a:lnTo>
                    <a:pt x="428584" y="206897"/>
                  </a:lnTo>
                  <a:lnTo>
                    <a:pt x="654938" y="265235"/>
                  </a:lnTo>
                  <a:lnTo>
                    <a:pt x="1209740" y="141265"/>
                  </a:lnTo>
                  <a:lnTo>
                    <a:pt x="942840" y="180061"/>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6" name="Google Shape;276;p6"/>
            <p:cNvSpPr/>
            <p:nvPr/>
          </p:nvSpPr>
          <p:spPr>
            <a:xfrm>
              <a:off x="161556" y="2171671"/>
              <a:ext cx="175016" cy="169182"/>
            </a:xfrm>
            <a:custGeom>
              <a:rect b="b" l="l" r="r" t="t"/>
              <a:pathLst>
                <a:path extrusionOk="0" h="169182" w="175016">
                  <a:moveTo>
                    <a:pt x="174870" y="85904"/>
                  </a:moveTo>
                  <a:cubicBezTo>
                    <a:pt x="174870" y="132139"/>
                    <a:pt x="136214" y="169620"/>
                    <a:pt x="88529" y="169620"/>
                  </a:cubicBezTo>
                  <a:cubicBezTo>
                    <a:pt x="40844" y="169620"/>
                    <a:pt x="2188" y="132139"/>
                    <a:pt x="2188" y="85904"/>
                  </a:cubicBezTo>
                  <a:cubicBezTo>
                    <a:pt x="2188" y="39669"/>
                    <a:pt x="40844" y="2188"/>
                    <a:pt x="88529" y="2188"/>
                  </a:cubicBezTo>
                  <a:cubicBezTo>
                    <a:pt x="136214" y="2188"/>
                    <a:pt x="174870" y="39669"/>
                    <a:pt x="174870" y="859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7" name="Google Shape;277;p6"/>
            <p:cNvSpPr/>
            <p:nvPr/>
          </p:nvSpPr>
          <p:spPr>
            <a:xfrm>
              <a:off x="923660" y="2264541"/>
              <a:ext cx="90425" cy="177933"/>
            </a:xfrm>
            <a:custGeom>
              <a:rect b="b" l="l" r="r" t="t"/>
              <a:pathLst>
                <a:path extrusionOk="0" h="177933" w="90425">
                  <a:moveTo>
                    <a:pt x="71455" y="84463"/>
                  </a:moveTo>
                  <a:cubicBezTo>
                    <a:pt x="81127" y="129676"/>
                    <a:pt x="77474" y="168788"/>
                    <a:pt x="63296" y="171821"/>
                  </a:cubicBezTo>
                  <a:cubicBezTo>
                    <a:pt x="49118" y="174854"/>
                    <a:pt x="29783" y="140660"/>
                    <a:pt x="20110" y="95447"/>
                  </a:cubicBezTo>
                  <a:cubicBezTo>
                    <a:pt x="10438" y="50234"/>
                    <a:pt x="14091" y="11122"/>
                    <a:pt x="28269" y="8089"/>
                  </a:cubicBezTo>
                  <a:cubicBezTo>
                    <a:pt x="42448" y="5056"/>
                    <a:pt x="61783" y="39250"/>
                    <a:pt x="71455" y="8446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8" name="Google Shape;278;p6"/>
            <p:cNvSpPr/>
            <p:nvPr/>
          </p:nvSpPr>
          <p:spPr>
            <a:xfrm>
              <a:off x="221122" y="1927875"/>
              <a:ext cx="717566" cy="676729"/>
            </a:xfrm>
            <a:custGeom>
              <a:rect b="b" l="l" r="r" t="t"/>
              <a:pathLst>
                <a:path extrusionOk="0" h="676729" w="717566">
                  <a:moveTo>
                    <a:pt x="669" y="669"/>
                  </a:moveTo>
                  <a:lnTo>
                    <a:pt x="605934" y="677399"/>
                  </a:lnTo>
                  <a:lnTo>
                    <a:pt x="718236" y="11443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279" name="Google Shape;279;p6"/>
          <p:cNvSpPr/>
          <p:nvPr/>
        </p:nvSpPr>
        <p:spPr>
          <a:xfrm>
            <a:off x="503459" y="2626275"/>
            <a:ext cx="856996" cy="247648"/>
          </a:xfrm>
          <a:custGeom>
            <a:rect b="b" l="l" r="r" t="t"/>
            <a:pathLst>
              <a:path extrusionOk="0" h="247648" w="856996">
                <a:moveTo>
                  <a:pt x="226063" y="0"/>
                </a:moveTo>
                <a:lnTo>
                  <a:pt x="0" y="77299"/>
                </a:lnTo>
                <a:lnTo>
                  <a:pt x="189018" y="155765"/>
                </a:lnTo>
                <a:lnTo>
                  <a:pt x="677313" y="247648"/>
                </a:lnTo>
                <a:lnTo>
                  <a:pt x="856996" y="95384"/>
                </a:lnTo>
                <a:lnTo>
                  <a:pt x="732735" y="27711"/>
                </a:lnTo>
                <a:lnTo>
                  <a:pt x="342740" y="5834"/>
                </a:lnTo>
                <a:lnTo>
                  <a:pt x="226063" y="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0" name="Google Shape;280;p6"/>
          <p:cNvSpPr/>
          <p:nvPr/>
        </p:nvSpPr>
        <p:spPr>
          <a:xfrm>
            <a:off x="722435" y="3689997"/>
            <a:ext cx="542550" cy="151680"/>
          </a:xfrm>
          <a:custGeom>
            <a:rect b="b" l="l" r="r" t="t"/>
            <a:pathLst>
              <a:path extrusionOk="0" h="151680" w="542550">
                <a:moveTo>
                  <a:pt x="516384" y="669"/>
                </a:moveTo>
                <a:lnTo>
                  <a:pt x="543511" y="33630"/>
                </a:lnTo>
                <a:lnTo>
                  <a:pt x="340201" y="54341"/>
                </a:lnTo>
                <a:lnTo>
                  <a:pt x="239858" y="153516"/>
                </a:lnTo>
                <a:lnTo>
                  <a:pt x="275153" y="88760"/>
                </a:lnTo>
                <a:lnTo>
                  <a:pt x="235191" y="67759"/>
                </a:lnTo>
                <a:lnTo>
                  <a:pt x="10295" y="99553"/>
                </a:lnTo>
                <a:lnTo>
                  <a:pt x="669" y="33630"/>
                </a:lnTo>
                <a:lnTo>
                  <a:pt x="75926" y="71842"/>
                </a:lnTo>
                <a:lnTo>
                  <a:pt x="424208" y="36839"/>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nvGrpSpPr>
          <p:cNvPr id="281" name="Google Shape;281;p6"/>
          <p:cNvGrpSpPr/>
          <p:nvPr/>
        </p:nvGrpSpPr>
        <p:grpSpPr>
          <a:xfrm flipH="1" rot="-6530340">
            <a:off x="618292" y="2218777"/>
            <a:ext cx="329895" cy="1039564"/>
            <a:chOff x="-384143" y="2873254"/>
            <a:chExt cx="329905" cy="1039597"/>
          </a:xfrm>
        </p:grpSpPr>
        <p:sp>
          <p:nvSpPr>
            <p:cNvPr id="282" name="Google Shape;282;p6"/>
            <p:cNvSpPr/>
            <p:nvPr/>
          </p:nvSpPr>
          <p:spPr>
            <a:xfrm>
              <a:off x="-384143" y="2873254"/>
              <a:ext cx="250856" cy="551301"/>
            </a:xfrm>
            <a:custGeom>
              <a:rect b="b" l="l" r="r" t="t"/>
              <a:pathLst>
                <a:path extrusionOk="0" h="551301" w="250856">
                  <a:moveTo>
                    <a:pt x="225273" y="669"/>
                  </a:moveTo>
                  <a:lnTo>
                    <a:pt x="669" y="553137"/>
                  </a:lnTo>
                  <a:lnTo>
                    <a:pt x="252984" y="541469"/>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3" name="Google Shape;283;p6"/>
            <p:cNvSpPr/>
            <p:nvPr/>
          </p:nvSpPr>
          <p:spPr>
            <a:xfrm>
              <a:off x="-384143" y="3414055"/>
              <a:ext cx="268358" cy="498796"/>
            </a:xfrm>
            <a:custGeom>
              <a:rect b="b" l="l" r="r" t="t"/>
              <a:pathLst>
                <a:path extrusionOk="0" h="498796" w="268358">
                  <a:moveTo>
                    <a:pt x="269027" y="498590"/>
                  </a:moveTo>
                  <a:lnTo>
                    <a:pt x="669" y="12337"/>
                  </a:lnTo>
                  <a:lnTo>
                    <a:pt x="252984" y="669"/>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4" name="Google Shape;284;p6"/>
            <p:cNvSpPr/>
            <p:nvPr/>
          </p:nvSpPr>
          <p:spPr>
            <a:xfrm>
              <a:off x="-159539" y="2873254"/>
              <a:ext cx="64172" cy="1038429"/>
            </a:xfrm>
            <a:custGeom>
              <a:rect b="b" l="l" r="r" t="t"/>
              <a:pathLst>
                <a:path extrusionOk="0" h="1038429" w="64172">
                  <a:moveTo>
                    <a:pt x="669" y="669"/>
                  </a:moveTo>
                  <a:lnTo>
                    <a:pt x="66300" y="541469"/>
                  </a:lnTo>
                  <a:lnTo>
                    <a:pt x="44423" y="1039391"/>
                  </a:lnTo>
                  <a:lnTo>
                    <a:pt x="28380" y="541469"/>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5" name="Google Shape;285;p6"/>
            <p:cNvSpPr/>
            <p:nvPr/>
          </p:nvSpPr>
          <p:spPr>
            <a:xfrm>
              <a:off x="-150496" y="2947636"/>
              <a:ext cx="96258" cy="665061"/>
            </a:xfrm>
            <a:custGeom>
              <a:rect b="b" l="l" r="r" t="t"/>
              <a:pathLst>
                <a:path extrusionOk="0" h="665061" w="96258">
                  <a:moveTo>
                    <a:pt x="669" y="669"/>
                  </a:moveTo>
                  <a:lnTo>
                    <a:pt x="98095" y="445502"/>
                  </a:lnTo>
                  <a:lnTo>
                    <a:pt x="92844" y="666606"/>
                  </a:lnTo>
                  <a:lnTo>
                    <a:pt x="79426" y="660772"/>
                  </a:lnTo>
                  <a:lnTo>
                    <a:pt x="53466" y="551679"/>
                  </a:lnTo>
                  <a:lnTo>
                    <a:pt x="57258" y="46708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6" name="Google Shape;286;p6"/>
            <p:cNvSpPr/>
            <p:nvPr/>
          </p:nvSpPr>
          <p:spPr>
            <a:xfrm>
              <a:off x="-384143" y="2873254"/>
              <a:ext cx="250856" cy="551301"/>
            </a:xfrm>
            <a:custGeom>
              <a:rect b="b" l="l" r="r" t="t"/>
              <a:pathLst>
                <a:path extrusionOk="0" h="551301" w="250856">
                  <a:moveTo>
                    <a:pt x="225273" y="669"/>
                  </a:moveTo>
                  <a:lnTo>
                    <a:pt x="669" y="553137"/>
                  </a:lnTo>
                  <a:lnTo>
                    <a:pt x="252984" y="541469"/>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7" name="Google Shape;287;p6"/>
            <p:cNvSpPr/>
            <p:nvPr/>
          </p:nvSpPr>
          <p:spPr>
            <a:xfrm>
              <a:off x="-384143" y="3414055"/>
              <a:ext cx="268358" cy="498796"/>
            </a:xfrm>
            <a:custGeom>
              <a:rect b="b" l="l" r="r" t="t"/>
              <a:pathLst>
                <a:path extrusionOk="0" h="498796" w="268358">
                  <a:moveTo>
                    <a:pt x="269027" y="498590"/>
                  </a:moveTo>
                  <a:lnTo>
                    <a:pt x="669" y="12337"/>
                  </a:lnTo>
                  <a:lnTo>
                    <a:pt x="252984" y="669"/>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8" name="Google Shape;288;p6"/>
            <p:cNvSpPr/>
            <p:nvPr/>
          </p:nvSpPr>
          <p:spPr>
            <a:xfrm>
              <a:off x="-159539" y="2873254"/>
              <a:ext cx="64172" cy="1038429"/>
            </a:xfrm>
            <a:custGeom>
              <a:rect b="b" l="l" r="r" t="t"/>
              <a:pathLst>
                <a:path extrusionOk="0" h="1038429" w="64172">
                  <a:moveTo>
                    <a:pt x="669" y="669"/>
                  </a:moveTo>
                  <a:lnTo>
                    <a:pt x="66300" y="541469"/>
                  </a:lnTo>
                  <a:lnTo>
                    <a:pt x="44423" y="1039391"/>
                  </a:lnTo>
                  <a:lnTo>
                    <a:pt x="28380" y="541469"/>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9" name="Google Shape;289;p6"/>
            <p:cNvSpPr/>
            <p:nvPr/>
          </p:nvSpPr>
          <p:spPr>
            <a:xfrm>
              <a:off x="-150496" y="2947636"/>
              <a:ext cx="96258" cy="665061"/>
            </a:xfrm>
            <a:custGeom>
              <a:rect b="b" l="l" r="r" t="t"/>
              <a:pathLst>
                <a:path extrusionOk="0" h="665061" w="96258">
                  <a:moveTo>
                    <a:pt x="669" y="669"/>
                  </a:moveTo>
                  <a:lnTo>
                    <a:pt x="98095" y="445502"/>
                  </a:lnTo>
                  <a:lnTo>
                    <a:pt x="92844" y="666606"/>
                  </a:lnTo>
                  <a:lnTo>
                    <a:pt x="79426" y="660772"/>
                  </a:lnTo>
                  <a:lnTo>
                    <a:pt x="53466" y="551679"/>
                  </a:lnTo>
                  <a:lnTo>
                    <a:pt x="57258" y="46708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90" name="Google Shape;290;p6"/>
            <p:cNvSpPr/>
            <p:nvPr/>
          </p:nvSpPr>
          <p:spPr>
            <a:xfrm>
              <a:off x="-384143" y="2873254"/>
              <a:ext cx="250856" cy="551301"/>
            </a:xfrm>
            <a:custGeom>
              <a:rect b="b" l="l" r="r" t="t"/>
              <a:pathLst>
                <a:path extrusionOk="0" h="551301" w="250856">
                  <a:moveTo>
                    <a:pt x="225273" y="669"/>
                  </a:moveTo>
                  <a:lnTo>
                    <a:pt x="669" y="553137"/>
                  </a:lnTo>
                  <a:lnTo>
                    <a:pt x="252984" y="541469"/>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91" name="Google Shape;291;p6"/>
            <p:cNvSpPr/>
            <p:nvPr/>
          </p:nvSpPr>
          <p:spPr>
            <a:xfrm>
              <a:off x="-384143" y="3414055"/>
              <a:ext cx="268358" cy="498796"/>
            </a:xfrm>
            <a:custGeom>
              <a:rect b="b" l="l" r="r" t="t"/>
              <a:pathLst>
                <a:path extrusionOk="0" h="498796" w="268358">
                  <a:moveTo>
                    <a:pt x="269027" y="498590"/>
                  </a:moveTo>
                  <a:lnTo>
                    <a:pt x="669" y="12337"/>
                  </a:lnTo>
                  <a:lnTo>
                    <a:pt x="252984" y="669"/>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92" name="Google Shape;292;p6"/>
            <p:cNvSpPr/>
            <p:nvPr/>
          </p:nvSpPr>
          <p:spPr>
            <a:xfrm>
              <a:off x="-159539" y="2873254"/>
              <a:ext cx="64172" cy="1038429"/>
            </a:xfrm>
            <a:custGeom>
              <a:rect b="b" l="l" r="r" t="t"/>
              <a:pathLst>
                <a:path extrusionOk="0" h="1038429" w="64172">
                  <a:moveTo>
                    <a:pt x="669" y="669"/>
                  </a:moveTo>
                  <a:lnTo>
                    <a:pt x="66300" y="541469"/>
                  </a:lnTo>
                  <a:lnTo>
                    <a:pt x="44423" y="1039391"/>
                  </a:lnTo>
                  <a:lnTo>
                    <a:pt x="28380" y="541469"/>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93" name="Google Shape;293;p6"/>
            <p:cNvSpPr/>
            <p:nvPr/>
          </p:nvSpPr>
          <p:spPr>
            <a:xfrm>
              <a:off x="-150496" y="2947636"/>
              <a:ext cx="96258" cy="665061"/>
            </a:xfrm>
            <a:custGeom>
              <a:rect b="b" l="l" r="r" t="t"/>
              <a:pathLst>
                <a:path extrusionOk="0" h="665061" w="96258">
                  <a:moveTo>
                    <a:pt x="669" y="669"/>
                  </a:moveTo>
                  <a:lnTo>
                    <a:pt x="98095" y="445502"/>
                  </a:lnTo>
                  <a:lnTo>
                    <a:pt x="92844" y="666606"/>
                  </a:lnTo>
                  <a:lnTo>
                    <a:pt x="79426" y="660772"/>
                  </a:lnTo>
                  <a:lnTo>
                    <a:pt x="53466" y="551679"/>
                  </a:lnTo>
                  <a:lnTo>
                    <a:pt x="57258" y="46708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294" name="Google Shape;294;p6"/>
          <p:cNvSpPr/>
          <p:nvPr/>
        </p:nvSpPr>
        <p:spPr>
          <a:xfrm>
            <a:off x="611735" y="4206880"/>
            <a:ext cx="493200" cy="94200"/>
          </a:xfrm>
          <a:prstGeom prst="ellipse">
            <a:avLst/>
          </a:prstGeom>
          <a:solidFill>
            <a:schemeClr val="lt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295" name="Google Shape;295;p6"/>
          <p:cNvSpPr/>
          <p:nvPr/>
        </p:nvSpPr>
        <p:spPr>
          <a:xfrm>
            <a:off x="2243259" y="4206880"/>
            <a:ext cx="330600" cy="94200"/>
          </a:xfrm>
          <a:prstGeom prst="ellipse">
            <a:avLst/>
          </a:prstGeom>
          <a:solidFill>
            <a:schemeClr val="lt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296" name="Google Shape;296;p6"/>
          <p:cNvSpPr/>
          <p:nvPr/>
        </p:nvSpPr>
        <p:spPr>
          <a:xfrm>
            <a:off x="1828731" y="3988195"/>
            <a:ext cx="493200" cy="94200"/>
          </a:xfrm>
          <a:prstGeom prst="ellipse">
            <a:avLst/>
          </a:prstGeom>
          <a:solidFill>
            <a:schemeClr val="lt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297" name="Google Shape;297;p6"/>
          <p:cNvSpPr/>
          <p:nvPr/>
        </p:nvSpPr>
        <p:spPr>
          <a:xfrm>
            <a:off x="1487258" y="3834138"/>
            <a:ext cx="247800" cy="74100"/>
          </a:xfrm>
          <a:prstGeom prst="ellipse">
            <a:avLst/>
          </a:prstGeom>
          <a:solidFill>
            <a:schemeClr val="lt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298" name="Google Shape;298;p6">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7"/>
          <p:cNvPicPr preferRelativeResize="0"/>
          <p:nvPr/>
        </p:nvPicPr>
        <p:blipFill rotWithShape="1">
          <a:blip r:embed="rId3">
            <a:alphaModFix/>
          </a:blip>
          <a:srcRect b="0" l="0" r="0" t="0"/>
          <a:stretch/>
        </p:blipFill>
        <p:spPr>
          <a:xfrm>
            <a:off x="1739113" y="114700"/>
            <a:ext cx="5471675" cy="4064952"/>
          </a:xfrm>
          <a:prstGeom prst="rect">
            <a:avLst/>
          </a:prstGeom>
          <a:noFill/>
          <a:ln>
            <a:noFill/>
          </a:ln>
        </p:spPr>
      </p:pic>
      <p:sp>
        <p:nvSpPr>
          <p:cNvPr id="304" name="Google Shape;304;p7"/>
          <p:cNvSpPr/>
          <p:nvPr/>
        </p:nvSpPr>
        <p:spPr>
          <a:xfrm>
            <a:off x="0" y="0"/>
            <a:ext cx="9144000" cy="3366810"/>
          </a:xfrm>
          <a:custGeom>
            <a:rect b="b" l="l" r="r" t="t"/>
            <a:pathLst>
              <a:path extrusionOk="0" h="3366810" w="9144000">
                <a:moveTo>
                  <a:pt x="0" y="0"/>
                </a:moveTo>
                <a:lnTo>
                  <a:pt x="9144000" y="0"/>
                </a:lnTo>
                <a:lnTo>
                  <a:pt x="9144000" y="3366810"/>
                </a:lnTo>
                <a:lnTo>
                  <a:pt x="6553876" y="3366810"/>
                </a:lnTo>
                <a:lnTo>
                  <a:pt x="6615887" y="3238084"/>
                </a:lnTo>
                <a:cubicBezTo>
                  <a:pt x="6728134" y="2972702"/>
                  <a:pt x="6790204" y="2680929"/>
                  <a:pt x="6790204" y="2374659"/>
                </a:cubicBezTo>
                <a:cubicBezTo>
                  <a:pt x="6790204" y="1149579"/>
                  <a:pt x="5797081" y="156456"/>
                  <a:pt x="4572001" y="156456"/>
                </a:cubicBezTo>
                <a:cubicBezTo>
                  <a:pt x="3346921" y="156456"/>
                  <a:pt x="2353798" y="1149579"/>
                  <a:pt x="2353798" y="2374659"/>
                </a:cubicBezTo>
                <a:cubicBezTo>
                  <a:pt x="2353798" y="2680929"/>
                  <a:pt x="2415868" y="2972702"/>
                  <a:pt x="2528116" y="3238084"/>
                </a:cubicBezTo>
                <a:lnTo>
                  <a:pt x="2590126" y="3366810"/>
                </a:lnTo>
                <a:lnTo>
                  <a:pt x="0" y="336681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305" name="Google Shape;305;p7"/>
          <p:cNvSpPr/>
          <p:nvPr/>
        </p:nvSpPr>
        <p:spPr>
          <a:xfrm>
            <a:off x="1671825" y="4284700"/>
            <a:ext cx="67860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400"/>
              <a:buFont typeface="Arial"/>
              <a:buNone/>
            </a:pPr>
            <a:r>
              <a:rPr b="0" i="0" lang="el-GR" sz="2400" u="none" cap="none" strike="noStrike">
                <a:solidFill>
                  <a:schemeClr val="dk2"/>
                </a:solidFill>
                <a:latin typeface="Arial"/>
                <a:ea typeface="Arial"/>
                <a:cs typeface="Arial"/>
                <a:sym typeface="Arial"/>
              </a:rPr>
              <a:t>Π</a:t>
            </a:r>
            <a:r>
              <a:rPr lang="el-GR" sz="2400">
                <a:solidFill>
                  <a:schemeClr val="dk2"/>
                </a:solidFill>
              </a:rPr>
              <a:t>ώ</a:t>
            </a:r>
            <a:r>
              <a:rPr b="0" i="0" lang="el-GR" sz="2400" u="none" cap="none" strike="noStrike">
                <a:solidFill>
                  <a:schemeClr val="dk2"/>
                </a:solidFill>
                <a:latin typeface="Arial"/>
                <a:ea typeface="Arial"/>
                <a:cs typeface="Arial"/>
                <a:sym typeface="Arial"/>
              </a:rPr>
              <a:t>ς παρατηρούμε τα συναισθήματα των άλλων;</a:t>
            </a:r>
            <a:endParaRPr b="0" i="0" sz="1400" u="none" cap="none" strike="noStrike">
              <a:solidFill>
                <a:srgbClr val="000000"/>
              </a:solidFill>
              <a:latin typeface="Arial"/>
              <a:ea typeface="Arial"/>
              <a:cs typeface="Arial"/>
              <a:sym typeface="Arial"/>
            </a:endParaRPr>
          </a:p>
        </p:txBody>
      </p:sp>
      <p:sp>
        <p:nvSpPr>
          <p:cNvPr id="306" name="Google Shape;306;p7"/>
          <p:cNvSpPr/>
          <p:nvPr/>
        </p:nvSpPr>
        <p:spPr>
          <a:xfrm>
            <a:off x="735061" y="3617570"/>
            <a:ext cx="7673879"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4000"/>
              <a:buFont typeface="Arial"/>
              <a:buNone/>
            </a:pPr>
            <a:r>
              <a:rPr b="1" i="0" lang="el-GR" sz="4000" u="none" cap="none" strike="noStrike">
                <a:solidFill>
                  <a:schemeClr val="accent2"/>
                </a:solidFill>
                <a:latin typeface="Arial"/>
                <a:ea typeface="Arial"/>
                <a:cs typeface="Arial"/>
                <a:sym typeface="Arial"/>
              </a:rPr>
              <a:t>Δραστηριότητα!</a:t>
            </a:r>
            <a:endParaRPr b="0" i="0" sz="1400" u="none" cap="none" strike="noStrike">
              <a:solidFill>
                <a:srgbClr val="000000"/>
              </a:solidFill>
              <a:latin typeface="Arial"/>
              <a:ea typeface="Arial"/>
              <a:cs typeface="Arial"/>
              <a:sym typeface="Arial"/>
            </a:endParaRPr>
          </a:p>
        </p:txBody>
      </p:sp>
      <p:sp>
        <p:nvSpPr>
          <p:cNvPr id="307" name="Google Shape;307;p7"/>
          <p:cNvSpPr/>
          <p:nvPr/>
        </p:nvSpPr>
        <p:spPr>
          <a:xfrm>
            <a:off x="2808428" y="3319745"/>
            <a:ext cx="662267" cy="94130"/>
          </a:xfrm>
          <a:prstGeom prst="ellipse">
            <a:avLst/>
          </a:prstGeom>
          <a:solidFill>
            <a:schemeClr val="lt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308" name="Google Shape;308;p7"/>
          <p:cNvSpPr/>
          <p:nvPr/>
        </p:nvSpPr>
        <p:spPr>
          <a:xfrm>
            <a:off x="4428924" y="3319745"/>
            <a:ext cx="662267" cy="94130"/>
          </a:xfrm>
          <a:prstGeom prst="ellipse">
            <a:avLst/>
          </a:prstGeom>
          <a:solidFill>
            <a:schemeClr val="lt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309" name="Google Shape;309;p7"/>
          <p:cNvSpPr/>
          <p:nvPr/>
        </p:nvSpPr>
        <p:spPr>
          <a:xfrm>
            <a:off x="5273728" y="3319745"/>
            <a:ext cx="662267" cy="94130"/>
          </a:xfrm>
          <a:prstGeom prst="ellipse">
            <a:avLst/>
          </a:prstGeom>
          <a:solidFill>
            <a:schemeClr val="lt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pic>
        <p:nvPicPr>
          <p:cNvPr id="310" name="Google Shape;310;p7"/>
          <p:cNvPicPr preferRelativeResize="0"/>
          <p:nvPr/>
        </p:nvPicPr>
        <p:blipFill rotWithShape="1">
          <a:blip r:embed="rId4">
            <a:alphaModFix/>
          </a:blip>
          <a:srcRect b="0" l="0" r="0" t="0"/>
          <a:stretch/>
        </p:blipFill>
        <p:spPr>
          <a:xfrm flipH="1">
            <a:off x="3990011" y="619200"/>
            <a:ext cx="2202360" cy="2564023"/>
          </a:xfrm>
          <a:prstGeom prst="rect">
            <a:avLst/>
          </a:prstGeom>
          <a:noFill/>
          <a:ln>
            <a:noFill/>
          </a:ln>
        </p:spPr>
      </p:pic>
      <p:sp>
        <p:nvSpPr>
          <p:cNvPr id="311" name="Google Shape;311;p7"/>
          <p:cNvSpPr/>
          <p:nvPr/>
        </p:nvSpPr>
        <p:spPr>
          <a:xfrm>
            <a:off x="2741887" y="2402657"/>
            <a:ext cx="261884" cy="512625"/>
          </a:xfrm>
          <a:custGeom>
            <a:rect b="b" l="l" r="r" t="t"/>
            <a:pathLst>
              <a:path extrusionOk="0" h="512624" w="261884">
                <a:moveTo>
                  <a:pt x="269" y="269"/>
                </a:moveTo>
                <a:lnTo>
                  <a:pt x="173930" y="79949"/>
                </a:lnTo>
                <a:lnTo>
                  <a:pt x="262525" y="513451"/>
                </a:lnTo>
                <a:lnTo>
                  <a:pt x="112267" y="449559"/>
                </a:lnTo>
                <a:lnTo>
                  <a:pt x="21629" y="12248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2" name="Google Shape;312;p7"/>
          <p:cNvSpPr/>
          <p:nvPr/>
        </p:nvSpPr>
        <p:spPr>
          <a:xfrm>
            <a:off x="2741887" y="2275616"/>
            <a:ext cx="191306" cy="206164"/>
          </a:xfrm>
          <a:custGeom>
            <a:rect b="b" l="l" r="r" t="t"/>
            <a:pathLst>
              <a:path extrusionOk="0" h="206164" w="191305">
                <a:moveTo>
                  <a:pt x="34073" y="269"/>
                </a:moveTo>
                <a:lnTo>
                  <a:pt x="192503" y="67133"/>
                </a:lnTo>
                <a:lnTo>
                  <a:pt x="173930" y="206991"/>
                </a:lnTo>
                <a:lnTo>
                  <a:pt x="269" y="127311"/>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3" name="Google Shape;313;p7"/>
          <p:cNvSpPr/>
          <p:nvPr/>
        </p:nvSpPr>
        <p:spPr>
          <a:xfrm>
            <a:off x="3555400" y="2336536"/>
            <a:ext cx="48291" cy="315747"/>
          </a:xfrm>
          <a:custGeom>
            <a:rect b="b" l="l" r="r" t="t"/>
            <a:pathLst>
              <a:path extrusionOk="0" h="315747" w="48290">
                <a:moveTo>
                  <a:pt x="269" y="269"/>
                </a:moveTo>
                <a:lnTo>
                  <a:pt x="49489" y="299300"/>
                </a:lnTo>
                <a:lnTo>
                  <a:pt x="36487" y="31694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4" name="Google Shape;314;p7"/>
          <p:cNvSpPr/>
          <p:nvPr/>
        </p:nvSpPr>
        <p:spPr>
          <a:xfrm>
            <a:off x="3591618" y="2635567"/>
            <a:ext cx="72436" cy="291602"/>
          </a:xfrm>
          <a:custGeom>
            <a:rect b="b" l="l" r="r" t="t"/>
            <a:pathLst>
              <a:path extrusionOk="0" h="291601" w="72436">
                <a:moveTo>
                  <a:pt x="72705" y="292800"/>
                </a:moveTo>
                <a:lnTo>
                  <a:pt x="13271" y="269"/>
                </a:lnTo>
                <a:lnTo>
                  <a:pt x="269" y="17914"/>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5" name="Google Shape;315;p7"/>
          <p:cNvSpPr/>
          <p:nvPr/>
        </p:nvSpPr>
        <p:spPr>
          <a:xfrm>
            <a:off x="3540912" y="2336536"/>
            <a:ext cx="122584" cy="590633"/>
          </a:xfrm>
          <a:custGeom>
            <a:rect b="b" l="l" r="r" t="t"/>
            <a:pathLst>
              <a:path extrusionOk="0" h="590632" w="122584">
                <a:moveTo>
                  <a:pt x="269" y="322888"/>
                </a:moveTo>
                <a:lnTo>
                  <a:pt x="123411" y="591831"/>
                </a:lnTo>
                <a:lnTo>
                  <a:pt x="50974" y="316945"/>
                </a:lnTo>
                <a:lnTo>
                  <a:pt x="14756" y="26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6" name="Google Shape;316;p7"/>
          <p:cNvSpPr/>
          <p:nvPr/>
        </p:nvSpPr>
        <p:spPr>
          <a:xfrm>
            <a:off x="2775690" y="2234754"/>
            <a:ext cx="614778" cy="193163"/>
          </a:xfrm>
          <a:custGeom>
            <a:rect b="b" l="l" r="r" t="t"/>
            <a:pathLst>
              <a:path extrusionOk="0" h="193162" w="614778">
                <a:moveTo>
                  <a:pt x="269" y="41131"/>
                </a:moveTo>
                <a:lnTo>
                  <a:pt x="267726" y="269"/>
                </a:lnTo>
                <a:lnTo>
                  <a:pt x="616162" y="194732"/>
                </a:lnTo>
                <a:lnTo>
                  <a:pt x="158700" y="10799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7" name="Google Shape;317;p7"/>
          <p:cNvSpPr/>
          <p:nvPr/>
        </p:nvSpPr>
        <p:spPr>
          <a:xfrm>
            <a:off x="3043146" y="2234754"/>
            <a:ext cx="497766" cy="193163"/>
          </a:xfrm>
          <a:custGeom>
            <a:rect b="b" l="l" r="r" t="t"/>
            <a:pathLst>
              <a:path extrusionOk="0" h="193162" w="497766">
                <a:moveTo>
                  <a:pt x="498035" y="84406"/>
                </a:moveTo>
                <a:lnTo>
                  <a:pt x="381580" y="20700"/>
                </a:lnTo>
                <a:lnTo>
                  <a:pt x="322888" y="17914"/>
                </a:lnTo>
                <a:lnTo>
                  <a:pt x="218692" y="41131"/>
                </a:lnTo>
                <a:lnTo>
                  <a:pt x="74563" y="3984"/>
                </a:lnTo>
                <a:lnTo>
                  <a:pt x="269" y="269"/>
                </a:lnTo>
                <a:lnTo>
                  <a:pt x="348705" y="194732"/>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8" name="Google Shape;318;p7"/>
          <p:cNvSpPr/>
          <p:nvPr/>
        </p:nvSpPr>
        <p:spPr>
          <a:xfrm>
            <a:off x="2915547" y="2342480"/>
            <a:ext cx="508910" cy="239596"/>
          </a:xfrm>
          <a:custGeom>
            <a:rect b="b" l="l" r="r" t="t"/>
            <a:pathLst>
              <a:path extrusionOk="0" h="239596" w="508910">
                <a:moveTo>
                  <a:pt x="18843" y="269"/>
                </a:moveTo>
                <a:lnTo>
                  <a:pt x="269" y="140127"/>
                </a:lnTo>
                <a:lnTo>
                  <a:pt x="509179" y="239866"/>
                </a:lnTo>
                <a:lnTo>
                  <a:pt x="476304" y="87007"/>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9" name="Google Shape;319;p7"/>
          <p:cNvSpPr/>
          <p:nvPr/>
        </p:nvSpPr>
        <p:spPr>
          <a:xfrm>
            <a:off x="3391583" y="2318892"/>
            <a:ext cx="189448" cy="261884"/>
          </a:xfrm>
          <a:custGeom>
            <a:rect b="b" l="l" r="r" t="t"/>
            <a:pathLst>
              <a:path extrusionOk="0" h="261884" w="189448">
                <a:moveTo>
                  <a:pt x="191018" y="127311"/>
                </a:moveTo>
                <a:lnTo>
                  <a:pt x="149599" y="269"/>
                </a:lnTo>
                <a:lnTo>
                  <a:pt x="269" y="110595"/>
                </a:lnTo>
                <a:lnTo>
                  <a:pt x="33144" y="2634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0" name="Google Shape;320;p7"/>
          <p:cNvSpPr/>
          <p:nvPr/>
        </p:nvSpPr>
        <p:spPr>
          <a:xfrm>
            <a:off x="2915547" y="2482337"/>
            <a:ext cx="508910" cy="432759"/>
          </a:xfrm>
          <a:custGeom>
            <a:rect b="b" l="l" r="r" t="t"/>
            <a:pathLst>
              <a:path extrusionOk="0" h="432759" w="508910">
                <a:moveTo>
                  <a:pt x="269" y="269"/>
                </a:moveTo>
                <a:lnTo>
                  <a:pt x="88864" y="433771"/>
                </a:lnTo>
                <a:lnTo>
                  <a:pt x="509179" y="100008"/>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1" name="Google Shape;321;p7"/>
          <p:cNvSpPr/>
          <p:nvPr/>
        </p:nvSpPr>
        <p:spPr>
          <a:xfrm>
            <a:off x="3424457" y="2445933"/>
            <a:ext cx="157874" cy="417901"/>
          </a:xfrm>
          <a:custGeom>
            <a:rect b="b" l="l" r="r" t="t"/>
            <a:pathLst>
              <a:path extrusionOk="0" h="417900" w="157873">
                <a:moveTo>
                  <a:pt x="158143" y="269"/>
                </a:moveTo>
                <a:lnTo>
                  <a:pt x="269" y="136412"/>
                </a:lnTo>
                <a:lnTo>
                  <a:pt x="67690" y="41817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2" name="Google Shape;322;p7"/>
          <p:cNvSpPr/>
          <p:nvPr/>
        </p:nvSpPr>
        <p:spPr>
          <a:xfrm>
            <a:off x="3004142" y="2582076"/>
            <a:ext cx="486622" cy="332463"/>
          </a:xfrm>
          <a:custGeom>
            <a:rect b="b" l="l" r="r" t="t"/>
            <a:pathLst>
              <a:path extrusionOk="0" h="332463" w="486621">
                <a:moveTo>
                  <a:pt x="488006" y="282027"/>
                </a:moveTo>
                <a:lnTo>
                  <a:pt x="269" y="334032"/>
                </a:lnTo>
                <a:lnTo>
                  <a:pt x="420584" y="2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3" name="Google Shape;323;p7"/>
          <p:cNvSpPr/>
          <p:nvPr/>
        </p:nvSpPr>
        <p:spPr>
          <a:xfrm>
            <a:off x="3004142" y="2863834"/>
            <a:ext cx="486622" cy="92867"/>
          </a:xfrm>
          <a:custGeom>
            <a:rect b="b" l="l" r="r" t="t"/>
            <a:pathLst>
              <a:path extrusionOk="0" h="92866" w="486621">
                <a:moveTo>
                  <a:pt x="304872" y="71962"/>
                </a:moveTo>
                <a:lnTo>
                  <a:pt x="488006" y="269"/>
                </a:lnTo>
                <a:lnTo>
                  <a:pt x="269" y="52275"/>
                </a:lnTo>
                <a:lnTo>
                  <a:pt x="83106" y="94250"/>
                </a:lnTo>
                <a:lnTo>
                  <a:pt x="179131" y="88678"/>
                </a:lnTo>
                <a:lnTo>
                  <a:pt x="183217" y="90907"/>
                </a:lnTo>
                <a:lnTo>
                  <a:pt x="245809" y="83664"/>
                </a:lnTo>
                <a:lnTo>
                  <a:pt x="249152" y="80878"/>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4" name="Google Shape;324;p7"/>
          <p:cNvSpPr/>
          <p:nvPr/>
        </p:nvSpPr>
        <p:spPr>
          <a:xfrm>
            <a:off x="3039060" y="2933484"/>
            <a:ext cx="174590" cy="40861"/>
          </a:xfrm>
          <a:custGeom>
            <a:rect b="b" l="l" r="r" t="t"/>
            <a:pathLst>
              <a:path extrusionOk="0" h="40861" w="174589">
                <a:moveTo>
                  <a:pt x="269" y="269"/>
                </a:moveTo>
                <a:lnTo>
                  <a:pt x="6398" y="42245"/>
                </a:lnTo>
                <a:lnTo>
                  <a:pt x="175045" y="35373"/>
                </a:lnTo>
                <a:lnTo>
                  <a:pt x="144213" y="19028"/>
                </a:lnTo>
                <a:lnTo>
                  <a:pt x="48188" y="2460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5" name="Google Shape;325;p7"/>
          <p:cNvSpPr/>
          <p:nvPr/>
        </p:nvSpPr>
        <p:spPr>
          <a:xfrm>
            <a:off x="3253025" y="2912496"/>
            <a:ext cx="183876" cy="50148"/>
          </a:xfrm>
          <a:custGeom>
            <a:rect b="b" l="l" r="r" t="t"/>
            <a:pathLst>
              <a:path extrusionOk="0" h="50148" w="183876">
                <a:moveTo>
                  <a:pt x="269" y="32215"/>
                </a:moveTo>
                <a:lnTo>
                  <a:pt x="17728" y="50046"/>
                </a:lnTo>
                <a:lnTo>
                  <a:pt x="184517" y="20328"/>
                </a:lnTo>
                <a:lnTo>
                  <a:pt x="114681" y="269"/>
                </a:lnTo>
                <a:lnTo>
                  <a:pt x="55989" y="23300"/>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6" name="Google Shape;326;p7"/>
          <p:cNvSpPr/>
          <p:nvPr/>
        </p:nvSpPr>
        <p:spPr>
          <a:xfrm>
            <a:off x="3045190" y="2968588"/>
            <a:ext cx="169018" cy="209879"/>
          </a:xfrm>
          <a:custGeom>
            <a:rect b="b" l="l" r="r" t="t"/>
            <a:pathLst>
              <a:path extrusionOk="0" h="209878" w="169017">
                <a:moveTo>
                  <a:pt x="269" y="7141"/>
                </a:moveTo>
                <a:lnTo>
                  <a:pt x="55061" y="210148"/>
                </a:lnTo>
                <a:lnTo>
                  <a:pt x="168915" y="269"/>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7" name="Google Shape;327;p7"/>
          <p:cNvSpPr/>
          <p:nvPr/>
        </p:nvSpPr>
        <p:spPr>
          <a:xfrm>
            <a:off x="3127469" y="2932555"/>
            <a:ext cx="310175" cy="241454"/>
          </a:xfrm>
          <a:custGeom>
            <a:rect b="b" l="l" r="r" t="t"/>
            <a:pathLst>
              <a:path extrusionOk="0" h="241453" w="310175">
                <a:moveTo>
                  <a:pt x="143284" y="29987"/>
                </a:moveTo>
                <a:lnTo>
                  <a:pt x="269" y="242652"/>
                </a:lnTo>
                <a:lnTo>
                  <a:pt x="310073" y="269"/>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8" name="Google Shape;328;p7"/>
          <p:cNvSpPr/>
          <p:nvPr/>
        </p:nvSpPr>
        <p:spPr>
          <a:xfrm>
            <a:off x="3127469" y="2944442"/>
            <a:ext cx="143015" cy="230310"/>
          </a:xfrm>
          <a:custGeom>
            <a:rect b="b" l="l" r="r" t="t"/>
            <a:pathLst>
              <a:path extrusionOk="0" h="230309" w="143014">
                <a:moveTo>
                  <a:pt x="59890" y="10299"/>
                </a:moveTo>
                <a:lnTo>
                  <a:pt x="122482" y="3055"/>
                </a:lnTo>
                <a:lnTo>
                  <a:pt x="125825" y="269"/>
                </a:lnTo>
                <a:lnTo>
                  <a:pt x="143284" y="18100"/>
                </a:lnTo>
                <a:lnTo>
                  <a:pt x="269" y="230765"/>
                </a:lnTo>
                <a:lnTo>
                  <a:pt x="7513" y="170215"/>
                </a:lnTo>
                <a:lnTo>
                  <a:pt x="86635" y="2441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9" name="Google Shape;329;p7"/>
          <p:cNvSpPr/>
          <p:nvPr/>
        </p:nvSpPr>
        <p:spPr>
          <a:xfrm>
            <a:off x="2899203" y="2234754"/>
            <a:ext cx="546057" cy="157874"/>
          </a:xfrm>
          <a:custGeom>
            <a:rect b="b" l="l" r="r" t="t"/>
            <a:pathLst>
              <a:path extrusionOk="0" h="157873" w="546056">
                <a:moveTo>
                  <a:pt x="144213" y="269"/>
                </a:moveTo>
                <a:lnTo>
                  <a:pt x="269" y="49489"/>
                </a:lnTo>
                <a:lnTo>
                  <a:pt x="120625" y="99451"/>
                </a:lnTo>
                <a:lnTo>
                  <a:pt x="431543" y="157957"/>
                </a:lnTo>
                <a:lnTo>
                  <a:pt x="545954" y="61004"/>
                </a:lnTo>
                <a:lnTo>
                  <a:pt x="466832" y="17914"/>
                </a:lnTo>
                <a:lnTo>
                  <a:pt x="362635" y="41131"/>
                </a:lnTo>
                <a:lnTo>
                  <a:pt x="218506" y="3984"/>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0" name="Google Shape;330;p7"/>
          <p:cNvSpPr/>
          <p:nvPr/>
        </p:nvSpPr>
        <p:spPr>
          <a:xfrm>
            <a:off x="3039060" y="2912496"/>
            <a:ext cx="345464" cy="96581"/>
          </a:xfrm>
          <a:custGeom>
            <a:rect b="b" l="l" r="r" t="t"/>
            <a:pathLst>
              <a:path extrusionOk="0" h="96581" w="345464">
                <a:moveTo>
                  <a:pt x="328646" y="269"/>
                </a:moveTo>
                <a:lnTo>
                  <a:pt x="345919" y="21257"/>
                </a:lnTo>
                <a:lnTo>
                  <a:pt x="216463" y="34444"/>
                </a:lnTo>
                <a:lnTo>
                  <a:pt x="152571" y="97594"/>
                </a:lnTo>
                <a:lnTo>
                  <a:pt x="175045" y="56361"/>
                </a:lnTo>
                <a:lnTo>
                  <a:pt x="149599" y="42988"/>
                </a:lnTo>
                <a:lnTo>
                  <a:pt x="6398" y="63233"/>
                </a:lnTo>
                <a:lnTo>
                  <a:pt x="269" y="21257"/>
                </a:lnTo>
                <a:lnTo>
                  <a:pt x="48188" y="45588"/>
                </a:lnTo>
                <a:lnTo>
                  <a:pt x="269954" y="2330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1" name="Google Shape;331;p7"/>
          <p:cNvSpPr/>
          <p:nvPr/>
        </p:nvSpPr>
        <p:spPr>
          <a:xfrm>
            <a:off x="2741887" y="2402657"/>
            <a:ext cx="261884" cy="512625"/>
          </a:xfrm>
          <a:custGeom>
            <a:rect b="b" l="l" r="r" t="t"/>
            <a:pathLst>
              <a:path extrusionOk="0" h="512624" w="261884">
                <a:moveTo>
                  <a:pt x="269" y="269"/>
                </a:moveTo>
                <a:lnTo>
                  <a:pt x="173930" y="79949"/>
                </a:lnTo>
                <a:lnTo>
                  <a:pt x="262525" y="513451"/>
                </a:lnTo>
                <a:lnTo>
                  <a:pt x="112267" y="449559"/>
                </a:lnTo>
                <a:lnTo>
                  <a:pt x="21629" y="12248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2" name="Google Shape;332;p7"/>
          <p:cNvSpPr/>
          <p:nvPr/>
        </p:nvSpPr>
        <p:spPr>
          <a:xfrm>
            <a:off x="2741887" y="2275616"/>
            <a:ext cx="191306" cy="206164"/>
          </a:xfrm>
          <a:custGeom>
            <a:rect b="b" l="l" r="r" t="t"/>
            <a:pathLst>
              <a:path extrusionOk="0" h="206164" w="191305">
                <a:moveTo>
                  <a:pt x="34073" y="269"/>
                </a:moveTo>
                <a:lnTo>
                  <a:pt x="192503" y="67133"/>
                </a:lnTo>
                <a:lnTo>
                  <a:pt x="173930" y="206991"/>
                </a:lnTo>
                <a:lnTo>
                  <a:pt x="269" y="127311"/>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3" name="Google Shape;333;p7"/>
          <p:cNvSpPr/>
          <p:nvPr/>
        </p:nvSpPr>
        <p:spPr>
          <a:xfrm>
            <a:off x="3555400" y="2336536"/>
            <a:ext cx="48291" cy="315747"/>
          </a:xfrm>
          <a:custGeom>
            <a:rect b="b" l="l" r="r" t="t"/>
            <a:pathLst>
              <a:path extrusionOk="0" h="315747" w="48290">
                <a:moveTo>
                  <a:pt x="269" y="269"/>
                </a:moveTo>
                <a:lnTo>
                  <a:pt x="49489" y="299300"/>
                </a:lnTo>
                <a:lnTo>
                  <a:pt x="36487" y="31694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4" name="Google Shape;334;p7"/>
          <p:cNvSpPr/>
          <p:nvPr/>
        </p:nvSpPr>
        <p:spPr>
          <a:xfrm>
            <a:off x="3591618" y="2635567"/>
            <a:ext cx="72436" cy="291602"/>
          </a:xfrm>
          <a:custGeom>
            <a:rect b="b" l="l" r="r" t="t"/>
            <a:pathLst>
              <a:path extrusionOk="0" h="291601" w="72436">
                <a:moveTo>
                  <a:pt x="72705" y="292800"/>
                </a:moveTo>
                <a:lnTo>
                  <a:pt x="13271" y="269"/>
                </a:lnTo>
                <a:lnTo>
                  <a:pt x="269" y="17914"/>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5" name="Google Shape;335;p7"/>
          <p:cNvSpPr/>
          <p:nvPr/>
        </p:nvSpPr>
        <p:spPr>
          <a:xfrm>
            <a:off x="3540912" y="2336536"/>
            <a:ext cx="122584" cy="590633"/>
          </a:xfrm>
          <a:custGeom>
            <a:rect b="b" l="l" r="r" t="t"/>
            <a:pathLst>
              <a:path extrusionOk="0" h="590632" w="122584">
                <a:moveTo>
                  <a:pt x="269" y="322888"/>
                </a:moveTo>
                <a:lnTo>
                  <a:pt x="123411" y="591831"/>
                </a:lnTo>
                <a:lnTo>
                  <a:pt x="50974" y="316945"/>
                </a:lnTo>
                <a:lnTo>
                  <a:pt x="14756" y="26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6" name="Google Shape;336;p7"/>
          <p:cNvSpPr/>
          <p:nvPr/>
        </p:nvSpPr>
        <p:spPr>
          <a:xfrm>
            <a:off x="2775690" y="2234754"/>
            <a:ext cx="614778" cy="193163"/>
          </a:xfrm>
          <a:custGeom>
            <a:rect b="b" l="l" r="r" t="t"/>
            <a:pathLst>
              <a:path extrusionOk="0" h="193162" w="614778">
                <a:moveTo>
                  <a:pt x="269" y="41131"/>
                </a:moveTo>
                <a:lnTo>
                  <a:pt x="267726" y="269"/>
                </a:lnTo>
                <a:lnTo>
                  <a:pt x="616162" y="194732"/>
                </a:lnTo>
                <a:lnTo>
                  <a:pt x="158700" y="10799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7" name="Google Shape;337;p7"/>
          <p:cNvSpPr/>
          <p:nvPr/>
        </p:nvSpPr>
        <p:spPr>
          <a:xfrm>
            <a:off x="3043146" y="2234754"/>
            <a:ext cx="497766" cy="193163"/>
          </a:xfrm>
          <a:custGeom>
            <a:rect b="b" l="l" r="r" t="t"/>
            <a:pathLst>
              <a:path extrusionOk="0" h="193162" w="497766">
                <a:moveTo>
                  <a:pt x="498035" y="84406"/>
                </a:moveTo>
                <a:lnTo>
                  <a:pt x="381580" y="20700"/>
                </a:lnTo>
                <a:lnTo>
                  <a:pt x="322888" y="17914"/>
                </a:lnTo>
                <a:lnTo>
                  <a:pt x="218692" y="41131"/>
                </a:lnTo>
                <a:lnTo>
                  <a:pt x="74563" y="3984"/>
                </a:lnTo>
                <a:lnTo>
                  <a:pt x="269" y="269"/>
                </a:lnTo>
                <a:lnTo>
                  <a:pt x="348705" y="194732"/>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8" name="Google Shape;338;p7"/>
          <p:cNvSpPr/>
          <p:nvPr/>
        </p:nvSpPr>
        <p:spPr>
          <a:xfrm>
            <a:off x="2915547" y="2342480"/>
            <a:ext cx="508910" cy="239596"/>
          </a:xfrm>
          <a:custGeom>
            <a:rect b="b" l="l" r="r" t="t"/>
            <a:pathLst>
              <a:path extrusionOk="0" h="239596" w="508910">
                <a:moveTo>
                  <a:pt x="18843" y="269"/>
                </a:moveTo>
                <a:lnTo>
                  <a:pt x="269" y="140127"/>
                </a:lnTo>
                <a:lnTo>
                  <a:pt x="509179" y="239866"/>
                </a:lnTo>
                <a:lnTo>
                  <a:pt x="476304" y="87007"/>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9" name="Google Shape;339;p7"/>
          <p:cNvSpPr/>
          <p:nvPr/>
        </p:nvSpPr>
        <p:spPr>
          <a:xfrm>
            <a:off x="3391583" y="2318892"/>
            <a:ext cx="189448" cy="261884"/>
          </a:xfrm>
          <a:custGeom>
            <a:rect b="b" l="l" r="r" t="t"/>
            <a:pathLst>
              <a:path extrusionOk="0" h="261884" w="189448">
                <a:moveTo>
                  <a:pt x="191018" y="127311"/>
                </a:moveTo>
                <a:lnTo>
                  <a:pt x="149599" y="269"/>
                </a:lnTo>
                <a:lnTo>
                  <a:pt x="269" y="110595"/>
                </a:lnTo>
                <a:lnTo>
                  <a:pt x="33144" y="2634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0" name="Google Shape;340;p7"/>
          <p:cNvSpPr/>
          <p:nvPr/>
        </p:nvSpPr>
        <p:spPr>
          <a:xfrm>
            <a:off x="2915547" y="2482337"/>
            <a:ext cx="508910" cy="432759"/>
          </a:xfrm>
          <a:custGeom>
            <a:rect b="b" l="l" r="r" t="t"/>
            <a:pathLst>
              <a:path extrusionOk="0" h="432759" w="508910">
                <a:moveTo>
                  <a:pt x="269" y="269"/>
                </a:moveTo>
                <a:lnTo>
                  <a:pt x="88864" y="433771"/>
                </a:lnTo>
                <a:lnTo>
                  <a:pt x="509179" y="100008"/>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1" name="Google Shape;341;p7"/>
          <p:cNvSpPr/>
          <p:nvPr/>
        </p:nvSpPr>
        <p:spPr>
          <a:xfrm>
            <a:off x="3424457" y="2445933"/>
            <a:ext cx="157874" cy="417901"/>
          </a:xfrm>
          <a:custGeom>
            <a:rect b="b" l="l" r="r" t="t"/>
            <a:pathLst>
              <a:path extrusionOk="0" h="417900" w="157873">
                <a:moveTo>
                  <a:pt x="158143" y="269"/>
                </a:moveTo>
                <a:lnTo>
                  <a:pt x="269" y="136412"/>
                </a:lnTo>
                <a:lnTo>
                  <a:pt x="67690" y="41817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2" name="Google Shape;342;p7"/>
          <p:cNvSpPr/>
          <p:nvPr/>
        </p:nvSpPr>
        <p:spPr>
          <a:xfrm>
            <a:off x="3004142" y="2582076"/>
            <a:ext cx="486622" cy="332463"/>
          </a:xfrm>
          <a:custGeom>
            <a:rect b="b" l="l" r="r" t="t"/>
            <a:pathLst>
              <a:path extrusionOk="0" h="332463" w="486621">
                <a:moveTo>
                  <a:pt x="488006" y="282027"/>
                </a:moveTo>
                <a:lnTo>
                  <a:pt x="269" y="334032"/>
                </a:lnTo>
                <a:lnTo>
                  <a:pt x="420584" y="2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3" name="Google Shape;343;p7"/>
          <p:cNvSpPr/>
          <p:nvPr/>
        </p:nvSpPr>
        <p:spPr>
          <a:xfrm>
            <a:off x="3004142" y="2863834"/>
            <a:ext cx="486622" cy="92867"/>
          </a:xfrm>
          <a:custGeom>
            <a:rect b="b" l="l" r="r" t="t"/>
            <a:pathLst>
              <a:path extrusionOk="0" h="92866" w="486621">
                <a:moveTo>
                  <a:pt x="304872" y="71962"/>
                </a:moveTo>
                <a:lnTo>
                  <a:pt x="488006" y="269"/>
                </a:lnTo>
                <a:lnTo>
                  <a:pt x="269" y="52275"/>
                </a:lnTo>
                <a:lnTo>
                  <a:pt x="83106" y="94250"/>
                </a:lnTo>
                <a:lnTo>
                  <a:pt x="179131" y="88678"/>
                </a:lnTo>
                <a:lnTo>
                  <a:pt x="183217" y="90907"/>
                </a:lnTo>
                <a:lnTo>
                  <a:pt x="245809" y="83664"/>
                </a:lnTo>
                <a:lnTo>
                  <a:pt x="249152" y="80878"/>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4" name="Google Shape;344;p7"/>
          <p:cNvSpPr/>
          <p:nvPr/>
        </p:nvSpPr>
        <p:spPr>
          <a:xfrm>
            <a:off x="3039060" y="2933484"/>
            <a:ext cx="174590" cy="40861"/>
          </a:xfrm>
          <a:custGeom>
            <a:rect b="b" l="l" r="r" t="t"/>
            <a:pathLst>
              <a:path extrusionOk="0" h="40861" w="174589">
                <a:moveTo>
                  <a:pt x="269" y="269"/>
                </a:moveTo>
                <a:lnTo>
                  <a:pt x="6398" y="42245"/>
                </a:lnTo>
                <a:lnTo>
                  <a:pt x="175045" y="35373"/>
                </a:lnTo>
                <a:lnTo>
                  <a:pt x="144213" y="19028"/>
                </a:lnTo>
                <a:lnTo>
                  <a:pt x="48188" y="2460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5" name="Google Shape;345;p7"/>
          <p:cNvSpPr/>
          <p:nvPr/>
        </p:nvSpPr>
        <p:spPr>
          <a:xfrm>
            <a:off x="3253025" y="2912496"/>
            <a:ext cx="183876" cy="50148"/>
          </a:xfrm>
          <a:custGeom>
            <a:rect b="b" l="l" r="r" t="t"/>
            <a:pathLst>
              <a:path extrusionOk="0" h="50148" w="183876">
                <a:moveTo>
                  <a:pt x="269" y="32215"/>
                </a:moveTo>
                <a:lnTo>
                  <a:pt x="17728" y="50046"/>
                </a:lnTo>
                <a:lnTo>
                  <a:pt x="184517" y="20328"/>
                </a:lnTo>
                <a:lnTo>
                  <a:pt x="114681" y="269"/>
                </a:lnTo>
                <a:lnTo>
                  <a:pt x="55989" y="23300"/>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6" name="Google Shape;346;p7"/>
          <p:cNvSpPr/>
          <p:nvPr/>
        </p:nvSpPr>
        <p:spPr>
          <a:xfrm>
            <a:off x="3045190" y="2968588"/>
            <a:ext cx="169018" cy="209879"/>
          </a:xfrm>
          <a:custGeom>
            <a:rect b="b" l="l" r="r" t="t"/>
            <a:pathLst>
              <a:path extrusionOk="0" h="209878" w="169017">
                <a:moveTo>
                  <a:pt x="269" y="7141"/>
                </a:moveTo>
                <a:lnTo>
                  <a:pt x="55061" y="210148"/>
                </a:lnTo>
                <a:lnTo>
                  <a:pt x="168915" y="269"/>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7" name="Google Shape;347;p7"/>
          <p:cNvSpPr/>
          <p:nvPr/>
        </p:nvSpPr>
        <p:spPr>
          <a:xfrm>
            <a:off x="3127469" y="2932555"/>
            <a:ext cx="310175" cy="241454"/>
          </a:xfrm>
          <a:custGeom>
            <a:rect b="b" l="l" r="r" t="t"/>
            <a:pathLst>
              <a:path extrusionOk="0" h="241453" w="310175">
                <a:moveTo>
                  <a:pt x="143284" y="29987"/>
                </a:moveTo>
                <a:lnTo>
                  <a:pt x="269" y="242652"/>
                </a:lnTo>
                <a:lnTo>
                  <a:pt x="310073" y="269"/>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8" name="Google Shape;348;p7"/>
          <p:cNvSpPr/>
          <p:nvPr/>
        </p:nvSpPr>
        <p:spPr>
          <a:xfrm>
            <a:off x="3127469" y="2944442"/>
            <a:ext cx="143015" cy="230310"/>
          </a:xfrm>
          <a:custGeom>
            <a:rect b="b" l="l" r="r" t="t"/>
            <a:pathLst>
              <a:path extrusionOk="0" h="230309" w="143014">
                <a:moveTo>
                  <a:pt x="59890" y="10299"/>
                </a:moveTo>
                <a:lnTo>
                  <a:pt x="122482" y="3055"/>
                </a:lnTo>
                <a:lnTo>
                  <a:pt x="125825" y="269"/>
                </a:lnTo>
                <a:lnTo>
                  <a:pt x="143284" y="18100"/>
                </a:lnTo>
                <a:lnTo>
                  <a:pt x="269" y="230765"/>
                </a:lnTo>
                <a:lnTo>
                  <a:pt x="7513" y="170215"/>
                </a:lnTo>
                <a:lnTo>
                  <a:pt x="86635" y="2441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9" name="Google Shape;349;p7"/>
          <p:cNvSpPr/>
          <p:nvPr/>
        </p:nvSpPr>
        <p:spPr>
          <a:xfrm>
            <a:off x="2899203" y="2234754"/>
            <a:ext cx="546057" cy="157874"/>
          </a:xfrm>
          <a:custGeom>
            <a:rect b="b" l="l" r="r" t="t"/>
            <a:pathLst>
              <a:path extrusionOk="0" h="157873" w="546056">
                <a:moveTo>
                  <a:pt x="144213" y="269"/>
                </a:moveTo>
                <a:lnTo>
                  <a:pt x="269" y="49489"/>
                </a:lnTo>
                <a:lnTo>
                  <a:pt x="120625" y="99451"/>
                </a:lnTo>
                <a:lnTo>
                  <a:pt x="431543" y="157957"/>
                </a:lnTo>
                <a:lnTo>
                  <a:pt x="545954" y="61004"/>
                </a:lnTo>
                <a:lnTo>
                  <a:pt x="466832" y="17914"/>
                </a:lnTo>
                <a:lnTo>
                  <a:pt x="362635" y="41131"/>
                </a:lnTo>
                <a:lnTo>
                  <a:pt x="218506" y="3984"/>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0" name="Google Shape;350;p7"/>
          <p:cNvSpPr/>
          <p:nvPr/>
        </p:nvSpPr>
        <p:spPr>
          <a:xfrm>
            <a:off x="3039060" y="2912496"/>
            <a:ext cx="345464" cy="96581"/>
          </a:xfrm>
          <a:custGeom>
            <a:rect b="b" l="l" r="r" t="t"/>
            <a:pathLst>
              <a:path extrusionOk="0" h="96581" w="345464">
                <a:moveTo>
                  <a:pt x="328646" y="269"/>
                </a:moveTo>
                <a:lnTo>
                  <a:pt x="345919" y="21257"/>
                </a:lnTo>
                <a:lnTo>
                  <a:pt x="216463" y="34444"/>
                </a:lnTo>
                <a:lnTo>
                  <a:pt x="152571" y="97594"/>
                </a:lnTo>
                <a:lnTo>
                  <a:pt x="175045" y="56361"/>
                </a:lnTo>
                <a:lnTo>
                  <a:pt x="149599" y="42988"/>
                </a:lnTo>
                <a:lnTo>
                  <a:pt x="6398" y="63233"/>
                </a:lnTo>
                <a:lnTo>
                  <a:pt x="269" y="21257"/>
                </a:lnTo>
                <a:lnTo>
                  <a:pt x="48188" y="45588"/>
                </a:lnTo>
                <a:lnTo>
                  <a:pt x="269954" y="2330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1" name="Google Shape;351;p7"/>
          <p:cNvSpPr/>
          <p:nvPr/>
        </p:nvSpPr>
        <p:spPr>
          <a:xfrm>
            <a:off x="2741887" y="2402657"/>
            <a:ext cx="261884" cy="512625"/>
          </a:xfrm>
          <a:custGeom>
            <a:rect b="b" l="l" r="r" t="t"/>
            <a:pathLst>
              <a:path extrusionOk="0" h="512624" w="261884">
                <a:moveTo>
                  <a:pt x="269" y="269"/>
                </a:moveTo>
                <a:lnTo>
                  <a:pt x="173930" y="79949"/>
                </a:lnTo>
                <a:lnTo>
                  <a:pt x="262525" y="513451"/>
                </a:lnTo>
                <a:lnTo>
                  <a:pt x="112267" y="449559"/>
                </a:lnTo>
                <a:lnTo>
                  <a:pt x="21629" y="12248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2" name="Google Shape;352;p7"/>
          <p:cNvSpPr/>
          <p:nvPr/>
        </p:nvSpPr>
        <p:spPr>
          <a:xfrm>
            <a:off x="2741887" y="2275616"/>
            <a:ext cx="191306" cy="206164"/>
          </a:xfrm>
          <a:custGeom>
            <a:rect b="b" l="l" r="r" t="t"/>
            <a:pathLst>
              <a:path extrusionOk="0" h="206164" w="191305">
                <a:moveTo>
                  <a:pt x="34073" y="269"/>
                </a:moveTo>
                <a:lnTo>
                  <a:pt x="192503" y="67133"/>
                </a:lnTo>
                <a:lnTo>
                  <a:pt x="173930" y="206991"/>
                </a:lnTo>
                <a:lnTo>
                  <a:pt x="269" y="127311"/>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3" name="Google Shape;353;p7"/>
          <p:cNvSpPr/>
          <p:nvPr/>
        </p:nvSpPr>
        <p:spPr>
          <a:xfrm>
            <a:off x="3555400" y="2336536"/>
            <a:ext cx="48291" cy="315747"/>
          </a:xfrm>
          <a:custGeom>
            <a:rect b="b" l="l" r="r" t="t"/>
            <a:pathLst>
              <a:path extrusionOk="0" h="315747" w="48290">
                <a:moveTo>
                  <a:pt x="269" y="269"/>
                </a:moveTo>
                <a:lnTo>
                  <a:pt x="49489" y="299300"/>
                </a:lnTo>
                <a:lnTo>
                  <a:pt x="36487" y="31694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4" name="Google Shape;354;p7"/>
          <p:cNvSpPr/>
          <p:nvPr/>
        </p:nvSpPr>
        <p:spPr>
          <a:xfrm>
            <a:off x="3591618" y="2635567"/>
            <a:ext cx="72436" cy="291602"/>
          </a:xfrm>
          <a:custGeom>
            <a:rect b="b" l="l" r="r" t="t"/>
            <a:pathLst>
              <a:path extrusionOk="0" h="291601" w="72436">
                <a:moveTo>
                  <a:pt x="72705" y="292800"/>
                </a:moveTo>
                <a:lnTo>
                  <a:pt x="13271" y="269"/>
                </a:lnTo>
                <a:lnTo>
                  <a:pt x="269" y="17914"/>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5" name="Google Shape;355;p7"/>
          <p:cNvSpPr/>
          <p:nvPr/>
        </p:nvSpPr>
        <p:spPr>
          <a:xfrm>
            <a:off x="3540912" y="2336536"/>
            <a:ext cx="122584" cy="590633"/>
          </a:xfrm>
          <a:custGeom>
            <a:rect b="b" l="l" r="r" t="t"/>
            <a:pathLst>
              <a:path extrusionOk="0" h="590632" w="122584">
                <a:moveTo>
                  <a:pt x="269" y="322888"/>
                </a:moveTo>
                <a:lnTo>
                  <a:pt x="123411" y="591831"/>
                </a:lnTo>
                <a:lnTo>
                  <a:pt x="50974" y="316945"/>
                </a:lnTo>
                <a:lnTo>
                  <a:pt x="14756" y="26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6" name="Google Shape;356;p7"/>
          <p:cNvSpPr/>
          <p:nvPr/>
        </p:nvSpPr>
        <p:spPr>
          <a:xfrm>
            <a:off x="2775690" y="2234754"/>
            <a:ext cx="614778" cy="193163"/>
          </a:xfrm>
          <a:custGeom>
            <a:rect b="b" l="l" r="r" t="t"/>
            <a:pathLst>
              <a:path extrusionOk="0" h="193162" w="614778">
                <a:moveTo>
                  <a:pt x="269" y="41131"/>
                </a:moveTo>
                <a:lnTo>
                  <a:pt x="267726" y="269"/>
                </a:lnTo>
                <a:lnTo>
                  <a:pt x="616162" y="194732"/>
                </a:lnTo>
                <a:lnTo>
                  <a:pt x="158700" y="10799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7" name="Google Shape;357;p7"/>
          <p:cNvSpPr/>
          <p:nvPr/>
        </p:nvSpPr>
        <p:spPr>
          <a:xfrm>
            <a:off x="3043146" y="2234754"/>
            <a:ext cx="497766" cy="193163"/>
          </a:xfrm>
          <a:custGeom>
            <a:rect b="b" l="l" r="r" t="t"/>
            <a:pathLst>
              <a:path extrusionOk="0" h="193162" w="497766">
                <a:moveTo>
                  <a:pt x="498035" y="84406"/>
                </a:moveTo>
                <a:lnTo>
                  <a:pt x="381580" y="20700"/>
                </a:lnTo>
                <a:lnTo>
                  <a:pt x="322888" y="17914"/>
                </a:lnTo>
                <a:lnTo>
                  <a:pt x="218692" y="41131"/>
                </a:lnTo>
                <a:lnTo>
                  <a:pt x="74563" y="3984"/>
                </a:lnTo>
                <a:lnTo>
                  <a:pt x="269" y="269"/>
                </a:lnTo>
                <a:lnTo>
                  <a:pt x="348705" y="194732"/>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8" name="Google Shape;358;p7"/>
          <p:cNvSpPr/>
          <p:nvPr/>
        </p:nvSpPr>
        <p:spPr>
          <a:xfrm>
            <a:off x="2915547" y="2342480"/>
            <a:ext cx="508910" cy="239596"/>
          </a:xfrm>
          <a:custGeom>
            <a:rect b="b" l="l" r="r" t="t"/>
            <a:pathLst>
              <a:path extrusionOk="0" h="239596" w="508910">
                <a:moveTo>
                  <a:pt x="18843" y="269"/>
                </a:moveTo>
                <a:lnTo>
                  <a:pt x="269" y="140127"/>
                </a:lnTo>
                <a:lnTo>
                  <a:pt x="509179" y="239866"/>
                </a:lnTo>
                <a:lnTo>
                  <a:pt x="476304" y="87007"/>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9" name="Google Shape;359;p7"/>
          <p:cNvSpPr/>
          <p:nvPr/>
        </p:nvSpPr>
        <p:spPr>
          <a:xfrm>
            <a:off x="3391583" y="2318892"/>
            <a:ext cx="189448" cy="261884"/>
          </a:xfrm>
          <a:custGeom>
            <a:rect b="b" l="l" r="r" t="t"/>
            <a:pathLst>
              <a:path extrusionOk="0" h="261884" w="189448">
                <a:moveTo>
                  <a:pt x="191018" y="127311"/>
                </a:moveTo>
                <a:lnTo>
                  <a:pt x="149599" y="269"/>
                </a:lnTo>
                <a:lnTo>
                  <a:pt x="269" y="110595"/>
                </a:lnTo>
                <a:lnTo>
                  <a:pt x="33144" y="2634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0" name="Google Shape;360;p7"/>
          <p:cNvSpPr/>
          <p:nvPr/>
        </p:nvSpPr>
        <p:spPr>
          <a:xfrm>
            <a:off x="2915547" y="2482337"/>
            <a:ext cx="508910" cy="432759"/>
          </a:xfrm>
          <a:custGeom>
            <a:rect b="b" l="l" r="r" t="t"/>
            <a:pathLst>
              <a:path extrusionOk="0" h="432759" w="508910">
                <a:moveTo>
                  <a:pt x="269" y="269"/>
                </a:moveTo>
                <a:lnTo>
                  <a:pt x="88864" y="433771"/>
                </a:lnTo>
                <a:lnTo>
                  <a:pt x="509179" y="100008"/>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1" name="Google Shape;361;p7"/>
          <p:cNvSpPr/>
          <p:nvPr/>
        </p:nvSpPr>
        <p:spPr>
          <a:xfrm>
            <a:off x="3424457" y="2445933"/>
            <a:ext cx="157874" cy="417901"/>
          </a:xfrm>
          <a:custGeom>
            <a:rect b="b" l="l" r="r" t="t"/>
            <a:pathLst>
              <a:path extrusionOk="0" h="417900" w="157873">
                <a:moveTo>
                  <a:pt x="158143" y="269"/>
                </a:moveTo>
                <a:lnTo>
                  <a:pt x="269" y="136412"/>
                </a:lnTo>
                <a:lnTo>
                  <a:pt x="67690" y="41817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2" name="Google Shape;362;p7"/>
          <p:cNvSpPr/>
          <p:nvPr/>
        </p:nvSpPr>
        <p:spPr>
          <a:xfrm>
            <a:off x="3004142" y="2582076"/>
            <a:ext cx="486622" cy="332463"/>
          </a:xfrm>
          <a:custGeom>
            <a:rect b="b" l="l" r="r" t="t"/>
            <a:pathLst>
              <a:path extrusionOk="0" h="332463" w="486621">
                <a:moveTo>
                  <a:pt x="488006" y="282027"/>
                </a:moveTo>
                <a:lnTo>
                  <a:pt x="269" y="334032"/>
                </a:lnTo>
                <a:lnTo>
                  <a:pt x="420584" y="2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3" name="Google Shape;363;p7"/>
          <p:cNvSpPr/>
          <p:nvPr/>
        </p:nvSpPr>
        <p:spPr>
          <a:xfrm>
            <a:off x="3004142" y="2863834"/>
            <a:ext cx="486622" cy="92867"/>
          </a:xfrm>
          <a:custGeom>
            <a:rect b="b" l="l" r="r" t="t"/>
            <a:pathLst>
              <a:path extrusionOk="0" h="92866" w="486621">
                <a:moveTo>
                  <a:pt x="304872" y="71962"/>
                </a:moveTo>
                <a:lnTo>
                  <a:pt x="488006" y="269"/>
                </a:lnTo>
                <a:lnTo>
                  <a:pt x="269" y="52275"/>
                </a:lnTo>
                <a:lnTo>
                  <a:pt x="83106" y="94250"/>
                </a:lnTo>
                <a:lnTo>
                  <a:pt x="179131" y="88678"/>
                </a:lnTo>
                <a:lnTo>
                  <a:pt x="183217" y="90907"/>
                </a:lnTo>
                <a:lnTo>
                  <a:pt x="245809" y="83664"/>
                </a:lnTo>
                <a:lnTo>
                  <a:pt x="249152" y="80878"/>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4" name="Google Shape;364;p7"/>
          <p:cNvSpPr/>
          <p:nvPr/>
        </p:nvSpPr>
        <p:spPr>
          <a:xfrm>
            <a:off x="3039060" y="2933484"/>
            <a:ext cx="174590" cy="40861"/>
          </a:xfrm>
          <a:custGeom>
            <a:rect b="b" l="l" r="r" t="t"/>
            <a:pathLst>
              <a:path extrusionOk="0" h="40861" w="174589">
                <a:moveTo>
                  <a:pt x="269" y="269"/>
                </a:moveTo>
                <a:lnTo>
                  <a:pt x="6398" y="42245"/>
                </a:lnTo>
                <a:lnTo>
                  <a:pt x="175045" y="35373"/>
                </a:lnTo>
                <a:lnTo>
                  <a:pt x="144213" y="19028"/>
                </a:lnTo>
                <a:lnTo>
                  <a:pt x="48188" y="2460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5" name="Google Shape;365;p7"/>
          <p:cNvSpPr/>
          <p:nvPr/>
        </p:nvSpPr>
        <p:spPr>
          <a:xfrm>
            <a:off x="3253025" y="2912496"/>
            <a:ext cx="183876" cy="50148"/>
          </a:xfrm>
          <a:custGeom>
            <a:rect b="b" l="l" r="r" t="t"/>
            <a:pathLst>
              <a:path extrusionOk="0" h="50148" w="183876">
                <a:moveTo>
                  <a:pt x="269" y="32215"/>
                </a:moveTo>
                <a:lnTo>
                  <a:pt x="17728" y="50046"/>
                </a:lnTo>
                <a:lnTo>
                  <a:pt x="184517" y="20328"/>
                </a:lnTo>
                <a:lnTo>
                  <a:pt x="114681" y="269"/>
                </a:lnTo>
                <a:lnTo>
                  <a:pt x="55989" y="23300"/>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6" name="Google Shape;366;p7"/>
          <p:cNvSpPr/>
          <p:nvPr/>
        </p:nvSpPr>
        <p:spPr>
          <a:xfrm>
            <a:off x="3045190" y="2968588"/>
            <a:ext cx="169018" cy="209879"/>
          </a:xfrm>
          <a:custGeom>
            <a:rect b="b" l="l" r="r" t="t"/>
            <a:pathLst>
              <a:path extrusionOk="0" h="209878" w="169017">
                <a:moveTo>
                  <a:pt x="269" y="7141"/>
                </a:moveTo>
                <a:lnTo>
                  <a:pt x="55061" y="210148"/>
                </a:lnTo>
                <a:lnTo>
                  <a:pt x="168915" y="269"/>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7" name="Google Shape;367;p7"/>
          <p:cNvSpPr/>
          <p:nvPr/>
        </p:nvSpPr>
        <p:spPr>
          <a:xfrm>
            <a:off x="3127469" y="2932555"/>
            <a:ext cx="310175" cy="241454"/>
          </a:xfrm>
          <a:custGeom>
            <a:rect b="b" l="l" r="r" t="t"/>
            <a:pathLst>
              <a:path extrusionOk="0" h="241453" w="310175">
                <a:moveTo>
                  <a:pt x="143284" y="29987"/>
                </a:moveTo>
                <a:lnTo>
                  <a:pt x="269" y="242652"/>
                </a:lnTo>
                <a:lnTo>
                  <a:pt x="310073" y="269"/>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8" name="Google Shape;368;p7"/>
          <p:cNvSpPr/>
          <p:nvPr/>
        </p:nvSpPr>
        <p:spPr>
          <a:xfrm>
            <a:off x="3127469" y="2944442"/>
            <a:ext cx="143015" cy="230310"/>
          </a:xfrm>
          <a:custGeom>
            <a:rect b="b" l="l" r="r" t="t"/>
            <a:pathLst>
              <a:path extrusionOk="0" h="230309" w="143014">
                <a:moveTo>
                  <a:pt x="59890" y="10299"/>
                </a:moveTo>
                <a:lnTo>
                  <a:pt x="122482" y="3055"/>
                </a:lnTo>
                <a:lnTo>
                  <a:pt x="125825" y="269"/>
                </a:lnTo>
                <a:lnTo>
                  <a:pt x="143284" y="18100"/>
                </a:lnTo>
                <a:lnTo>
                  <a:pt x="269" y="230765"/>
                </a:lnTo>
                <a:lnTo>
                  <a:pt x="7513" y="170215"/>
                </a:lnTo>
                <a:lnTo>
                  <a:pt x="86635" y="2441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nvGrpSpPr>
          <p:cNvPr id="369" name="Google Shape;369;p7"/>
          <p:cNvGrpSpPr/>
          <p:nvPr/>
        </p:nvGrpSpPr>
        <p:grpSpPr>
          <a:xfrm rot="-1311851">
            <a:off x="2751763" y="1555872"/>
            <a:ext cx="817785" cy="594904"/>
            <a:chOff x="2796121" y="1679411"/>
            <a:chExt cx="817785" cy="594904"/>
          </a:xfrm>
        </p:grpSpPr>
        <p:sp>
          <p:nvSpPr>
            <p:cNvPr id="370" name="Google Shape;370;p7"/>
            <p:cNvSpPr/>
            <p:nvPr/>
          </p:nvSpPr>
          <p:spPr>
            <a:xfrm>
              <a:off x="2844969" y="1790479"/>
              <a:ext cx="670498" cy="430902"/>
            </a:xfrm>
            <a:custGeom>
              <a:rect b="b" l="l" r="r" t="t"/>
              <a:pathLst>
                <a:path extrusionOk="0" h="430901" w="670498">
                  <a:moveTo>
                    <a:pt x="269" y="316945"/>
                  </a:moveTo>
                  <a:lnTo>
                    <a:pt x="214791" y="269"/>
                  </a:lnTo>
                  <a:lnTo>
                    <a:pt x="671696" y="72705"/>
                  </a:lnTo>
                  <a:lnTo>
                    <a:pt x="600189" y="43117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1" name="Google Shape;371;p7"/>
            <p:cNvSpPr/>
            <p:nvPr/>
          </p:nvSpPr>
          <p:spPr>
            <a:xfrm>
              <a:off x="3444888" y="1862916"/>
              <a:ext cx="169018" cy="358466"/>
            </a:xfrm>
            <a:custGeom>
              <a:rect b="b" l="l" r="r" t="t"/>
              <a:pathLst>
                <a:path extrusionOk="0" h="358465" w="169017">
                  <a:moveTo>
                    <a:pt x="170215" y="334032"/>
                  </a:moveTo>
                  <a:lnTo>
                    <a:pt x="71777" y="269"/>
                  </a:lnTo>
                  <a:lnTo>
                    <a:pt x="269" y="358735"/>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2" name="Google Shape;372;p7"/>
            <p:cNvSpPr/>
            <p:nvPr/>
          </p:nvSpPr>
          <p:spPr>
            <a:xfrm>
              <a:off x="3059491" y="1767263"/>
              <a:ext cx="456905" cy="94724"/>
            </a:xfrm>
            <a:custGeom>
              <a:rect b="b" l="l" r="r" t="t"/>
              <a:pathLst>
                <a:path extrusionOk="0" h="94724" w="456904">
                  <a:moveTo>
                    <a:pt x="110781" y="269"/>
                  </a:moveTo>
                  <a:lnTo>
                    <a:pt x="269" y="23486"/>
                  </a:lnTo>
                  <a:lnTo>
                    <a:pt x="457174" y="95922"/>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3" name="Google Shape;373;p7"/>
            <p:cNvSpPr/>
            <p:nvPr/>
          </p:nvSpPr>
          <p:spPr>
            <a:xfrm>
              <a:off x="3310603" y="1732159"/>
              <a:ext cx="39004" cy="85437"/>
            </a:xfrm>
            <a:custGeom>
              <a:rect b="b" l="l" r="r" t="t"/>
              <a:pathLst>
                <a:path extrusionOk="0" h="85437" w="39004">
                  <a:moveTo>
                    <a:pt x="269" y="269"/>
                  </a:moveTo>
                  <a:lnTo>
                    <a:pt x="40202" y="85335"/>
                  </a:lnTo>
                  <a:lnTo>
                    <a:pt x="20143" y="7976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4" name="Google Shape;374;p7"/>
            <p:cNvSpPr/>
            <p:nvPr/>
          </p:nvSpPr>
          <p:spPr>
            <a:xfrm>
              <a:off x="3310603" y="1732159"/>
              <a:ext cx="18573" cy="79865"/>
            </a:xfrm>
            <a:custGeom>
              <a:rect b="b" l="l" r="r" t="t"/>
              <a:pathLst>
                <a:path extrusionOk="0" h="79865" w="18573">
                  <a:moveTo>
                    <a:pt x="4913" y="75491"/>
                  </a:moveTo>
                  <a:lnTo>
                    <a:pt x="269" y="269"/>
                  </a:lnTo>
                  <a:lnTo>
                    <a:pt x="20143" y="79763"/>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5" name="Google Shape;375;p7"/>
            <p:cNvSpPr/>
            <p:nvPr/>
          </p:nvSpPr>
          <p:spPr>
            <a:xfrm>
              <a:off x="2899203" y="1679411"/>
              <a:ext cx="111440" cy="208022"/>
            </a:xfrm>
            <a:custGeom>
              <a:rect b="b" l="l" r="r" t="t"/>
              <a:pathLst>
                <a:path extrusionOk="0" h="208021" w="111440">
                  <a:moveTo>
                    <a:pt x="99637" y="269"/>
                  </a:moveTo>
                  <a:lnTo>
                    <a:pt x="111709" y="148113"/>
                  </a:lnTo>
                  <a:lnTo>
                    <a:pt x="87007" y="166872"/>
                  </a:lnTo>
                  <a:lnTo>
                    <a:pt x="69919" y="189717"/>
                  </a:lnTo>
                  <a:lnTo>
                    <a:pt x="269" y="209405"/>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6" name="Google Shape;376;p7"/>
            <p:cNvSpPr/>
            <p:nvPr/>
          </p:nvSpPr>
          <p:spPr>
            <a:xfrm>
              <a:off x="2998570" y="1679411"/>
              <a:ext cx="20431" cy="146730"/>
            </a:xfrm>
            <a:custGeom>
              <a:rect b="b" l="l" r="r" t="t"/>
              <a:pathLst>
                <a:path extrusionOk="0" h="146729" w="20430">
                  <a:moveTo>
                    <a:pt x="21257" y="141427"/>
                  </a:moveTo>
                  <a:lnTo>
                    <a:pt x="269" y="269"/>
                  </a:lnTo>
                  <a:lnTo>
                    <a:pt x="12342" y="14811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7" name="Google Shape;377;p7"/>
            <p:cNvSpPr/>
            <p:nvPr/>
          </p:nvSpPr>
          <p:spPr>
            <a:xfrm>
              <a:off x="2899203" y="1868859"/>
              <a:ext cx="68721" cy="40861"/>
            </a:xfrm>
            <a:custGeom>
              <a:rect b="b" l="l" r="r" t="t"/>
              <a:pathLst>
                <a:path extrusionOk="0" h="40861" w="68721">
                  <a:moveTo>
                    <a:pt x="269" y="19957"/>
                  </a:moveTo>
                  <a:lnTo>
                    <a:pt x="13828" y="41131"/>
                  </a:lnTo>
                  <a:lnTo>
                    <a:pt x="30915" y="37787"/>
                  </a:lnTo>
                  <a:lnTo>
                    <a:pt x="69919" y="26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8" name="Google Shape;378;p7"/>
            <p:cNvSpPr/>
            <p:nvPr/>
          </p:nvSpPr>
          <p:spPr>
            <a:xfrm>
              <a:off x="2796121" y="1790479"/>
              <a:ext cx="263742" cy="293459"/>
            </a:xfrm>
            <a:custGeom>
              <a:rect b="b" l="l" r="r" t="t"/>
              <a:pathLst>
                <a:path extrusionOk="0" h="293459" w="263741">
                  <a:moveTo>
                    <a:pt x="263639" y="269"/>
                  </a:moveTo>
                  <a:lnTo>
                    <a:pt x="190089" y="55804"/>
                  </a:lnTo>
                  <a:lnTo>
                    <a:pt x="173001" y="78649"/>
                  </a:lnTo>
                  <a:lnTo>
                    <a:pt x="133997" y="116167"/>
                  </a:lnTo>
                  <a:lnTo>
                    <a:pt x="125454" y="117839"/>
                  </a:lnTo>
                  <a:lnTo>
                    <a:pt x="269" y="293543"/>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9" name="Google Shape;379;p7"/>
            <p:cNvSpPr/>
            <p:nvPr/>
          </p:nvSpPr>
          <p:spPr>
            <a:xfrm>
              <a:off x="2796121" y="1790479"/>
              <a:ext cx="263742" cy="315747"/>
            </a:xfrm>
            <a:custGeom>
              <a:rect b="b" l="l" r="r" t="t"/>
              <a:pathLst>
                <a:path extrusionOk="0" h="315747" w="263741">
                  <a:moveTo>
                    <a:pt x="49117" y="316945"/>
                  </a:moveTo>
                  <a:lnTo>
                    <a:pt x="269" y="293543"/>
                  </a:lnTo>
                  <a:lnTo>
                    <a:pt x="263639" y="26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0" name="Google Shape;380;p7"/>
            <p:cNvSpPr/>
            <p:nvPr/>
          </p:nvSpPr>
          <p:spPr>
            <a:xfrm>
              <a:off x="2844969" y="2107155"/>
              <a:ext cx="768937" cy="167160"/>
            </a:xfrm>
            <a:custGeom>
              <a:rect b="b" l="l" r="r" t="t"/>
              <a:pathLst>
                <a:path extrusionOk="0" h="167160" w="768937">
                  <a:moveTo>
                    <a:pt x="269" y="269"/>
                  </a:moveTo>
                  <a:lnTo>
                    <a:pt x="272740" y="131583"/>
                  </a:lnTo>
                  <a:lnTo>
                    <a:pt x="416870" y="168730"/>
                  </a:lnTo>
                  <a:lnTo>
                    <a:pt x="770135" y="89793"/>
                  </a:lnTo>
                  <a:lnTo>
                    <a:pt x="600189" y="114495"/>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1" name="Google Shape;381;p7"/>
            <p:cNvSpPr/>
            <p:nvPr/>
          </p:nvSpPr>
          <p:spPr>
            <a:xfrm>
              <a:off x="3021406" y="1945558"/>
              <a:ext cx="111440" cy="107725"/>
            </a:xfrm>
            <a:custGeom>
              <a:rect b="b" l="l" r="r" t="t"/>
              <a:pathLst>
                <a:path extrusionOk="0" h="107725" w="111440">
                  <a:moveTo>
                    <a:pt x="111347" y="54699"/>
                  </a:moveTo>
                  <a:cubicBezTo>
                    <a:pt x="111347" y="84138"/>
                    <a:pt x="86733" y="108004"/>
                    <a:pt x="56370" y="108004"/>
                  </a:cubicBezTo>
                  <a:cubicBezTo>
                    <a:pt x="26007" y="108004"/>
                    <a:pt x="1393" y="84138"/>
                    <a:pt x="1393" y="54699"/>
                  </a:cubicBezTo>
                  <a:cubicBezTo>
                    <a:pt x="1393" y="25259"/>
                    <a:pt x="26007" y="1393"/>
                    <a:pt x="56370" y="1393"/>
                  </a:cubicBezTo>
                  <a:cubicBezTo>
                    <a:pt x="86733" y="1393"/>
                    <a:pt x="111347" y="25259"/>
                    <a:pt x="111347" y="546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2" name="Google Shape;382;p7"/>
            <p:cNvSpPr/>
            <p:nvPr/>
          </p:nvSpPr>
          <p:spPr>
            <a:xfrm>
              <a:off x="3506670" y="2004691"/>
              <a:ext cx="57577" cy="113297"/>
            </a:xfrm>
            <a:custGeom>
              <a:rect b="b" l="l" r="r" t="t"/>
              <a:pathLst>
                <a:path extrusionOk="0" h="113297" w="57577">
                  <a:moveTo>
                    <a:pt x="45498" y="53781"/>
                  </a:moveTo>
                  <a:cubicBezTo>
                    <a:pt x="51657" y="82570"/>
                    <a:pt x="49331" y="107474"/>
                    <a:pt x="40303" y="109406"/>
                  </a:cubicBezTo>
                  <a:cubicBezTo>
                    <a:pt x="31275" y="111337"/>
                    <a:pt x="18964" y="89564"/>
                    <a:pt x="12805" y="60775"/>
                  </a:cubicBezTo>
                  <a:cubicBezTo>
                    <a:pt x="6646" y="31986"/>
                    <a:pt x="8972" y="7082"/>
                    <a:pt x="18000" y="5151"/>
                  </a:cubicBezTo>
                  <a:cubicBezTo>
                    <a:pt x="27028" y="3219"/>
                    <a:pt x="39340" y="24992"/>
                    <a:pt x="45498" y="537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3" name="Google Shape;383;p7"/>
            <p:cNvSpPr/>
            <p:nvPr/>
          </p:nvSpPr>
          <p:spPr>
            <a:xfrm>
              <a:off x="3059491" y="1790479"/>
              <a:ext cx="456905" cy="430902"/>
            </a:xfrm>
            <a:custGeom>
              <a:rect b="b" l="l" r="r" t="t"/>
              <a:pathLst>
                <a:path extrusionOk="0" h="430901" w="456904">
                  <a:moveTo>
                    <a:pt x="269" y="269"/>
                  </a:moveTo>
                  <a:lnTo>
                    <a:pt x="385666" y="431171"/>
                  </a:lnTo>
                  <a:lnTo>
                    <a:pt x="457174" y="72705"/>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4" name="Google Shape;384;p7"/>
            <p:cNvSpPr/>
            <p:nvPr/>
          </p:nvSpPr>
          <p:spPr>
            <a:xfrm>
              <a:off x="2844969" y="1790479"/>
              <a:ext cx="670498" cy="430902"/>
            </a:xfrm>
            <a:custGeom>
              <a:rect b="b" l="l" r="r" t="t"/>
              <a:pathLst>
                <a:path extrusionOk="0" h="430901" w="670498">
                  <a:moveTo>
                    <a:pt x="269" y="316945"/>
                  </a:moveTo>
                  <a:lnTo>
                    <a:pt x="214791" y="269"/>
                  </a:lnTo>
                  <a:lnTo>
                    <a:pt x="671696" y="72705"/>
                  </a:lnTo>
                  <a:lnTo>
                    <a:pt x="600189" y="43117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5" name="Google Shape;385;p7"/>
            <p:cNvSpPr/>
            <p:nvPr/>
          </p:nvSpPr>
          <p:spPr>
            <a:xfrm>
              <a:off x="3444888" y="1862916"/>
              <a:ext cx="169018" cy="358466"/>
            </a:xfrm>
            <a:custGeom>
              <a:rect b="b" l="l" r="r" t="t"/>
              <a:pathLst>
                <a:path extrusionOk="0" h="358465" w="169017">
                  <a:moveTo>
                    <a:pt x="170215" y="334032"/>
                  </a:moveTo>
                  <a:lnTo>
                    <a:pt x="71777" y="269"/>
                  </a:lnTo>
                  <a:lnTo>
                    <a:pt x="269" y="358735"/>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6" name="Google Shape;386;p7"/>
            <p:cNvSpPr/>
            <p:nvPr/>
          </p:nvSpPr>
          <p:spPr>
            <a:xfrm>
              <a:off x="3059491" y="1767263"/>
              <a:ext cx="456905" cy="94724"/>
            </a:xfrm>
            <a:custGeom>
              <a:rect b="b" l="l" r="r" t="t"/>
              <a:pathLst>
                <a:path extrusionOk="0" h="94724" w="456904">
                  <a:moveTo>
                    <a:pt x="110781" y="269"/>
                  </a:moveTo>
                  <a:lnTo>
                    <a:pt x="269" y="23486"/>
                  </a:lnTo>
                  <a:lnTo>
                    <a:pt x="457174" y="95922"/>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7" name="Google Shape;387;p7"/>
            <p:cNvSpPr/>
            <p:nvPr/>
          </p:nvSpPr>
          <p:spPr>
            <a:xfrm>
              <a:off x="3310603" y="1732159"/>
              <a:ext cx="39004" cy="85437"/>
            </a:xfrm>
            <a:custGeom>
              <a:rect b="b" l="l" r="r" t="t"/>
              <a:pathLst>
                <a:path extrusionOk="0" h="85437" w="39004">
                  <a:moveTo>
                    <a:pt x="269" y="269"/>
                  </a:moveTo>
                  <a:lnTo>
                    <a:pt x="40202" y="85335"/>
                  </a:lnTo>
                  <a:lnTo>
                    <a:pt x="20143" y="7976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8" name="Google Shape;388;p7"/>
            <p:cNvSpPr/>
            <p:nvPr/>
          </p:nvSpPr>
          <p:spPr>
            <a:xfrm>
              <a:off x="3310603" y="1732159"/>
              <a:ext cx="18573" cy="79865"/>
            </a:xfrm>
            <a:custGeom>
              <a:rect b="b" l="l" r="r" t="t"/>
              <a:pathLst>
                <a:path extrusionOk="0" h="79865" w="18573">
                  <a:moveTo>
                    <a:pt x="4913" y="75491"/>
                  </a:moveTo>
                  <a:lnTo>
                    <a:pt x="269" y="269"/>
                  </a:lnTo>
                  <a:lnTo>
                    <a:pt x="20143" y="79763"/>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9" name="Google Shape;389;p7"/>
            <p:cNvSpPr/>
            <p:nvPr/>
          </p:nvSpPr>
          <p:spPr>
            <a:xfrm>
              <a:off x="2899203" y="1679411"/>
              <a:ext cx="111440" cy="208022"/>
            </a:xfrm>
            <a:custGeom>
              <a:rect b="b" l="l" r="r" t="t"/>
              <a:pathLst>
                <a:path extrusionOk="0" h="208021" w="111440">
                  <a:moveTo>
                    <a:pt x="99637" y="269"/>
                  </a:moveTo>
                  <a:lnTo>
                    <a:pt x="111709" y="148113"/>
                  </a:lnTo>
                  <a:lnTo>
                    <a:pt x="87007" y="166872"/>
                  </a:lnTo>
                  <a:lnTo>
                    <a:pt x="69919" y="189717"/>
                  </a:lnTo>
                  <a:lnTo>
                    <a:pt x="269" y="209405"/>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0" name="Google Shape;390;p7"/>
            <p:cNvSpPr/>
            <p:nvPr/>
          </p:nvSpPr>
          <p:spPr>
            <a:xfrm>
              <a:off x="2998570" y="1679411"/>
              <a:ext cx="20431" cy="146730"/>
            </a:xfrm>
            <a:custGeom>
              <a:rect b="b" l="l" r="r" t="t"/>
              <a:pathLst>
                <a:path extrusionOk="0" h="146729" w="20430">
                  <a:moveTo>
                    <a:pt x="21257" y="141427"/>
                  </a:moveTo>
                  <a:lnTo>
                    <a:pt x="269" y="269"/>
                  </a:lnTo>
                  <a:lnTo>
                    <a:pt x="12342" y="14811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1" name="Google Shape;391;p7"/>
            <p:cNvSpPr/>
            <p:nvPr/>
          </p:nvSpPr>
          <p:spPr>
            <a:xfrm>
              <a:off x="2899203" y="1868859"/>
              <a:ext cx="68721" cy="40861"/>
            </a:xfrm>
            <a:custGeom>
              <a:rect b="b" l="l" r="r" t="t"/>
              <a:pathLst>
                <a:path extrusionOk="0" h="40861" w="68721">
                  <a:moveTo>
                    <a:pt x="269" y="19957"/>
                  </a:moveTo>
                  <a:lnTo>
                    <a:pt x="13828" y="41131"/>
                  </a:lnTo>
                  <a:lnTo>
                    <a:pt x="30915" y="37787"/>
                  </a:lnTo>
                  <a:lnTo>
                    <a:pt x="69919" y="26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2" name="Google Shape;392;p7"/>
            <p:cNvSpPr/>
            <p:nvPr/>
          </p:nvSpPr>
          <p:spPr>
            <a:xfrm>
              <a:off x="2796121" y="1790479"/>
              <a:ext cx="263742" cy="293459"/>
            </a:xfrm>
            <a:custGeom>
              <a:rect b="b" l="l" r="r" t="t"/>
              <a:pathLst>
                <a:path extrusionOk="0" h="293459" w="263741">
                  <a:moveTo>
                    <a:pt x="263639" y="269"/>
                  </a:moveTo>
                  <a:lnTo>
                    <a:pt x="190089" y="55804"/>
                  </a:lnTo>
                  <a:lnTo>
                    <a:pt x="173001" y="78649"/>
                  </a:lnTo>
                  <a:lnTo>
                    <a:pt x="133997" y="116167"/>
                  </a:lnTo>
                  <a:lnTo>
                    <a:pt x="125454" y="117839"/>
                  </a:lnTo>
                  <a:lnTo>
                    <a:pt x="269" y="293543"/>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3" name="Google Shape;393;p7"/>
            <p:cNvSpPr/>
            <p:nvPr/>
          </p:nvSpPr>
          <p:spPr>
            <a:xfrm>
              <a:off x="2796121" y="1790479"/>
              <a:ext cx="263742" cy="315747"/>
            </a:xfrm>
            <a:custGeom>
              <a:rect b="b" l="l" r="r" t="t"/>
              <a:pathLst>
                <a:path extrusionOk="0" h="315747" w="263741">
                  <a:moveTo>
                    <a:pt x="49117" y="316945"/>
                  </a:moveTo>
                  <a:lnTo>
                    <a:pt x="269" y="293543"/>
                  </a:lnTo>
                  <a:lnTo>
                    <a:pt x="263639" y="26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4" name="Google Shape;394;p7"/>
            <p:cNvSpPr/>
            <p:nvPr/>
          </p:nvSpPr>
          <p:spPr>
            <a:xfrm>
              <a:off x="2844969" y="2107155"/>
              <a:ext cx="768937" cy="167160"/>
            </a:xfrm>
            <a:custGeom>
              <a:rect b="b" l="l" r="r" t="t"/>
              <a:pathLst>
                <a:path extrusionOk="0" h="167160" w="768937">
                  <a:moveTo>
                    <a:pt x="269" y="269"/>
                  </a:moveTo>
                  <a:lnTo>
                    <a:pt x="272740" y="131583"/>
                  </a:lnTo>
                  <a:lnTo>
                    <a:pt x="416870" y="168730"/>
                  </a:lnTo>
                  <a:lnTo>
                    <a:pt x="770135" y="89793"/>
                  </a:lnTo>
                  <a:lnTo>
                    <a:pt x="600189" y="114495"/>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5" name="Google Shape;395;p7"/>
            <p:cNvSpPr/>
            <p:nvPr/>
          </p:nvSpPr>
          <p:spPr>
            <a:xfrm>
              <a:off x="3021406" y="1945558"/>
              <a:ext cx="111440" cy="107725"/>
            </a:xfrm>
            <a:custGeom>
              <a:rect b="b" l="l" r="r" t="t"/>
              <a:pathLst>
                <a:path extrusionOk="0" h="107725" w="111440">
                  <a:moveTo>
                    <a:pt x="111347" y="54699"/>
                  </a:moveTo>
                  <a:cubicBezTo>
                    <a:pt x="111347" y="84138"/>
                    <a:pt x="86733" y="108004"/>
                    <a:pt x="56370" y="108004"/>
                  </a:cubicBezTo>
                  <a:cubicBezTo>
                    <a:pt x="26007" y="108004"/>
                    <a:pt x="1393" y="84138"/>
                    <a:pt x="1393" y="54699"/>
                  </a:cubicBezTo>
                  <a:cubicBezTo>
                    <a:pt x="1393" y="25259"/>
                    <a:pt x="26007" y="1393"/>
                    <a:pt x="56370" y="1393"/>
                  </a:cubicBezTo>
                  <a:cubicBezTo>
                    <a:pt x="86733" y="1393"/>
                    <a:pt x="111347" y="25259"/>
                    <a:pt x="111347" y="546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6" name="Google Shape;396;p7"/>
            <p:cNvSpPr/>
            <p:nvPr/>
          </p:nvSpPr>
          <p:spPr>
            <a:xfrm>
              <a:off x="3506670" y="2004691"/>
              <a:ext cx="57577" cy="113297"/>
            </a:xfrm>
            <a:custGeom>
              <a:rect b="b" l="l" r="r" t="t"/>
              <a:pathLst>
                <a:path extrusionOk="0" h="113297" w="57577">
                  <a:moveTo>
                    <a:pt x="45498" y="53781"/>
                  </a:moveTo>
                  <a:cubicBezTo>
                    <a:pt x="51657" y="82570"/>
                    <a:pt x="49331" y="107474"/>
                    <a:pt x="40303" y="109406"/>
                  </a:cubicBezTo>
                  <a:cubicBezTo>
                    <a:pt x="31275" y="111337"/>
                    <a:pt x="18964" y="89564"/>
                    <a:pt x="12805" y="60775"/>
                  </a:cubicBezTo>
                  <a:cubicBezTo>
                    <a:pt x="6646" y="31986"/>
                    <a:pt x="8972" y="7082"/>
                    <a:pt x="18000" y="5151"/>
                  </a:cubicBezTo>
                  <a:cubicBezTo>
                    <a:pt x="27028" y="3219"/>
                    <a:pt x="39340" y="24992"/>
                    <a:pt x="45498" y="537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7" name="Google Shape;397;p7"/>
            <p:cNvSpPr/>
            <p:nvPr/>
          </p:nvSpPr>
          <p:spPr>
            <a:xfrm>
              <a:off x="3059491" y="1790479"/>
              <a:ext cx="456905" cy="430902"/>
            </a:xfrm>
            <a:custGeom>
              <a:rect b="b" l="l" r="r" t="t"/>
              <a:pathLst>
                <a:path extrusionOk="0" h="430901" w="456904">
                  <a:moveTo>
                    <a:pt x="269" y="269"/>
                  </a:moveTo>
                  <a:lnTo>
                    <a:pt x="385666" y="431171"/>
                  </a:lnTo>
                  <a:lnTo>
                    <a:pt x="457174" y="72705"/>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8" name="Google Shape;398;p7"/>
            <p:cNvSpPr/>
            <p:nvPr/>
          </p:nvSpPr>
          <p:spPr>
            <a:xfrm>
              <a:off x="2844969" y="1790479"/>
              <a:ext cx="670498" cy="430902"/>
            </a:xfrm>
            <a:custGeom>
              <a:rect b="b" l="l" r="r" t="t"/>
              <a:pathLst>
                <a:path extrusionOk="0" h="430901" w="670498">
                  <a:moveTo>
                    <a:pt x="269" y="316945"/>
                  </a:moveTo>
                  <a:lnTo>
                    <a:pt x="214791" y="269"/>
                  </a:lnTo>
                  <a:lnTo>
                    <a:pt x="671696" y="72705"/>
                  </a:lnTo>
                  <a:lnTo>
                    <a:pt x="600189" y="43117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9" name="Google Shape;399;p7"/>
            <p:cNvSpPr/>
            <p:nvPr/>
          </p:nvSpPr>
          <p:spPr>
            <a:xfrm>
              <a:off x="3444888" y="1862916"/>
              <a:ext cx="169018" cy="358466"/>
            </a:xfrm>
            <a:custGeom>
              <a:rect b="b" l="l" r="r" t="t"/>
              <a:pathLst>
                <a:path extrusionOk="0" h="358465" w="169017">
                  <a:moveTo>
                    <a:pt x="170215" y="334032"/>
                  </a:moveTo>
                  <a:lnTo>
                    <a:pt x="71777" y="269"/>
                  </a:lnTo>
                  <a:lnTo>
                    <a:pt x="269" y="358735"/>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0" name="Google Shape;400;p7"/>
            <p:cNvSpPr/>
            <p:nvPr/>
          </p:nvSpPr>
          <p:spPr>
            <a:xfrm>
              <a:off x="3059491" y="1767263"/>
              <a:ext cx="456905" cy="94724"/>
            </a:xfrm>
            <a:custGeom>
              <a:rect b="b" l="l" r="r" t="t"/>
              <a:pathLst>
                <a:path extrusionOk="0" h="94724" w="456904">
                  <a:moveTo>
                    <a:pt x="110781" y="269"/>
                  </a:moveTo>
                  <a:lnTo>
                    <a:pt x="269" y="23486"/>
                  </a:lnTo>
                  <a:lnTo>
                    <a:pt x="457174" y="95922"/>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1" name="Google Shape;401;p7"/>
            <p:cNvSpPr/>
            <p:nvPr/>
          </p:nvSpPr>
          <p:spPr>
            <a:xfrm>
              <a:off x="3310603" y="1732159"/>
              <a:ext cx="39004" cy="85437"/>
            </a:xfrm>
            <a:custGeom>
              <a:rect b="b" l="l" r="r" t="t"/>
              <a:pathLst>
                <a:path extrusionOk="0" h="85437" w="39004">
                  <a:moveTo>
                    <a:pt x="269" y="269"/>
                  </a:moveTo>
                  <a:lnTo>
                    <a:pt x="40202" y="85335"/>
                  </a:lnTo>
                  <a:lnTo>
                    <a:pt x="20143" y="7976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2" name="Google Shape;402;p7"/>
            <p:cNvSpPr/>
            <p:nvPr/>
          </p:nvSpPr>
          <p:spPr>
            <a:xfrm>
              <a:off x="3310603" y="1732159"/>
              <a:ext cx="18573" cy="79865"/>
            </a:xfrm>
            <a:custGeom>
              <a:rect b="b" l="l" r="r" t="t"/>
              <a:pathLst>
                <a:path extrusionOk="0" h="79865" w="18573">
                  <a:moveTo>
                    <a:pt x="4913" y="75491"/>
                  </a:moveTo>
                  <a:lnTo>
                    <a:pt x="269" y="269"/>
                  </a:lnTo>
                  <a:lnTo>
                    <a:pt x="20143" y="79763"/>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3" name="Google Shape;403;p7"/>
            <p:cNvSpPr/>
            <p:nvPr/>
          </p:nvSpPr>
          <p:spPr>
            <a:xfrm>
              <a:off x="2899203" y="1679411"/>
              <a:ext cx="111440" cy="208022"/>
            </a:xfrm>
            <a:custGeom>
              <a:rect b="b" l="l" r="r" t="t"/>
              <a:pathLst>
                <a:path extrusionOk="0" h="208021" w="111440">
                  <a:moveTo>
                    <a:pt x="99637" y="269"/>
                  </a:moveTo>
                  <a:lnTo>
                    <a:pt x="111709" y="148113"/>
                  </a:lnTo>
                  <a:lnTo>
                    <a:pt x="87007" y="166872"/>
                  </a:lnTo>
                  <a:lnTo>
                    <a:pt x="69919" y="189717"/>
                  </a:lnTo>
                  <a:lnTo>
                    <a:pt x="269" y="209405"/>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4" name="Google Shape;404;p7"/>
            <p:cNvSpPr/>
            <p:nvPr/>
          </p:nvSpPr>
          <p:spPr>
            <a:xfrm>
              <a:off x="2998570" y="1679411"/>
              <a:ext cx="20431" cy="146730"/>
            </a:xfrm>
            <a:custGeom>
              <a:rect b="b" l="l" r="r" t="t"/>
              <a:pathLst>
                <a:path extrusionOk="0" h="146729" w="20430">
                  <a:moveTo>
                    <a:pt x="21257" y="141427"/>
                  </a:moveTo>
                  <a:lnTo>
                    <a:pt x="269" y="269"/>
                  </a:lnTo>
                  <a:lnTo>
                    <a:pt x="12342" y="14811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5" name="Google Shape;405;p7"/>
            <p:cNvSpPr/>
            <p:nvPr/>
          </p:nvSpPr>
          <p:spPr>
            <a:xfrm>
              <a:off x="2899203" y="1868859"/>
              <a:ext cx="68721" cy="40861"/>
            </a:xfrm>
            <a:custGeom>
              <a:rect b="b" l="l" r="r" t="t"/>
              <a:pathLst>
                <a:path extrusionOk="0" h="40861" w="68721">
                  <a:moveTo>
                    <a:pt x="269" y="19957"/>
                  </a:moveTo>
                  <a:lnTo>
                    <a:pt x="13828" y="41131"/>
                  </a:lnTo>
                  <a:lnTo>
                    <a:pt x="30915" y="37787"/>
                  </a:lnTo>
                  <a:lnTo>
                    <a:pt x="69919" y="26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6" name="Google Shape;406;p7"/>
            <p:cNvSpPr/>
            <p:nvPr/>
          </p:nvSpPr>
          <p:spPr>
            <a:xfrm>
              <a:off x="2796121" y="1790479"/>
              <a:ext cx="263742" cy="293459"/>
            </a:xfrm>
            <a:custGeom>
              <a:rect b="b" l="l" r="r" t="t"/>
              <a:pathLst>
                <a:path extrusionOk="0" h="293459" w="263741">
                  <a:moveTo>
                    <a:pt x="263639" y="269"/>
                  </a:moveTo>
                  <a:lnTo>
                    <a:pt x="190089" y="55804"/>
                  </a:lnTo>
                  <a:lnTo>
                    <a:pt x="173001" y="78649"/>
                  </a:lnTo>
                  <a:lnTo>
                    <a:pt x="133997" y="116167"/>
                  </a:lnTo>
                  <a:lnTo>
                    <a:pt x="125454" y="117839"/>
                  </a:lnTo>
                  <a:lnTo>
                    <a:pt x="269" y="293543"/>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7" name="Google Shape;407;p7"/>
            <p:cNvSpPr/>
            <p:nvPr/>
          </p:nvSpPr>
          <p:spPr>
            <a:xfrm>
              <a:off x="2796121" y="1790479"/>
              <a:ext cx="263742" cy="315747"/>
            </a:xfrm>
            <a:custGeom>
              <a:rect b="b" l="l" r="r" t="t"/>
              <a:pathLst>
                <a:path extrusionOk="0" h="315747" w="263741">
                  <a:moveTo>
                    <a:pt x="49117" y="316945"/>
                  </a:moveTo>
                  <a:lnTo>
                    <a:pt x="269" y="293543"/>
                  </a:lnTo>
                  <a:lnTo>
                    <a:pt x="263639" y="26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8" name="Google Shape;408;p7"/>
            <p:cNvSpPr/>
            <p:nvPr/>
          </p:nvSpPr>
          <p:spPr>
            <a:xfrm>
              <a:off x="2844969" y="2107155"/>
              <a:ext cx="768937" cy="167160"/>
            </a:xfrm>
            <a:custGeom>
              <a:rect b="b" l="l" r="r" t="t"/>
              <a:pathLst>
                <a:path extrusionOk="0" h="167160" w="768937">
                  <a:moveTo>
                    <a:pt x="269" y="269"/>
                  </a:moveTo>
                  <a:lnTo>
                    <a:pt x="272740" y="131583"/>
                  </a:lnTo>
                  <a:lnTo>
                    <a:pt x="416870" y="168730"/>
                  </a:lnTo>
                  <a:lnTo>
                    <a:pt x="770135" y="89793"/>
                  </a:lnTo>
                  <a:lnTo>
                    <a:pt x="600189" y="114495"/>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9" name="Google Shape;409;p7"/>
            <p:cNvSpPr/>
            <p:nvPr/>
          </p:nvSpPr>
          <p:spPr>
            <a:xfrm>
              <a:off x="3021406" y="1945558"/>
              <a:ext cx="111440" cy="107725"/>
            </a:xfrm>
            <a:custGeom>
              <a:rect b="b" l="l" r="r" t="t"/>
              <a:pathLst>
                <a:path extrusionOk="0" h="107725" w="111440">
                  <a:moveTo>
                    <a:pt x="111347" y="54699"/>
                  </a:moveTo>
                  <a:cubicBezTo>
                    <a:pt x="111347" y="84138"/>
                    <a:pt x="86733" y="108004"/>
                    <a:pt x="56370" y="108004"/>
                  </a:cubicBezTo>
                  <a:cubicBezTo>
                    <a:pt x="26007" y="108004"/>
                    <a:pt x="1393" y="84138"/>
                    <a:pt x="1393" y="54699"/>
                  </a:cubicBezTo>
                  <a:cubicBezTo>
                    <a:pt x="1393" y="25259"/>
                    <a:pt x="26007" y="1393"/>
                    <a:pt x="56370" y="1393"/>
                  </a:cubicBezTo>
                  <a:cubicBezTo>
                    <a:pt x="86733" y="1393"/>
                    <a:pt x="111347" y="25259"/>
                    <a:pt x="111347" y="546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0" name="Google Shape;410;p7"/>
            <p:cNvSpPr/>
            <p:nvPr/>
          </p:nvSpPr>
          <p:spPr>
            <a:xfrm>
              <a:off x="3506670" y="2004691"/>
              <a:ext cx="57577" cy="113297"/>
            </a:xfrm>
            <a:custGeom>
              <a:rect b="b" l="l" r="r" t="t"/>
              <a:pathLst>
                <a:path extrusionOk="0" h="113297" w="57577">
                  <a:moveTo>
                    <a:pt x="45498" y="53781"/>
                  </a:moveTo>
                  <a:cubicBezTo>
                    <a:pt x="51657" y="82570"/>
                    <a:pt x="49331" y="107474"/>
                    <a:pt x="40303" y="109406"/>
                  </a:cubicBezTo>
                  <a:cubicBezTo>
                    <a:pt x="31275" y="111337"/>
                    <a:pt x="18964" y="89564"/>
                    <a:pt x="12805" y="60775"/>
                  </a:cubicBezTo>
                  <a:cubicBezTo>
                    <a:pt x="6646" y="31986"/>
                    <a:pt x="8972" y="7082"/>
                    <a:pt x="18000" y="5151"/>
                  </a:cubicBezTo>
                  <a:cubicBezTo>
                    <a:pt x="27028" y="3219"/>
                    <a:pt x="39340" y="24992"/>
                    <a:pt x="45498" y="537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1" name="Google Shape;411;p7"/>
            <p:cNvSpPr/>
            <p:nvPr/>
          </p:nvSpPr>
          <p:spPr>
            <a:xfrm>
              <a:off x="3059491" y="1790479"/>
              <a:ext cx="456905" cy="430902"/>
            </a:xfrm>
            <a:custGeom>
              <a:rect b="b" l="l" r="r" t="t"/>
              <a:pathLst>
                <a:path extrusionOk="0" h="430901" w="456904">
                  <a:moveTo>
                    <a:pt x="269" y="269"/>
                  </a:moveTo>
                  <a:lnTo>
                    <a:pt x="385666" y="431171"/>
                  </a:lnTo>
                  <a:lnTo>
                    <a:pt x="457174" y="72705"/>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412" name="Google Shape;412;p7"/>
          <p:cNvSpPr/>
          <p:nvPr/>
        </p:nvSpPr>
        <p:spPr>
          <a:xfrm>
            <a:off x="2899473" y="2235023"/>
            <a:ext cx="545686" cy="157689"/>
          </a:xfrm>
          <a:custGeom>
            <a:rect b="b" l="l" r="r" t="t"/>
            <a:pathLst>
              <a:path extrusionOk="0" h="157688" w="545685">
                <a:moveTo>
                  <a:pt x="143944" y="0"/>
                </a:moveTo>
                <a:lnTo>
                  <a:pt x="0" y="49220"/>
                </a:lnTo>
                <a:lnTo>
                  <a:pt x="120356" y="99182"/>
                </a:lnTo>
                <a:lnTo>
                  <a:pt x="431274" y="157688"/>
                </a:lnTo>
                <a:lnTo>
                  <a:pt x="545685" y="60735"/>
                </a:lnTo>
                <a:lnTo>
                  <a:pt x="466563" y="17645"/>
                </a:lnTo>
                <a:lnTo>
                  <a:pt x="218237" y="3715"/>
                </a:lnTo>
                <a:lnTo>
                  <a:pt x="143944" y="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3" name="Google Shape;413;p7"/>
          <p:cNvSpPr/>
          <p:nvPr/>
        </p:nvSpPr>
        <p:spPr>
          <a:xfrm>
            <a:off x="3039060" y="2912496"/>
            <a:ext cx="345464" cy="96581"/>
          </a:xfrm>
          <a:custGeom>
            <a:rect b="b" l="l" r="r" t="t"/>
            <a:pathLst>
              <a:path extrusionOk="0" h="96581" w="345464">
                <a:moveTo>
                  <a:pt x="328646" y="269"/>
                </a:moveTo>
                <a:lnTo>
                  <a:pt x="345919" y="21257"/>
                </a:lnTo>
                <a:lnTo>
                  <a:pt x="216463" y="34444"/>
                </a:lnTo>
                <a:lnTo>
                  <a:pt x="152571" y="97594"/>
                </a:lnTo>
                <a:lnTo>
                  <a:pt x="175045" y="56361"/>
                </a:lnTo>
                <a:lnTo>
                  <a:pt x="149599" y="42988"/>
                </a:lnTo>
                <a:lnTo>
                  <a:pt x="6398" y="63233"/>
                </a:lnTo>
                <a:lnTo>
                  <a:pt x="269" y="21257"/>
                </a:lnTo>
                <a:lnTo>
                  <a:pt x="48188" y="45588"/>
                </a:lnTo>
                <a:lnTo>
                  <a:pt x="269954" y="2330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nvGrpSpPr>
          <p:cNvPr id="414" name="Google Shape;414;p7"/>
          <p:cNvGrpSpPr/>
          <p:nvPr/>
        </p:nvGrpSpPr>
        <p:grpSpPr>
          <a:xfrm flipH="1" rot="-7718582">
            <a:off x="2987927" y="1874781"/>
            <a:ext cx="164787" cy="661212"/>
            <a:chOff x="2674094" y="2392442"/>
            <a:chExt cx="211077" cy="661212"/>
          </a:xfrm>
        </p:grpSpPr>
        <p:sp>
          <p:nvSpPr>
            <p:cNvPr id="415" name="Google Shape;415;p7"/>
            <p:cNvSpPr/>
            <p:nvPr/>
          </p:nvSpPr>
          <p:spPr>
            <a:xfrm>
              <a:off x="2674094" y="2392442"/>
              <a:ext cx="159731" cy="351036"/>
            </a:xfrm>
            <a:custGeom>
              <a:rect b="b" l="l" r="r" t="t"/>
              <a:pathLst>
                <a:path extrusionOk="0" h="351036" w="159730">
                  <a:moveTo>
                    <a:pt x="143284" y="269"/>
                  </a:moveTo>
                  <a:lnTo>
                    <a:pt x="269" y="352049"/>
                  </a:lnTo>
                  <a:lnTo>
                    <a:pt x="160929" y="344619"/>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6" name="Google Shape;416;p7"/>
            <p:cNvSpPr/>
            <p:nvPr/>
          </p:nvSpPr>
          <p:spPr>
            <a:xfrm>
              <a:off x="2674094" y="2736792"/>
              <a:ext cx="170875" cy="315747"/>
            </a:xfrm>
            <a:custGeom>
              <a:rect b="b" l="l" r="r" t="t"/>
              <a:pathLst>
                <a:path extrusionOk="0" h="315747" w="170874">
                  <a:moveTo>
                    <a:pt x="171144" y="317316"/>
                  </a:moveTo>
                  <a:lnTo>
                    <a:pt x="269" y="7699"/>
                  </a:lnTo>
                  <a:lnTo>
                    <a:pt x="160929" y="269"/>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7" name="Google Shape;417;p7"/>
            <p:cNvSpPr/>
            <p:nvPr/>
          </p:nvSpPr>
          <p:spPr>
            <a:xfrm>
              <a:off x="2817109" y="2392442"/>
              <a:ext cx="40861" cy="661212"/>
            </a:xfrm>
            <a:custGeom>
              <a:rect b="b" l="l" r="r" t="t"/>
              <a:pathLst>
                <a:path extrusionOk="0" h="661211" w="40861">
                  <a:moveTo>
                    <a:pt x="269" y="269"/>
                  </a:moveTo>
                  <a:lnTo>
                    <a:pt x="42059" y="344619"/>
                  </a:lnTo>
                  <a:lnTo>
                    <a:pt x="28129" y="661667"/>
                  </a:lnTo>
                  <a:lnTo>
                    <a:pt x="17914" y="344619"/>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8" name="Google Shape;418;p7"/>
            <p:cNvSpPr/>
            <p:nvPr/>
          </p:nvSpPr>
          <p:spPr>
            <a:xfrm>
              <a:off x="2822866" y="2439804"/>
              <a:ext cx="61292" cy="423473"/>
            </a:xfrm>
            <a:custGeom>
              <a:rect b="b" l="l" r="r" t="t"/>
              <a:pathLst>
                <a:path extrusionOk="0" h="423472" w="61292">
                  <a:moveTo>
                    <a:pt x="269" y="269"/>
                  </a:moveTo>
                  <a:lnTo>
                    <a:pt x="62304" y="283513"/>
                  </a:lnTo>
                  <a:lnTo>
                    <a:pt x="58961" y="424299"/>
                  </a:lnTo>
                  <a:lnTo>
                    <a:pt x="50417" y="420584"/>
                  </a:lnTo>
                  <a:lnTo>
                    <a:pt x="33887" y="351120"/>
                  </a:lnTo>
                  <a:lnTo>
                    <a:pt x="36302" y="29725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9" name="Google Shape;419;p7"/>
            <p:cNvSpPr/>
            <p:nvPr/>
          </p:nvSpPr>
          <p:spPr>
            <a:xfrm>
              <a:off x="2674094" y="2392442"/>
              <a:ext cx="159731" cy="351036"/>
            </a:xfrm>
            <a:custGeom>
              <a:rect b="b" l="l" r="r" t="t"/>
              <a:pathLst>
                <a:path extrusionOk="0" h="351036" w="159730">
                  <a:moveTo>
                    <a:pt x="143284" y="269"/>
                  </a:moveTo>
                  <a:lnTo>
                    <a:pt x="269" y="352049"/>
                  </a:lnTo>
                  <a:lnTo>
                    <a:pt x="160929" y="344619"/>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0" name="Google Shape;420;p7"/>
            <p:cNvSpPr/>
            <p:nvPr/>
          </p:nvSpPr>
          <p:spPr>
            <a:xfrm>
              <a:off x="2674094" y="2736792"/>
              <a:ext cx="170875" cy="315747"/>
            </a:xfrm>
            <a:custGeom>
              <a:rect b="b" l="l" r="r" t="t"/>
              <a:pathLst>
                <a:path extrusionOk="0" h="315747" w="170874">
                  <a:moveTo>
                    <a:pt x="171144" y="317316"/>
                  </a:moveTo>
                  <a:lnTo>
                    <a:pt x="269" y="7699"/>
                  </a:lnTo>
                  <a:lnTo>
                    <a:pt x="160929" y="269"/>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1" name="Google Shape;421;p7"/>
            <p:cNvSpPr/>
            <p:nvPr/>
          </p:nvSpPr>
          <p:spPr>
            <a:xfrm>
              <a:off x="2817109" y="2392442"/>
              <a:ext cx="40861" cy="661212"/>
            </a:xfrm>
            <a:custGeom>
              <a:rect b="b" l="l" r="r" t="t"/>
              <a:pathLst>
                <a:path extrusionOk="0" h="661211" w="40861">
                  <a:moveTo>
                    <a:pt x="269" y="269"/>
                  </a:moveTo>
                  <a:lnTo>
                    <a:pt x="42059" y="344619"/>
                  </a:lnTo>
                  <a:lnTo>
                    <a:pt x="28129" y="661667"/>
                  </a:lnTo>
                  <a:lnTo>
                    <a:pt x="17914" y="344619"/>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2" name="Google Shape;422;p7"/>
            <p:cNvSpPr/>
            <p:nvPr/>
          </p:nvSpPr>
          <p:spPr>
            <a:xfrm>
              <a:off x="2822866" y="2439804"/>
              <a:ext cx="61292" cy="423473"/>
            </a:xfrm>
            <a:custGeom>
              <a:rect b="b" l="l" r="r" t="t"/>
              <a:pathLst>
                <a:path extrusionOk="0" h="423472" w="61292">
                  <a:moveTo>
                    <a:pt x="269" y="269"/>
                  </a:moveTo>
                  <a:lnTo>
                    <a:pt x="62304" y="283513"/>
                  </a:lnTo>
                  <a:lnTo>
                    <a:pt x="58961" y="424299"/>
                  </a:lnTo>
                  <a:lnTo>
                    <a:pt x="50417" y="420584"/>
                  </a:lnTo>
                  <a:lnTo>
                    <a:pt x="33887" y="351120"/>
                  </a:lnTo>
                  <a:lnTo>
                    <a:pt x="36302" y="29725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3" name="Google Shape;423;p7"/>
            <p:cNvSpPr/>
            <p:nvPr/>
          </p:nvSpPr>
          <p:spPr>
            <a:xfrm>
              <a:off x="2674094" y="2392442"/>
              <a:ext cx="159731" cy="351036"/>
            </a:xfrm>
            <a:custGeom>
              <a:rect b="b" l="l" r="r" t="t"/>
              <a:pathLst>
                <a:path extrusionOk="0" h="351036" w="159730">
                  <a:moveTo>
                    <a:pt x="143284" y="269"/>
                  </a:moveTo>
                  <a:lnTo>
                    <a:pt x="269" y="352049"/>
                  </a:lnTo>
                  <a:lnTo>
                    <a:pt x="160929" y="344619"/>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4" name="Google Shape;424;p7"/>
            <p:cNvSpPr/>
            <p:nvPr/>
          </p:nvSpPr>
          <p:spPr>
            <a:xfrm>
              <a:off x="2674094" y="2736792"/>
              <a:ext cx="170875" cy="315747"/>
            </a:xfrm>
            <a:custGeom>
              <a:rect b="b" l="l" r="r" t="t"/>
              <a:pathLst>
                <a:path extrusionOk="0" h="315747" w="170874">
                  <a:moveTo>
                    <a:pt x="171144" y="317316"/>
                  </a:moveTo>
                  <a:lnTo>
                    <a:pt x="269" y="7699"/>
                  </a:lnTo>
                  <a:lnTo>
                    <a:pt x="160929" y="269"/>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5" name="Google Shape;425;p7"/>
            <p:cNvSpPr/>
            <p:nvPr/>
          </p:nvSpPr>
          <p:spPr>
            <a:xfrm>
              <a:off x="2817109" y="2392442"/>
              <a:ext cx="40861" cy="661212"/>
            </a:xfrm>
            <a:custGeom>
              <a:rect b="b" l="l" r="r" t="t"/>
              <a:pathLst>
                <a:path extrusionOk="0" h="661211" w="40861">
                  <a:moveTo>
                    <a:pt x="269" y="269"/>
                  </a:moveTo>
                  <a:lnTo>
                    <a:pt x="42059" y="344619"/>
                  </a:lnTo>
                  <a:lnTo>
                    <a:pt x="28129" y="661667"/>
                  </a:lnTo>
                  <a:lnTo>
                    <a:pt x="17914" y="344619"/>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6" name="Google Shape;426;p7"/>
            <p:cNvSpPr/>
            <p:nvPr/>
          </p:nvSpPr>
          <p:spPr>
            <a:xfrm>
              <a:off x="2823136" y="2440072"/>
              <a:ext cx="62035" cy="576832"/>
            </a:xfrm>
            <a:custGeom>
              <a:rect b="b" l="l" r="r" t="t"/>
              <a:pathLst>
                <a:path extrusionOk="0" h="576831" w="62035">
                  <a:moveTo>
                    <a:pt x="0" y="0"/>
                  </a:moveTo>
                  <a:lnTo>
                    <a:pt x="62035" y="283244"/>
                  </a:lnTo>
                  <a:cubicBezTo>
                    <a:pt x="60921" y="330173"/>
                    <a:pt x="59806" y="377101"/>
                    <a:pt x="58692" y="424030"/>
                  </a:cubicBezTo>
                  <a:lnTo>
                    <a:pt x="20374" y="576831"/>
                  </a:lnTo>
                  <a:lnTo>
                    <a:pt x="36033" y="296988"/>
                  </a:lnTo>
                  <a:lnTo>
                    <a:pt x="0" y="0"/>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427" name="Google Shape;427;p7">
            <a:hlinkClick r:id="rId5"/>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grpSp>
        <p:nvGrpSpPr>
          <p:cNvPr id="432" name="Google Shape;432;p8"/>
          <p:cNvGrpSpPr/>
          <p:nvPr/>
        </p:nvGrpSpPr>
        <p:grpSpPr>
          <a:xfrm>
            <a:off x="4719109" y="1167196"/>
            <a:ext cx="1507111" cy="1780458"/>
            <a:chOff x="6163384" y="3126497"/>
            <a:chExt cx="1507111" cy="1780458"/>
          </a:xfrm>
        </p:grpSpPr>
        <p:sp>
          <p:nvSpPr>
            <p:cNvPr id="433" name="Google Shape;433;p8"/>
            <p:cNvSpPr/>
            <p:nvPr/>
          </p:nvSpPr>
          <p:spPr>
            <a:xfrm>
              <a:off x="6243920" y="3985691"/>
              <a:ext cx="310645" cy="608070"/>
            </a:xfrm>
            <a:custGeom>
              <a:rect b="b" l="l" r="r" t="t"/>
              <a:pathLst>
                <a:path extrusionOk="0" h="813472" w="415578">
                  <a:moveTo>
                    <a:pt x="680" y="680"/>
                  </a:moveTo>
                  <a:lnTo>
                    <a:pt x="276259" y="127122"/>
                  </a:lnTo>
                  <a:lnTo>
                    <a:pt x="416848" y="815037"/>
                  </a:lnTo>
                  <a:lnTo>
                    <a:pt x="178406" y="713648"/>
                  </a:lnTo>
                  <a:lnTo>
                    <a:pt x="34575" y="19461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4" name="Google Shape;434;p8"/>
            <p:cNvSpPr/>
            <p:nvPr/>
          </p:nvSpPr>
          <p:spPr>
            <a:xfrm>
              <a:off x="6243920" y="3834769"/>
              <a:ext cx="226925" cy="244550"/>
            </a:xfrm>
            <a:custGeom>
              <a:rect b="b" l="l" r="r" t="t"/>
              <a:pathLst>
                <a:path extrusionOk="0" h="327157" w="303578">
                  <a:moveTo>
                    <a:pt x="54322" y="680"/>
                  </a:moveTo>
                  <a:lnTo>
                    <a:pt x="305733" y="106785"/>
                  </a:lnTo>
                  <a:lnTo>
                    <a:pt x="276259" y="328722"/>
                  </a:lnTo>
                  <a:lnTo>
                    <a:pt x="680" y="20228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5" name="Google Shape;435;p8"/>
            <p:cNvSpPr/>
            <p:nvPr/>
          </p:nvSpPr>
          <p:spPr>
            <a:xfrm>
              <a:off x="6163384" y="3973555"/>
              <a:ext cx="189471" cy="416396"/>
            </a:xfrm>
            <a:custGeom>
              <a:rect b="b" l="l" r="r" t="t"/>
              <a:pathLst>
                <a:path extrusionOk="0" h="557052" w="253473">
                  <a:moveTo>
                    <a:pt x="227627" y="680"/>
                  </a:moveTo>
                  <a:lnTo>
                    <a:pt x="680" y="558911"/>
                  </a:lnTo>
                  <a:lnTo>
                    <a:pt x="255627" y="547122"/>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6" name="Google Shape;436;p8"/>
            <p:cNvSpPr/>
            <p:nvPr/>
          </p:nvSpPr>
          <p:spPr>
            <a:xfrm>
              <a:off x="6163384" y="4382633"/>
              <a:ext cx="202690" cy="376739"/>
            </a:xfrm>
            <a:custGeom>
              <a:rect b="b" l="l" r="r" t="t"/>
              <a:pathLst>
                <a:path extrusionOk="0" h="503999" w="271157">
                  <a:moveTo>
                    <a:pt x="271838" y="503796"/>
                  </a:moveTo>
                  <a:lnTo>
                    <a:pt x="680" y="12470"/>
                  </a:lnTo>
                  <a:lnTo>
                    <a:pt x="255627" y="68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7" name="Google Shape;437;p8"/>
            <p:cNvSpPr/>
            <p:nvPr/>
          </p:nvSpPr>
          <p:spPr>
            <a:xfrm>
              <a:off x="6366378" y="3258443"/>
              <a:ext cx="795339" cy="511132"/>
            </a:xfrm>
            <a:custGeom>
              <a:rect b="b" l="l" r="r" t="t"/>
              <a:pathLst>
                <a:path extrusionOk="0" h="683788" w="1063999">
                  <a:moveTo>
                    <a:pt x="680" y="503206"/>
                  </a:moveTo>
                  <a:lnTo>
                    <a:pt x="341101" y="680"/>
                  </a:lnTo>
                  <a:lnTo>
                    <a:pt x="1066153" y="115627"/>
                  </a:lnTo>
                  <a:lnTo>
                    <a:pt x="952679" y="68446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8" name="Google Shape;438;p8"/>
            <p:cNvSpPr/>
            <p:nvPr/>
          </p:nvSpPr>
          <p:spPr>
            <a:xfrm>
              <a:off x="7079064" y="3344495"/>
              <a:ext cx="200487" cy="425209"/>
            </a:xfrm>
            <a:custGeom>
              <a:rect b="b" l="l" r="r" t="t"/>
              <a:pathLst>
                <a:path extrusionOk="0" h="568841" w="268210">
                  <a:moveTo>
                    <a:pt x="270364" y="530322"/>
                  </a:moveTo>
                  <a:lnTo>
                    <a:pt x="114154" y="680"/>
                  </a:lnTo>
                  <a:lnTo>
                    <a:pt x="680" y="56952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9" name="Google Shape;439;p8"/>
            <p:cNvSpPr/>
            <p:nvPr/>
          </p:nvSpPr>
          <p:spPr>
            <a:xfrm>
              <a:off x="6621224" y="3230862"/>
              <a:ext cx="541976" cy="112360"/>
            </a:xfrm>
            <a:custGeom>
              <a:rect b="b" l="l" r="r" t="t"/>
              <a:pathLst>
                <a:path extrusionOk="0" h="150315" w="725052">
                  <a:moveTo>
                    <a:pt x="176048" y="680"/>
                  </a:moveTo>
                  <a:lnTo>
                    <a:pt x="680" y="37522"/>
                  </a:lnTo>
                  <a:lnTo>
                    <a:pt x="725732" y="152470"/>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0" name="Google Shape;440;p8"/>
            <p:cNvSpPr/>
            <p:nvPr/>
          </p:nvSpPr>
          <p:spPr>
            <a:xfrm>
              <a:off x="6919537" y="3189160"/>
              <a:ext cx="46266" cy="101345"/>
            </a:xfrm>
            <a:custGeom>
              <a:rect b="b" l="l" r="r" t="t"/>
              <a:pathLst>
                <a:path extrusionOk="0" h="135578" w="61894">
                  <a:moveTo>
                    <a:pt x="680" y="680"/>
                  </a:moveTo>
                  <a:lnTo>
                    <a:pt x="64049" y="135670"/>
                  </a:lnTo>
                  <a:lnTo>
                    <a:pt x="32217" y="12682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1" name="Google Shape;441;p8"/>
            <p:cNvSpPr/>
            <p:nvPr/>
          </p:nvSpPr>
          <p:spPr>
            <a:xfrm>
              <a:off x="6919537" y="3189160"/>
              <a:ext cx="24235" cy="94735"/>
            </a:xfrm>
            <a:custGeom>
              <a:rect b="b" l="l" r="r" t="t"/>
              <a:pathLst>
                <a:path extrusionOk="0" h="126736" w="32421">
                  <a:moveTo>
                    <a:pt x="8049" y="120048"/>
                  </a:moveTo>
                  <a:lnTo>
                    <a:pt x="680" y="680"/>
                  </a:lnTo>
                  <a:lnTo>
                    <a:pt x="32217" y="12682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2" name="Google Shape;442;p8"/>
            <p:cNvSpPr/>
            <p:nvPr/>
          </p:nvSpPr>
          <p:spPr>
            <a:xfrm>
              <a:off x="6430807" y="3126497"/>
              <a:ext cx="132189" cy="248956"/>
            </a:xfrm>
            <a:custGeom>
              <a:rect b="b" l="l" r="r" t="t"/>
              <a:pathLst>
                <a:path extrusionOk="0" h="333052" w="176841">
                  <a:moveTo>
                    <a:pt x="158364" y="680"/>
                  </a:moveTo>
                  <a:lnTo>
                    <a:pt x="177522" y="235290"/>
                  </a:lnTo>
                  <a:lnTo>
                    <a:pt x="138322" y="265059"/>
                  </a:lnTo>
                  <a:lnTo>
                    <a:pt x="111206" y="301311"/>
                  </a:lnTo>
                  <a:lnTo>
                    <a:pt x="680" y="3325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3" name="Google Shape;443;p8"/>
            <p:cNvSpPr/>
            <p:nvPr/>
          </p:nvSpPr>
          <p:spPr>
            <a:xfrm>
              <a:off x="6548852" y="3126497"/>
              <a:ext cx="24235" cy="176252"/>
            </a:xfrm>
            <a:custGeom>
              <a:rect b="b" l="l" r="r" t="t"/>
              <a:pathLst>
                <a:path extrusionOk="0" h="235789" w="32421">
                  <a:moveTo>
                    <a:pt x="33985" y="224680"/>
                  </a:moveTo>
                  <a:lnTo>
                    <a:pt x="680" y="680"/>
                  </a:lnTo>
                  <a:lnTo>
                    <a:pt x="19838" y="23529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4" name="Google Shape;444;p8"/>
            <p:cNvSpPr/>
            <p:nvPr/>
          </p:nvSpPr>
          <p:spPr>
            <a:xfrm>
              <a:off x="6430807" y="3351555"/>
              <a:ext cx="81516" cy="48469"/>
            </a:xfrm>
            <a:custGeom>
              <a:rect b="b" l="l" r="r" t="t"/>
              <a:pathLst>
                <a:path extrusionOk="0" h="64842" w="109052">
                  <a:moveTo>
                    <a:pt x="680" y="31922"/>
                  </a:moveTo>
                  <a:lnTo>
                    <a:pt x="22196" y="65522"/>
                  </a:lnTo>
                  <a:lnTo>
                    <a:pt x="49312" y="60217"/>
                  </a:lnTo>
                  <a:lnTo>
                    <a:pt x="111206" y="68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5" name="Google Shape;445;p8"/>
            <p:cNvSpPr/>
            <p:nvPr/>
          </p:nvSpPr>
          <p:spPr>
            <a:xfrm>
              <a:off x="6308348" y="3258443"/>
              <a:ext cx="312847" cy="348098"/>
            </a:xfrm>
            <a:custGeom>
              <a:rect b="b" l="l" r="r" t="t"/>
              <a:pathLst>
                <a:path extrusionOk="0" h="465683" w="418525">
                  <a:moveTo>
                    <a:pt x="418617" y="680"/>
                  </a:moveTo>
                  <a:lnTo>
                    <a:pt x="301901" y="88806"/>
                  </a:lnTo>
                  <a:lnTo>
                    <a:pt x="274785" y="125059"/>
                  </a:lnTo>
                  <a:lnTo>
                    <a:pt x="212891" y="184596"/>
                  </a:lnTo>
                  <a:lnTo>
                    <a:pt x="199333" y="187248"/>
                  </a:lnTo>
                  <a:lnTo>
                    <a:pt x="680" y="4660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6" name="Google Shape;446;p8"/>
            <p:cNvSpPr/>
            <p:nvPr/>
          </p:nvSpPr>
          <p:spPr>
            <a:xfrm>
              <a:off x="6308348" y="3258443"/>
              <a:ext cx="312847" cy="374536"/>
            </a:xfrm>
            <a:custGeom>
              <a:rect b="b" l="l" r="r" t="t"/>
              <a:pathLst>
                <a:path extrusionOk="0" h="501052" w="418525">
                  <a:moveTo>
                    <a:pt x="78196" y="503206"/>
                  </a:moveTo>
                  <a:lnTo>
                    <a:pt x="680" y="466069"/>
                  </a:lnTo>
                  <a:lnTo>
                    <a:pt x="418617"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7" name="Google Shape;447;p8"/>
            <p:cNvSpPr/>
            <p:nvPr/>
          </p:nvSpPr>
          <p:spPr>
            <a:xfrm>
              <a:off x="6366378" y="3634644"/>
              <a:ext cx="912106" cy="200487"/>
            </a:xfrm>
            <a:custGeom>
              <a:rect b="b" l="l" r="r" t="t"/>
              <a:pathLst>
                <a:path extrusionOk="0" h="268210" w="1220209">
                  <a:moveTo>
                    <a:pt x="680" y="680"/>
                  </a:moveTo>
                  <a:lnTo>
                    <a:pt x="433059" y="209059"/>
                  </a:lnTo>
                  <a:lnTo>
                    <a:pt x="661774" y="268006"/>
                  </a:lnTo>
                  <a:lnTo>
                    <a:pt x="1222363" y="142743"/>
                  </a:lnTo>
                  <a:lnTo>
                    <a:pt x="952679" y="181943"/>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8" name="Google Shape;448;p8"/>
            <p:cNvSpPr/>
            <p:nvPr/>
          </p:nvSpPr>
          <p:spPr>
            <a:xfrm>
              <a:off x="6284077" y="3786227"/>
              <a:ext cx="731447" cy="231331"/>
            </a:xfrm>
            <a:custGeom>
              <a:rect b="b" l="l" r="r" t="t"/>
              <a:pathLst>
                <a:path extrusionOk="0" h="309473" w="978525">
                  <a:moveTo>
                    <a:pt x="680" y="65522"/>
                  </a:moveTo>
                  <a:lnTo>
                    <a:pt x="425101" y="680"/>
                  </a:lnTo>
                  <a:lnTo>
                    <a:pt x="978027" y="309269"/>
                  </a:lnTo>
                  <a:lnTo>
                    <a:pt x="252090" y="17162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9" name="Google Shape;449;p8"/>
            <p:cNvSpPr/>
            <p:nvPr/>
          </p:nvSpPr>
          <p:spPr>
            <a:xfrm>
              <a:off x="6601807" y="3786227"/>
              <a:ext cx="590446" cy="231331"/>
            </a:xfrm>
            <a:custGeom>
              <a:rect b="b" l="l" r="r" t="t"/>
              <a:pathLst>
                <a:path extrusionOk="0" h="309473" w="789894">
                  <a:moveTo>
                    <a:pt x="790574" y="134196"/>
                  </a:moveTo>
                  <a:lnTo>
                    <a:pt x="605774" y="33101"/>
                  </a:lnTo>
                  <a:lnTo>
                    <a:pt x="512638" y="28680"/>
                  </a:lnTo>
                  <a:lnTo>
                    <a:pt x="347290" y="65522"/>
                  </a:lnTo>
                  <a:lnTo>
                    <a:pt x="118575" y="6575"/>
                  </a:lnTo>
                  <a:lnTo>
                    <a:pt x="680" y="680"/>
                  </a:lnTo>
                  <a:lnTo>
                    <a:pt x="553606" y="30926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0" name="Google Shape;450;p8"/>
            <p:cNvSpPr/>
            <p:nvPr/>
          </p:nvSpPr>
          <p:spPr>
            <a:xfrm>
              <a:off x="6450223" y="3914202"/>
              <a:ext cx="603665" cy="284207"/>
            </a:xfrm>
            <a:custGeom>
              <a:rect b="b" l="l" r="r" t="t"/>
              <a:pathLst>
                <a:path extrusionOk="0" h="380210" w="807578">
                  <a:moveTo>
                    <a:pt x="30154" y="680"/>
                  </a:moveTo>
                  <a:lnTo>
                    <a:pt x="680" y="222617"/>
                  </a:lnTo>
                  <a:lnTo>
                    <a:pt x="808258" y="380890"/>
                  </a:lnTo>
                  <a:lnTo>
                    <a:pt x="756090" y="138322"/>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1" name="Google Shape;451;p8"/>
            <p:cNvSpPr/>
            <p:nvPr/>
          </p:nvSpPr>
          <p:spPr>
            <a:xfrm>
              <a:off x="7015738" y="3886180"/>
              <a:ext cx="226925" cy="312847"/>
            </a:xfrm>
            <a:custGeom>
              <a:rect b="b" l="l" r="r" t="t"/>
              <a:pathLst>
                <a:path extrusionOk="0" h="418525" w="303578">
                  <a:moveTo>
                    <a:pt x="303375" y="202280"/>
                  </a:moveTo>
                  <a:lnTo>
                    <a:pt x="237648" y="680"/>
                  </a:lnTo>
                  <a:lnTo>
                    <a:pt x="680" y="175754"/>
                  </a:lnTo>
                  <a:lnTo>
                    <a:pt x="52849" y="41832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2" name="Google Shape;452;p8"/>
            <p:cNvSpPr/>
            <p:nvPr/>
          </p:nvSpPr>
          <p:spPr>
            <a:xfrm>
              <a:off x="6450223" y="4080348"/>
              <a:ext cx="603665" cy="513335"/>
            </a:xfrm>
            <a:custGeom>
              <a:rect b="b" l="l" r="r" t="t"/>
              <a:pathLst>
                <a:path extrusionOk="0" h="686736" w="807578">
                  <a:moveTo>
                    <a:pt x="680" y="680"/>
                  </a:moveTo>
                  <a:lnTo>
                    <a:pt x="141270" y="688595"/>
                  </a:lnTo>
                  <a:lnTo>
                    <a:pt x="808258" y="15895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3" name="Google Shape;453;p8"/>
            <p:cNvSpPr/>
            <p:nvPr/>
          </p:nvSpPr>
          <p:spPr>
            <a:xfrm>
              <a:off x="7054793" y="4037102"/>
              <a:ext cx="187268" cy="495710"/>
            </a:xfrm>
            <a:custGeom>
              <a:rect b="b" l="l" r="r" t="t"/>
              <a:pathLst>
                <a:path extrusionOk="0" h="663157" w="250526">
                  <a:moveTo>
                    <a:pt x="251206" y="680"/>
                  </a:moveTo>
                  <a:lnTo>
                    <a:pt x="680" y="216722"/>
                  </a:lnTo>
                  <a:lnTo>
                    <a:pt x="107670" y="66383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4" name="Google Shape;454;p8"/>
            <p:cNvSpPr/>
            <p:nvPr/>
          </p:nvSpPr>
          <p:spPr>
            <a:xfrm>
              <a:off x="6555472" y="4198835"/>
              <a:ext cx="579430" cy="396567"/>
            </a:xfrm>
            <a:custGeom>
              <a:rect b="b" l="l" r="r" t="t"/>
              <a:pathLst>
                <a:path extrusionOk="0" h="530525" w="775157">
                  <a:moveTo>
                    <a:pt x="774658" y="447796"/>
                  </a:moveTo>
                  <a:lnTo>
                    <a:pt x="680" y="530322"/>
                  </a:lnTo>
                  <a:lnTo>
                    <a:pt x="667669" y="68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5" name="Google Shape;455;p8"/>
            <p:cNvSpPr/>
            <p:nvPr/>
          </p:nvSpPr>
          <p:spPr>
            <a:xfrm>
              <a:off x="6555472" y="4533555"/>
              <a:ext cx="579430" cy="112360"/>
            </a:xfrm>
            <a:custGeom>
              <a:rect b="b" l="l" r="r" t="t"/>
              <a:pathLst>
                <a:path extrusionOk="0" h="150315" w="775157">
                  <a:moveTo>
                    <a:pt x="484048" y="114448"/>
                  </a:moveTo>
                  <a:lnTo>
                    <a:pt x="774658" y="680"/>
                  </a:lnTo>
                  <a:lnTo>
                    <a:pt x="680" y="83206"/>
                  </a:lnTo>
                  <a:lnTo>
                    <a:pt x="132133" y="149817"/>
                  </a:lnTo>
                  <a:lnTo>
                    <a:pt x="284512" y="140975"/>
                  </a:lnTo>
                  <a:lnTo>
                    <a:pt x="290996" y="144512"/>
                  </a:lnTo>
                  <a:lnTo>
                    <a:pt x="390322" y="133017"/>
                  </a:lnTo>
                  <a:lnTo>
                    <a:pt x="395627" y="12859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6" name="Google Shape;456;p8"/>
            <p:cNvSpPr/>
            <p:nvPr/>
          </p:nvSpPr>
          <p:spPr>
            <a:xfrm>
              <a:off x="6596953" y="4616297"/>
              <a:ext cx="207096" cy="50672"/>
            </a:xfrm>
            <a:custGeom>
              <a:rect b="b" l="l" r="r" t="t"/>
              <a:pathLst>
                <a:path extrusionOk="0" h="67789" w="277052">
                  <a:moveTo>
                    <a:pt x="680" y="680"/>
                  </a:moveTo>
                  <a:lnTo>
                    <a:pt x="10406" y="67291"/>
                  </a:lnTo>
                  <a:lnTo>
                    <a:pt x="278027" y="56385"/>
                  </a:lnTo>
                  <a:lnTo>
                    <a:pt x="229101" y="30448"/>
                  </a:lnTo>
                  <a:lnTo>
                    <a:pt x="76722" y="392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7" name="Google Shape;457;p8"/>
            <p:cNvSpPr/>
            <p:nvPr/>
          </p:nvSpPr>
          <p:spPr>
            <a:xfrm>
              <a:off x="6851137" y="4591364"/>
              <a:ext cx="218112" cy="59485"/>
            </a:xfrm>
            <a:custGeom>
              <a:rect b="b" l="l" r="r" t="t"/>
              <a:pathLst>
                <a:path extrusionOk="0" h="79578" w="291789">
                  <a:moveTo>
                    <a:pt x="680" y="51375"/>
                  </a:moveTo>
                  <a:lnTo>
                    <a:pt x="28385" y="79670"/>
                  </a:lnTo>
                  <a:lnTo>
                    <a:pt x="293059" y="32512"/>
                  </a:lnTo>
                  <a:lnTo>
                    <a:pt x="182238" y="680"/>
                  </a:lnTo>
                  <a:lnTo>
                    <a:pt x="89101" y="3722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8" name="Google Shape;458;p8"/>
            <p:cNvSpPr/>
            <p:nvPr/>
          </p:nvSpPr>
          <p:spPr>
            <a:xfrm>
              <a:off x="6604234" y="4657999"/>
              <a:ext cx="200487" cy="248956"/>
            </a:xfrm>
            <a:custGeom>
              <a:rect b="b" l="l" r="r" t="t"/>
              <a:pathLst>
                <a:path extrusionOk="0" h="333052" w="268210">
                  <a:moveTo>
                    <a:pt x="680" y="11585"/>
                  </a:moveTo>
                  <a:lnTo>
                    <a:pt x="87627" y="333732"/>
                  </a:lnTo>
                  <a:lnTo>
                    <a:pt x="268301" y="680"/>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9" name="Google Shape;459;p8"/>
            <p:cNvSpPr/>
            <p:nvPr/>
          </p:nvSpPr>
          <p:spPr>
            <a:xfrm>
              <a:off x="6701980" y="4615193"/>
              <a:ext cx="367927" cy="286410"/>
            </a:xfrm>
            <a:custGeom>
              <a:rect b="b" l="l" r="r" t="t"/>
              <a:pathLst>
                <a:path extrusionOk="0" h="383157" w="492210">
                  <a:moveTo>
                    <a:pt x="227627" y="47838"/>
                  </a:moveTo>
                  <a:lnTo>
                    <a:pt x="680" y="385311"/>
                  </a:lnTo>
                  <a:lnTo>
                    <a:pt x="492301" y="680"/>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0" name="Google Shape;460;p8"/>
            <p:cNvSpPr/>
            <p:nvPr/>
          </p:nvSpPr>
          <p:spPr>
            <a:xfrm>
              <a:off x="6701980" y="4629314"/>
              <a:ext cx="169643" cy="273191"/>
            </a:xfrm>
            <a:custGeom>
              <a:rect b="b" l="l" r="r" t="t"/>
              <a:pathLst>
                <a:path extrusionOk="0" h="365473" w="226947">
                  <a:moveTo>
                    <a:pt x="95291" y="16596"/>
                  </a:moveTo>
                  <a:lnTo>
                    <a:pt x="194617" y="5101"/>
                  </a:lnTo>
                  <a:lnTo>
                    <a:pt x="199922" y="680"/>
                  </a:lnTo>
                  <a:lnTo>
                    <a:pt x="227627" y="28975"/>
                  </a:lnTo>
                  <a:lnTo>
                    <a:pt x="680" y="366448"/>
                  </a:lnTo>
                  <a:lnTo>
                    <a:pt x="12175" y="270364"/>
                  </a:lnTo>
                  <a:lnTo>
                    <a:pt x="137733" y="3899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1" name="Google Shape;461;p8"/>
            <p:cNvSpPr/>
            <p:nvPr/>
          </p:nvSpPr>
          <p:spPr>
            <a:xfrm>
              <a:off x="6333281" y="3973555"/>
              <a:ext cx="48469" cy="784323"/>
            </a:xfrm>
            <a:custGeom>
              <a:rect b="b" l="l" r="r" t="t"/>
              <a:pathLst>
                <a:path extrusionOk="0" h="1049262" w="64842">
                  <a:moveTo>
                    <a:pt x="680" y="680"/>
                  </a:moveTo>
                  <a:lnTo>
                    <a:pt x="66996" y="547122"/>
                  </a:lnTo>
                  <a:lnTo>
                    <a:pt x="44891" y="1050237"/>
                  </a:lnTo>
                  <a:lnTo>
                    <a:pt x="28680" y="5471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2" name="Google Shape;462;p8"/>
            <p:cNvSpPr/>
            <p:nvPr/>
          </p:nvSpPr>
          <p:spPr>
            <a:xfrm>
              <a:off x="6576169" y="3442860"/>
              <a:ext cx="132189" cy="127783"/>
            </a:xfrm>
            <a:custGeom>
              <a:rect b="b" l="l" r="r" t="t"/>
              <a:pathLst>
                <a:path extrusionOk="0" h="170947" w="176841">
                  <a:moveTo>
                    <a:pt x="176695" y="86800"/>
                  </a:moveTo>
                  <a:cubicBezTo>
                    <a:pt x="176695" y="133517"/>
                    <a:pt x="137635" y="171389"/>
                    <a:pt x="89453" y="171389"/>
                  </a:cubicBezTo>
                  <a:cubicBezTo>
                    <a:pt x="41270" y="171389"/>
                    <a:pt x="2210" y="133517"/>
                    <a:pt x="2210" y="86800"/>
                  </a:cubicBezTo>
                  <a:cubicBezTo>
                    <a:pt x="2210" y="40083"/>
                    <a:pt x="41270" y="2211"/>
                    <a:pt x="89453" y="2211"/>
                  </a:cubicBezTo>
                  <a:cubicBezTo>
                    <a:pt x="137635" y="2211"/>
                    <a:pt x="176695" y="40083"/>
                    <a:pt x="176695" y="868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3" name="Google Shape;463;p8"/>
            <p:cNvSpPr/>
            <p:nvPr/>
          </p:nvSpPr>
          <p:spPr>
            <a:xfrm>
              <a:off x="7152648" y="3513110"/>
              <a:ext cx="68298" cy="134392"/>
            </a:xfrm>
            <a:custGeom>
              <a:rect b="b" l="l" r="r" t="t"/>
              <a:pathLst>
                <a:path extrusionOk="0" h="179789" w="91368">
                  <a:moveTo>
                    <a:pt x="72200" y="85344"/>
                  </a:moveTo>
                  <a:cubicBezTo>
                    <a:pt x="81974" y="131029"/>
                    <a:pt x="78283" y="170549"/>
                    <a:pt x="63956" y="173613"/>
                  </a:cubicBezTo>
                  <a:cubicBezTo>
                    <a:pt x="49630" y="176678"/>
                    <a:pt x="30093" y="142128"/>
                    <a:pt x="20320" y="96443"/>
                  </a:cubicBezTo>
                  <a:cubicBezTo>
                    <a:pt x="10547" y="50758"/>
                    <a:pt x="14238" y="11238"/>
                    <a:pt x="28564" y="8173"/>
                  </a:cubicBezTo>
                  <a:cubicBezTo>
                    <a:pt x="42890" y="5109"/>
                    <a:pt x="62427" y="39659"/>
                    <a:pt x="72200" y="853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4" name="Google Shape;464;p8"/>
            <p:cNvSpPr/>
            <p:nvPr/>
          </p:nvSpPr>
          <p:spPr>
            <a:xfrm>
              <a:off x="6621224" y="3258443"/>
              <a:ext cx="541976" cy="511132"/>
            </a:xfrm>
            <a:custGeom>
              <a:rect b="b" l="l" r="r" t="t"/>
              <a:pathLst>
                <a:path extrusionOk="0" h="683788" w="725052">
                  <a:moveTo>
                    <a:pt x="680" y="680"/>
                  </a:moveTo>
                  <a:lnTo>
                    <a:pt x="612259" y="684469"/>
                  </a:lnTo>
                  <a:lnTo>
                    <a:pt x="725732" y="11562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5" name="Google Shape;465;p8"/>
            <p:cNvSpPr/>
            <p:nvPr/>
          </p:nvSpPr>
          <p:spPr>
            <a:xfrm>
              <a:off x="6430807" y="3786227"/>
              <a:ext cx="647727" cy="187268"/>
            </a:xfrm>
            <a:custGeom>
              <a:rect b="b" l="l" r="r" t="t"/>
              <a:pathLst>
                <a:path extrusionOk="0" h="250526" w="866525">
                  <a:moveTo>
                    <a:pt x="229101" y="680"/>
                  </a:moveTo>
                  <a:lnTo>
                    <a:pt x="680" y="78785"/>
                  </a:lnTo>
                  <a:lnTo>
                    <a:pt x="191669" y="158069"/>
                  </a:lnTo>
                  <a:lnTo>
                    <a:pt x="685059" y="250911"/>
                  </a:lnTo>
                  <a:lnTo>
                    <a:pt x="866616" y="97059"/>
                  </a:lnTo>
                  <a:lnTo>
                    <a:pt x="741058" y="28680"/>
                  </a:lnTo>
                  <a:lnTo>
                    <a:pt x="575711" y="65522"/>
                  </a:lnTo>
                  <a:lnTo>
                    <a:pt x="346996" y="657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6" name="Google Shape;466;p8"/>
            <p:cNvSpPr/>
            <p:nvPr/>
          </p:nvSpPr>
          <p:spPr>
            <a:xfrm>
              <a:off x="6596953" y="4591364"/>
              <a:ext cx="409787" cy="114564"/>
            </a:xfrm>
            <a:custGeom>
              <a:rect b="b" l="l" r="r" t="t"/>
              <a:pathLst>
                <a:path extrusionOk="0" h="153263" w="548210">
                  <a:moveTo>
                    <a:pt x="521774" y="680"/>
                  </a:moveTo>
                  <a:lnTo>
                    <a:pt x="549185" y="33985"/>
                  </a:lnTo>
                  <a:lnTo>
                    <a:pt x="343754" y="54912"/>
                  </a:lnTo>
                  <a:lnTo>
                    <a:pt x="242364" y="155122"/>
                  </a:lnTo>
                  <a:lnTo>
                    <a:pt x="278027" y="89690"/>
                  </a:lnTo>
                  <a:lnTo>
                    <a:pt x="237648" y="68470"/>
                  </a:lnTo>
                  <a:lnTo>
                    <a:pt x="10406" y="100596"/>
                  </a:lnTo>
                  <a:lnTo>
                    <a:pt x="680" y="33985"/>
                  </a:lnTo>
                  <a:lnTo>
                    <a:pt x="76722" y="72596"/>
                  </a:lnTo>
                  <a:lnTo>
                    <a:pt x="428638" y="3722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7" name="Google Shape;467;p8"/>
            <p:cNvSpPr/>
            <p:nvPr/>
          </p:nvSpPr>
          <p:spPr>
            <a:xfrm>
              <a:off x="6340121" y="4029820"/>
              <a:ext cx="72704" cy="502319"/>
            </a:xfrm>
            <a:custGeom>
              <a:rect b="b" l="l" r="r" t="t"/>
              <a:pathLst>
                <a:path extrusionOk="0" h="671999" w="97263">
                  <a:moveTo>
                    <a:pt x="680" y="680"/>
                  </a:moveTo>
                  <a:lnTo>
                    <a:pt x="99122" y="450154"/>
                  </a:lnTo>
                  <a:lnTo>
                    <a:pt x="93817" y="673564"/>
                  </a:lnTo>
                  <a:lnTo>
                    <a:pt x="80259" y="667669"/>
                  </a:lnTo>
                  <a:lnTo>
                    <a:pt x="54027" y="557438"/>
                  </a:lnTo>
                  <a:lnTo>
                    <a:pt x="57859" y="47196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8" name="Google Shape;468;p8"/>
            <p:cNvSpPr/>
            <p:nvPr/>
          </p:nvSpPr>
          <p:spPr>
            <a:xfrm>
              <a:off x="6243920" y="3985691"/>
              <a:ext cx="310645" cy="608070"/>
            </a:xfrm>
            <a:custGeom>
              <a:rect b="b" l="l" r="r" t="t"/>
              <a:pathLst>
                <a:path extrusionOk="0" h="813472" w="415578">
                  <a:moveTo>
                    <a:pt x="680" y="680"/>
                  </a:moveTo>
                  <a:lnTo>
                    <a:pt x="276259" y="127122"/>
                  </a:lnTo>
                  <a:lnTo>
                    <a:pt x="416848" y="815037"/>
                  </a:lnTo>
                  <a:lnTo>
                    <a:pt x="178406" y="713648"/>
                  </a:lnTo>
                  <a:lnTo>
                    <a:pt x="34575" y="19461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9" name="Google Shape;469;p8"/>
            <p:cNvSpPr/>
            <p:nvPr/>
          </p:nvSpPr>
          <p:spPr>
            <a:xfrm>
              <a:off x="6243920" y="3834769"/>
              <a:ext cx="226925" cy="244550"/>
            </a:xfrm>
            <a:custGeom>
              <a:rect b="b" l="l" r="r" t="t"/>
              <a:pathLst>
                <a:path extrusionOk="0" h="327157" w="303578">
                  <a:moveTo>
                    <a:pt x="54322" y="680"/>
                  </a:moveTo>
                  <a:lnTo>
                    <a:pt x="305733" y="106785"/>
                  </a:lnTo>
                  <a:lnTo>
                    <a:pt x="276259" y="328722"/>
                  </a:lnTo>
                  <a:lnTo>
                    <a:pt x="680" y="20228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0" name="Google Shape;470;p8"/>
            <p:cNvSpPr/>
            <p:nvPr/>
          </p:nvSpPr>
          <p:spPr>
            <a:xfrm>
              <a:off x="6163384" y="3973555"/>
              <a:ext cx="189471" cy="416396"/>
            </a:xfrm>
            <a:custGeom>
              <a:rect b="b" l="l" r="r" t="t"/>
              <a:pathLst>
                <a:path extrusionOk="0" h="557052" w="253473">
                  <a:moveTo>
                    <a:pt x="227627" y="680"/>
                  </a:moveTo>
                  <a:lnTo>
                    <a:pt x="680" y="558911"/>
                  </a:lnTo>
                  <a:lnTo>
                    <a:pt x="255627" y="547122"/>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1" name="Google Shape;471;p8"/>
            <p:cNvSpPr/>
            <p:nvPr/>
          </p:nvSpPr>
          <p:spPr>
            <a:xfrm>
              <a:off x="6163384" y="4382633"/>
              <a:ext cx="202690" cy="376739"/>
            </a:xfrm>
            <a:custGeom>
              <a:rect b="b" l="l" r="r" t="t"/>
              <a:pathLst>
                <a:path extrusionOk="0" h="503999" w="271157">
                  <a:moveTo>
                    <a:pt x="271838" y="503796"/>
                  </a:moveTo>
                  <a:lnTo>
                    <a:pt x="680" y="12470"/>
                  </a:lnTo>
                  <a:lnTo>
                    <a:pt x="255627" y="68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2" name="Google Shape;472;p8"/>
            <p:cNvSpPr/>
            <p:nvPr/>
          </p:nvSpPr>
          <p:spPr>
            <a:xfrm>
              <a:off x="6366378" y="3258443"/>
              <a:ext cx="795339" cy="511132"/>
            </a:xfrm>
            <a:custGeom>
              <a:rect b="b" l="l" r="r" t="t"/>
              <a:pathLst>
                <a:path extrusionOk="0" h="683788" w="1063999">
                  <a:moveTo>
                    <a:pt x="680" y="503206"/>
                  </a:moveTo>
                  <a:lnTo>
                    <a:pt x="341101" y="680"/>
                  </a:lnTo>
                  <a:lnTo>
                    <a:pt x="1066153" y="115627"/>
                  </a:lnTo>
                  <a:lnTo>
                    <a:pt x="952679" y="68446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3" name="Google Shape;473;p8"/>
            <p:cNvSpPr/>
            <p:nvPr/>
          </p:nvSpPr>
          <p:spPr>
            <a:xfrm>
              <a:off x="7079064" y="3344495"/>
              <a:ext cx="200487" cy="425209"/>
            </a:xfrm>
            <a:custGeom>
              <a:rect b="b" l="l" r="r" t="t"/>
              <a:pathLst>
                <a:path extrusionOk="0" h="568841" w="268210">
                  <a:moveTo>
                    <a:pt x="270364" y="530322"/>
                  </a:moveTo>
                  <a:lnTo>
                    <a:pt x="114154" y="680"/>
                  </a:lnTo>
                  <a:lnTo>
                    <a:pt x="680" y="56952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4" name="Google Shape;474;p8"/>
            <p:cNvSpPr/>
            <p:nvPr/>
          </p:nvSpPr>
          <p:spPr>
            <a:xfrm>
              <a:off x="6621224" y="3230862"/>
              <a:ext cx="541976" cy="112360"/>
            </a:xfrm>
            <a:custGeom>
              <a:rect b="b" l="l" r="r" t="t"/>
              <a:pathLst>
                <a:path extrusionOk="0" h="150315" w="725052">
                  <a:moveTo>
                    <a:pt x="176048" y="680"/>
                  </a:moveTo>
                  <a:lnTo>
                    <a:pt x="680" y="37522"/>
                  </a:lnTo>
                  <a:lnTo>
                    <a:pt x="725732" y="152470"/>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5" name="Google Shape;475;p8"/>
            <p:cNvSpPr/>
            <p:nvPr/>
          </p:nvSpPr>
          <p:spPr>
            <a:xfrm>
              <a:off x="6919537" y="3189160"/>
              <a:ext cx="46266" cy="101345"/>
            </a:xfrm>
            <a:custGeom>
              <a:rect b="b" l="l" r="r" t="t"/>
              <a:pathLst>
                <a:path extrusionOk="0" h="135578" w="61894">
                  <a:moveTo>
                    <a:pt x="680" y="680"/>
                  </a:moveTo>
                  <a:lnTo>
                    <a:pt x="64049" y="135670"/>
                  </a:lnTo>
                  <a:lnTo>
                    <a:pt x="32217" y="12682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6" name="Google Shape;476;p8"/>
            <p:cNvSpPr/>
            <p:nvPr/>
          </p:nvSpPr>
          <p:spPr>
            <a:xfrm>
              <a:off x="6919537" y="3189160"/>
              <a:ext cx="24235" cy="94735"/>
            </a:xfrm>
            <a:custGeom>
              <a:rect b="b" l="l" r="r" t="t"/>
              <a:pathLst>
                <a:path extrusionOk="0" h="126736" w="32421">
                  <a:moveTo>
                    <a:pt x="8049" y="120048"/>
                  </a:moveTo>
                  <a:lnTo>
                    <a:pt x="680" y="680"/>
                  </a:lnTo>
                  <a:lnTo>
                    <a:pt x="32217" y="12682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7" name="Google Shape;477;p8"/>
            <p:cNvSpPr/>
            <p:nvPr/>
          </p:nvSpPr>
          <p:spPr>
            <a:xfrm>
              <a:off x="6430807" y="3126497"/>
              <a:ext cx="132189" cy="248956"/>
            </a:xfrm>
            <a:custGeom>
              <a:rect b="b" l="l" r="r" t="t"/>
              <a:pathLst>
                <a:path extrusionOk="0" h="333052" w="176841">
                  <a:moveTo>
                    <a:pt x="158364" y="680"/>
                  </a:moveTo>
                  <a:lnTo>
                    <a:pt x="177522" y="235290"/>
                  </a:lnTo>
                  <a:lnTo>
                    <a:pt x="138322" y="265059"/>
                  </a:lnTo>
                  <a:lnTo>
                    <a:pt x="111206" y="301311"/>
                  </a:lnTo>
                  <a:lnTo>
                    <a:pt x="680" y="3325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8" name="Google Shape;478;p8"/>
            <p:cNvSpPr/>
            <p:nvPr/>
          </p:nvSpPr>
          <p:spPr>
            <a:xfrm>
              <a:off x="6548852" y="3126497"/>
              <a:ext cx="24235" cy="176252"/>
            </a:xfrm>
            <a:custGeom>
              <a:rect b="b" l="l" r="r" t="t"/>
              <a:pathLst>
                <a:path extrusionOk="0" h="235789" w="32421">
                  <a:moveTo>
                    <a:pt x="33985" y="224680"/>
                  </a:moveTo>
                  <a:lnTo>
                    <a:pt x="680" y="680"/>
                  </a:lnTo>
                  <a:lnTo>
                    <a:pt x="19838" y="23529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9" name="Google Shape;479;p8"/>
            <p:cNvSpPr/>
            <p:nvPr/>
          </p:nvSpPr>
          <p:spPr>
            <a:xfrm>
              <a:off x="6430807" y="3351555"/>
              <a:ext cx="81516" cy="48469"/>
            </a:xfrm>
            <a:custGeom>
              <a:rect b="b" l="l" r="r" t="t"/>
              <a:pathLst>
                <a:path extrusionOk="0" h="64842" w="109052">
                  <a:moveTo>
                    <a:pt x="680" y="31922"/>
                  </a:moveTo>
                  <a:lnTo>
                    <a:pt x="22196" y="65522"/>
                  </a:lnTo>
                  <a:lnTo>
                    <a:pt x="49312" y="60217"/>
                  </a:lnTo>
                  <a:lnTo>
                    <a:pt x="111206" y="68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0" name="Google Shape;480;p8"/>
            <p:cNvSpPr/>
            <p:nvPr/>
          </p:nvSpPr>
          <p:spPr>
            <a:xfrm>
              <a:off x="6308348" y="3258443"/>
              <a:ext cx="312847" cy="348098"/>
            </a:xfrm>
            <a:custGeom>
              <a:rect b="b" l="l" r="r" t="t"/>
              <a:pathLst>
                <a:path extrusionOk="0" h="465683" w="418525">
                  <a:moveTo>
                    <a:pt x="418617" y="680"/>
                  </a:moveTo>
                  <a:lnTo>
                    <a:pt x="301901" y="88806"/>
                  </a:lnTo>
                  <a:lnTo>
                    <a:pt x="274785" y="125059"/>
                  </a:lnTo>
                  <a:lnTo>
                    <a:pt x="212891" y="184596"/>
                  </a:lnTo>
                  <a:lnTo>
                    <a:pt x="199333" y="187248"/>
                  </a:lnTo>
                  <a:lnTo>
                    <a:pt x="680" y="4660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1" name="Google Shape;481;p8"/>
            <p:cNvSpPr/>
            <p:nvPr/>
          </p:nvSpPr>
          <p:spPr>
            <a:xfrm>
              <a:off x="6308348" y="3258443"/>
              <a:ext cx="312847" cy="374536"/>
            </a:xfrm>
            <a:custGeom>
              <a:rect b="b" l="l" r="r" t="t"/>
              <a:pathLst>
                <a:path extrusionOk="0" h="501052" w="418525">
                  <a:moveTo>
                    <a:pt x="78196" y="503206"/>
                  </a:moveTo>
                  <a:lnTo>
                    <a:pt x="680" y="466069"/>
                  </a:lnTo>
                  <a:lnTo>
                    <a:pt x="418617"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2" name="Google Shape;482;p8"/>
            <p:cNvSpPr/>
            <p:nvPr/>
          </p:nvSpPr>
          <p:spPr>
            <a:xfrm>
              <a:off x="6366378" y="3634644"/>
              <a:ext cx="912106" cy="200487"/>
            </a:xfrm>
            <a:custGeom>
              <a:rect b="b" l="l" r="r" t="t"/>
              <a:pathLst>
                <a:path extrusionOk="0" h="268210" w="1220209">
                  <a:moveTo>
                    <a:pt x="680" y="680"/>
                  </a:moveTo>
                  <a:lnTo>
                    <a:pt x="433059" y="209059"/>
                  </a:lnTo>
                  <a:lnTo>
                    <a:pt x="661774" y="268006"/>
                  </a:lnTo>
                  <a:lnTo>
                    <a:pt x="1222363" y="142743"/>
                  </a:lnTo>
                  <a:lnTo>
                    <a:pt x="952679" y="181943"/>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3" name="Google Shape;483;p8"/>
            <p:cNvSpPr/>
            <p:nvPr/>
          </p:nvSpPr>
          <p:spPr>
            <a:xfrm>
              <a:off x="6284077" y="3786227"/>
              <a:ext cx="731447" cy="231331"/>
            </a:xfrm>
            <a:custGeom>
              <a:rect b="b" l="l" r="r" t="t"/>
              <a:pathLst>
                <a:path extrusionOk="0" h="309473" w="978525">
                  <a:moveTo>
                    <a:pt x="680" y="65522"/>
                  </a:moveTo>
                  <a:lnTo>
                    <a:pt x="425101" y="680"/>
                  </a:lnTo>
                  <a:lnTo>
                    <a:pt x="978027" y="309269"/>
                  </a:lnTo>
                  <a:lnTo>
                    <a:pt x="252090" y="17162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4" name="Google Shape;484;p8"/>
            <p:cNvSpPr/>
            <p:nvPr/>
          </p:nvSpPr>
          <p:spPr>
            <a:xfrm>
              <a:off x="6601807" y="3786227"/>
              <a:ext cx="590446" cy="231331"/>
            </a:xfrm>
            <a:custGeom>
              <a:rect b="b" l="l" r="r" t="t"/>
              <a:pathLst>
                <a:path extrusionOk="0" h="309473" w="789894">
                  <a:moveTo>
                    <a:pt x="790574" y="134196"/>
                  </a:moveTo>
                  <a:lnTo>
                    <a:pt x="605774" y="33101"/>
                  </a:lnTo>
                  <a:lnTo>
                    <a:pt x="512638" y="28680"/>
                  </a:lnTo>
                  <a:lnTo>
                    <a:pt x="347290" y="65522"/>
                  </a:lnTo>
                  <a:lnTo>
                    <a:pt x="118575" y="6575"/>
                  </a:lnTo>
                  <a:lnTo>
                    <a:pt x="680" y="680"/>
                  </a:lnTo>
                  <a:lnTo>
                    <a:pt x="553606" y="30926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5" name="Google Shape;485;p8"/>
            <p:cNvSpPr/>
            <p:nvPr/>
          </p:nvSpPr>
          <p:spPr>
            <a:xfrm>
              <a:off x="6450223" y="3914202"/>
              <a:ext cx="603665" cy="284207"/>
            </a:xfrm>
            <a:custGeom>
              <a:rect b="b" l="l" r="r" t="t"/>
              <a:pathLst>
                <a:path extrusionOk="0" h="380210" w="807578">
                  <a:moveTo>
                    <a:pt x="30154" y="680"/>
                  </a:moveTo>
                  <a:lnTo>
                    <a:pt x="680" y="222617"/>
                  </a:lnTo>
                  <a:lnTo>
                    <a:pt x="808258" y="380890"/>
                  </a:lnTo>
                  <a:lnTo>
                    <a:pt x="756090" y="138322"/>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6" name="Google Shape;486;p8"/>
            <p:cNvSpPr/>
            <p:nvPr/>
          </p:nvSpPr>
          <p:spPr>
            <a:xfrm>
              <a:off x="7015738" y="3886180"/>
              <a:ext cx="226925" cy="312847"/>
            </a:xfrm>
            <a:custGeom>
              <a:rect b="b" l="l" r="r" t="t"/>
              <a:pathLst>
                <a:path extrusionOk="0" h="418525" w="303578">
                  <a:moveTo>
                    <a:pt x="303375" y="202280"/>
                  </a:moveTo>
                  <a:lnTo>
                    <a:pt x="237648" y="680"/>
                  </a:lnTo>
                  <a:lnTo>
                    <a:pt x="680" y="175754"/>
                  </a:lnTo>
                  <a:lnTo>
                    <a:pt x="52849" y="41832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7" name="Google Shape;487;p8"/>
            <p:cNvSpPr/>
            <p:nvPr/>
          </p:nvSpPr>
          <p:spPr>
            <a:xfrm>
              <a:off x="6450223" y="4080348"/>
              <a:ext cx="603665" cy="513335"/>
            </a:xfrm>
            <a:custGeom>
              <a:rect b="b" l="l" r="r" t="t"/>
              <a:pathLst>
                <a:path extrusionOk="0" h="686736" w="807578">
                  <a:moveTo>
                    <a:pt x="680" y="680"/>
                  </a:moveTo>
                  <a:lnTo>
                    <a:pt x="141270" y="688595"/>
                  </a:lnTo>
                  <a:lnTo>
                    <a:pt x="808258" y="15895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8" name="Google Shape;488;p8"/>
            <p:cNvSpPr/>
            <p:nvPr/>
          </p:nvSpPr>
          <p:spPr>
            <a:xfrm>
              <a:off x="7054793" y="4037102"/>
              <a:ext cx="187268" cy="495710"/>
            </a:xfrm>
            <a:custGeom>
              <a:rect b="b" l="l" r="r" t="t"/>
              <a:pathLst>
                <a:path extrusionOk="0" h="663157" w="250526">
                  <a:moveTo>
                    <a:pt x="251206" y="680"/>
                  </a:moveTo>
                  <a:lnTo>
                    <a:pt x="680" y="216722"/>
                  </a:lnTo>
                  <a:lnTo>
                    <a:pt x="107670" y="66383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9" name="Google Shape;489;p8"/>
            <p:cNvSpPr/>
            <p:nvPr/>
          </p:nvSpPr>
          <p:spPr>
            <a:xfrm>
              <a:off x="6555472" y="4198835"/>
              <a:ext cx="579430" cy="396567"/>
            </a:xfrm>
            <a:custGeom>
              <a:rect b="b" l="l" r="r" t="t"/>
              <a:pathLst>
                <a:path extrusionOk="0" h="530525" w="775157">
                  <a:moveTo>
                    <a:pt x="774658" y="447796"/>
                  </a:moveTo>
                  <a:lnTo>
                    <a:pt x="680" y="530322"/>
                  </a:lnTo>
                  <a:lnTo>
                    <a:pt x="667669" y="68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0" name="Google Shape;490;p8"/>
            <p:cNvSpPr/>
            <p:nvPr/>
          </p:nvSpPr>
          <p:spPr>
            <a:xfrm>
              <a:off x="6555472" y="4533555"/>
              <a:ext cx="579430" cy="112360"/>
            </a:xfrm>
            <a:custGeom>
              <a:rect b="b" l="l" r="r" t="t"/>
              <a:pathLst>
                <a:path extrusionOk="0" h="150315" w="775157">
                  <a:moveTo>
                    <a:pt x="484048" y="114448"/>
                  </a:moveTo>
                  <a:lnTo>
                    <a:pt x="774658" y="680"/>
                  </a:lnTo>
                  <a:lnTo>
                    <a:pt x="680" y="83206"/>
                  </a:lnTo>
                  <a:lnTo>
                    <a:pt x="132133" y="149817"/>
                  </a:lnTo>
                  <a:lnTo>
                    <a:pt x="284512" y="140975"/>
                  </a:lnTo>
                  <a:lnTo>
                    <a:pt x="290996" y="144512"/>
                  </a:lnTo>
                  <a:lnTo>
                    <a:pt x="390322" y="133017"/>
                  </a:lnTo>
                  <a:lnTo>
                    <a:pt x="395627" y="12859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1" name="Google Shape;491;p8"/>
            <p:cNvSpPr/>
            <p:nvPr/>
          </p:nvSpPr>
          <p:spPr>
            <a:xfrm>
              <a:off x="6596953" y="4616297"/>
              <a:ext cx="207096" cy="50672"/>
            </a:xfrm>
            <a:custGeom>
              <a:rect b="b" l="l" r="r" t="t"/>
              <a:pathLst>
                <a:path extrusionOk="0" h="67789" w="277052">
                  <a:moveTo>
                    <a:pt x="680" y="680"/>
                  </a:moveTo>
                  <a:lnTo>
                    <a:pt x="10406" y="67291"/>
                  </a:lnTo>
                  <a:lnTo>
                    <a:pt x="278027" y="56385"/>
                  </a:lnTo>
                  <a:lnTo>
                    <a:pt x="229101" y="30448"/>
                  </a:lnTo>
                  <a:lnTo>
                    <a:pt x="76722" y="392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2" name="Google Shape;492;p8"/>
            <p:cNvSpPr/>
            <p:nvPr/>
          </p:nvSpPr>
          <p:spPr>
            <a:xfrm>
              <a:off x="6851137" y="4591364"/>
              <a:ext cx="218112" cy="59485"/>
            </a:xfrm>
            <a:custGeom>
              <a:rect b="b" l="l" r="r" t="t"/>
              <a:pathLst>
                <a:path extrusionOk="0" h="79578" w="291789">
                  <a:moveTo>
                    <a:pt x="680" y="51375"/>
                  </a:moveTo>
                  <a:lnTo>
                    <a:pt x="28385" y="79670"/>
                  </a:lnTo>
                  <a:lnTo>
                    <a:pt x="293059" y="32512"/>
                  </a:lnTo>
                  <a:lnTo>
                    <a:pt x="182238" y="680"/>
                  </a:lnTo>
                  <a:lnTo>
                    <a:pt x="89101" y="3722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3" name="Google Shape;493;p8"/>
            <p:cNvSpPr/>
            <p:nvPr/>
          </p:nvSpPr>
          <p:spPr>
            <a:xfrm>
              <a:off x="6604234" y="4657999"/>
              <a:ext cx="200487" cy="248956"/>
            </a:xfrm>
            <a:custGeom>
              <a:rect b="b" l="l" r="r" t="t"/>
              <a:pathLst>
                <a:path extrusionOk="0" h="333052" w="268210">
                  <a:moveTo>
                    <a:pt x="680" y="11585"/>
                  </a:moveTo>
                  <a:lnTo>
                    <a:pt x="87627" y="333732"/>
                  </a:lnTo>
                  <a:lnTo>
                    <a:pt x="268301" y="680"/>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4" name="Google Shape;494;p8"/>
            <p:cNvSpPr/>
            <p:nvPr/>
          </p:nvSpPr>
          <p:spPr>
            <a:xfrm>
              <a:off x="6701980" y="4615193"/>
              <a:ext cx="367927" cy="286410"/>
            </a:xfrm>
            <a:custGeom>
              <a:rect b="b" l="l" r="r" t="t"/>
              <a:pathLst>
                <a:path extrusionOk="0" h="383157" w="492210">
                  <a:moveTo>
                    <a:pt x="227627" y="47838"/>
                  </a:moveTo>
                  <a:lnTo>
                    <a:pt x="680" y="385311"/>
                  </a:lnTo>
                  <a:lnTo>
                    <a:pt x="492301" y="680"/>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5" name="Google Shape;495;p8"/>
            <p:cNvSpPr/>
            <p:nvPr/>
          </p:nvSpPr>
          <p:spPr>
            <a:xfrm>
              <a:off x="6701980" y="4629314"/>
              <a:ext cx="169643" cy="273191"/>
            </a:xfrm>
            <a:custGeom>
              <a:rect b="b" l="l" r="r" t="t"/>
              <a:pathLst>
                <a:path extrusionOk="0" h="365473" w="226947">
                  <a:moveTo>
                    <a:pt x="95291" y="16596"/>
                  </a:moveTo>
                  <a:lnTo>
                    <a:pt x="194617" y="5101"/>
                  </a:lnTo>
                  <a:lnTo>
                    <a:pt x="199922" y="680"/>
                  </a:lnTo>
                  <a:lnTo>
                    <a:pt x="227627" y="28975"/>
                  </a:lnTo>
                  <a:lnTo>
                    <a:pt x="680" y="366448"/>
                  </a:lnTo>
                  <a:lnTo>
                    <a:pt x="12175" y="270364"/>
                  </a:lnTo>
                  <a:lnTo>
                    <a:pt x="137733" y="3899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6" name="Google Shape;496;p8"/>
            <p:cNvSpPr/>
            <p:nvPr/>
          </p:nvSpPr>
          <p:spPr>
            <a:xfrm>
              <a:off x="6333281" y="3973555"/>
              <a:ext cx="48469" cy="784323"/>
            </a:xfrm>
            <a:custGeom>
              <a:rect b="b" l="l" r="r" t="t"/>
              <a:pathLst>
                <a:path extrusionOk="0" h="1049262" w="64842">
                  <a:moveTo>
                    <a:pt x="680" y="680"/>
                  </a:moveTo>
                  <a:lnTo>
                    <a:pt x="66996" y="547122"/>
                  </a:lnTo>
                  <a:lnTo>
                    <a:pt x="44891" y="1050237"/>
                  </a:lnTo>
                  <a:lnTo>
                    <a:pt x="28680" y="5471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7" name="Google Shape;497;p8"/>
            <p:cNvSpPr/>
            <p:nvPr/>
          </p:nvSpPr>
          <p:spPr>
            <a:xfrm>
              <a:off x="6576169" y="3442860"/>
              <a:ext cx="132189" cy="127783"/>
            </a:xfrm>
            <a:custGeom>
              <a:rect b="b" l="l" r="r" t="t"/>
              <a:pathLst>
                <a:path extrusionOk="0" h="170947" w="176841">
                  <a:moveTo>
                    <a:pt x="176695" y="86800"/>
                  </a:moveTo>
                  <a:cubicBezTo>
                    <a:pt x="176695" y="133517"/>
                    <a:pt x="137635" y="171389"/>
                    <a:pt x="89453" y="171389"/>
                  </a:cubicBezTo>
                  <a:cubicBezTo>
                    <a:pt x="41270" y="171389"/>
                    <a:pt x="2210" y="133517"/>
                    <a:pt x="2210" y="86800"/>
                  </a:cubicBezTo>
                  <a:cubicBezTo>
                    <a:pt x="2210" y="40083"/>
                    <a:pt x="41270" y="2211"/>
                    <a:pt x="89453" y="2211"/>
                  </a:cubicBezTo>
                  <a:cubicBezTo>
                    <a:pt x="137635" y="2211"/>
                    <a:pt x="176695" y="40083"/>
                    <a:pt x="176695" y="868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8" name="Google Shape;498;p8"/>
            <p:cNvSpPr/>
            <p:nvPr/>
          </p:nvSpPr>
          <p:spPr>
            <a:xfrm>
              <a:off x="7152648" y="3513110"/>
              <a:ext cx="68298" cy="134392"/>
            </a:xfrm>
            <a:custGeom>
              <a:rect b="b" l="l" r="r" t="t"/>
              <a:pathLst>
                <a:path extrusionOk="0" h="179789" w="91368">
                  <a:moveTo>
                    <a:pt x="72200" y="85344"/>
                  </a:moveTo>
                  <a:cubicBezTo>
                    <a:pt x="81974" y="131029"/>
                    <a:pt x="78283" y="170549"/>
                    <a:pt x="63956" y="173613"/>
                  </a:cubicBezTo>
                  <a:cubicBezTo>
                    <a:pt x="49630" y="176678"/>
                    <a:pt x="30093" y="142128"/>
                    <a:pt x="20320" y="96443"/>
                  </a:cubicBezTo>
                  <a:cubicBezTo>
                    <a:pt x="10547" y="50758"/>
                    <a:pt x="14238" y="11238"/>
                    <a:pt x="28564" y="8173"/>
                  </a:cubicBezTo>
                  <a:cubicBezTo>
                    <a:pt x="42890" y="5109"/>
                    <a:pt x="62427" y="39659"/>
                    <a:pt x="72200" y="853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9" name="Google Shape;499;p8"/>
            <p:cNvSpPr/>
            <p:nvPr/>
          </p:nvSpPr>
          <p:spPr>
            <a:xfrm>
              <a:off x="6621224" y="3258443"/>
              <a:ext cx="541976" cy="511132"/>
            </a:xfrm>
            <a:custGeom>
              <a:rect b="b" l="l" r="r" t="t"/>
              <a:pathLst>
                <a:path extrusionOk="0" h="683788" w="725052">
                  <a:moveTo>
                    <a:pt x="680" y="680"/>
                  </a:moveTo>
                  <a:lnTo>
                    <a:pt x="612259" y="684469"/>
                  </a:lnTo>
                  <a:lnTo>
                    <a:pt x="725732" y="11562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0" name="Google Shape;500;p8"/>
            <p:cNvSpPr/>
            <p:nvPr/>
          </p:nvSpPr>
          <p:spPr>
            <a:xfrm>
              <a:off x="6430807" y="3786227"/>
              <a:ext cx="647727" cy="187268"/>
            </a:xfrm>
            <a:custGeom>
              <a:rect b="b" l="l" r="r" t="t"/>
              <a:pathLst>
                <a:path extrusionOk="0" h="250526" w="866525">
                  <a:moveTo>
                    <a:pt x="229101" y="680"/>
                  </a:moveTo>
                  <a:lnTo>
                    <a:pt x="680" y="78785"/>
                  </a:lnTo>
                  <a:lnTo>
                    <a:pt x="191669" y="158069"/>
                  </a:lnTo>
                  <a:lnTo>
                    <a:pt x="685059" y="250911"/>
                  </a:lnTo>
                  <a:lnTo>
                    <a:pt x="866616" y="97059"/>
                  </a:lnTo>
                  <a:lnTo>
                    <a:pt x="741058" y="28680"/>
                  </a:lnTo>
                  <a:lnTo>
                    <a:pt x="575711" y="65522"/>
                  </a:lnTo>
                  <a:lnTo>
                    <a:pt x="346996" y="657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1" name="Google Shape;501;p8"/>
            <p:cNvSpPr/>
            <p:nvPr/>
          </p:nvSpPr>
          <p:spPr>
            <a:xfrm>
              <a:off x="6596953" y="4591364"/>
              <a:ext cx="409787" cy="114564"/>
            </a:xfrm>
            <a:custGeom>
              <a:rect b="b" l="l" r="r" t="t"/>
              <a:pathLst>
                <a:path extrusionOk="0" h="153263" w="548210">
                  <a:moveTo>
                    <a:pt x="521774" y="680"/>
                  </a:moveTo>
                  <a:lnTo>
                    <a:pt x="549185" y="33985"/>
                  </a:lnTo>
                  <a:lnTo>
                    <a:pt x="343754" y="54912"/>
                  </a:lnTo>
                  <a:lnTo>
                    <a:pt x="242364" y="155122"/>
                  </a:lnTo>
                  <a:lnTo>
                    <a:pt x="278027" y="89690"/>
                  </a:lnTo>
                  <a:lnTo>
                    <a:pt x="237648" y="68470"/>
                  </a:lnTo>
                  <a:lnTo>
                    <a:pt x="10406" y="100596"/>
                  </a:lnTo>
                  <a:lnTo>
                    <a:pt x="680" y="33985"/>
                  </a:lnTo>
                  <a:lnTo>
                    <a:pt x="76722" y="72596"/>
                  </a:lnTo>
                  <a:lnTo>
                    <a:pt x="428638" y="3722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2" name="Google Shape;502;p8"/>
            <p:cNvSpPr/>
            <p:nvPr/>
          </p:nvSpPr>
          <p:spPr>
            <a:xfrm>
              <a:off x="6340121" y="4029820"/>
              <a:ext cx="72704" cy="502319"/>
            </a:xfrm>
            <a:custGeom>
              <a:rect b="b" l="l" r="r" t="t"/>
              <a:pathLst>
                <a:path extrusionOk="0" h="671999" w="97263">
                  <a:moveTo>
                    <a:pt x="680" y="680"/>
                  </a:moveTo>
                  <a:lnTo>
                    <a:pt x="99122" y="450154"/>
                  </a:lnTo>
                  <a:lnTo>
                    <a:pt x="93817" y="673564"/>
                  </a:lnTo>
                  <a:lnTo>
                    <a:pt x="80259" y="667669"/>
                  </a:lnTo>
                  <a:lnTo>
                    <a:pt x="54027" y="557438"/>
                  </a:lnTo>
                  <a:lnTo>
                    <a:pt x="57859" y="47196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3" name="Google Shape;503;p8"/>
            <p:cNvSpPr/>
            <p:nvPr/>
          </p:nvSpPr>
          <p:spPr>
            <a:xfrm>
              <a:off x="6243920" y="3985691"/>
              <a:ext cx="310645" cy="608070"/>
            </a:xfrm>
            <a:custGeom>
              <a:rect b="b" l="l" r="r" t="t"/>
              <a:pathLst>
                <a:path extrusionOk="0" h="813472" w="415578">
                  <a:moveTo>
                    <a:pt x="680" y="680"/>
                  </a:moveTo>
                  <a:lnTo>
                    <a:pt x="276259" y="127122"/>
                  </a:lnTo>
                  <a:lnTo>
                    <a:pt x="416848" y="815037"/>
                  </a:lnTo>
                  <a:lnTo>
                    <a:pt x="178406" y="713648"/>
                  </a:lnTo>
                  <a:lnTo>
                    <a:pt x="34575" y="19461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4" name="Google Shape;504;p8"/>
            <p:cNvSpPr/>
            <p:nvPr/>
          </p:nvSpPr>
          <p:spPr>
            <a:xfrm>
              <a:off x="6243920" y="3834769"/>
              <a:ext cx="226925" cy="244550"/>
            </a:xfrm>
            <a:custGeom>
              <a:rect b="b" l="l" r="r" t="t"/>
              <a:pathLst>
                <a:path extrusionOk="0" h="327157" w="303578">
                  <a:moveTo>
                    <a:pt x="54322" y="680"/>
                  </a:moveTo>
                  <a:lnTo>
                    <a:pt x="305733" y="106785"/>
                  </a:lnTo>
                  <a:lnTo>
                    <a:pt x="276259" y="328722"/>
                  </a:lnTo>
                  <a:lnTo>
                    <a:pt x="680" y="20228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5" name="Google Shape;505;p8"/>
            <p:cNvSpPr/>
            <p:nvPr/>
          </p:nvSpPr>
          <p:spPr>
            <a:xfrm>
              <a:off x="6163384" y="3973555"/>
              <a:ext cx="189471" cy="416396"/>
            </a:xfrm>
            <a:custGeom>
              <a:rect b="b" l="l" r="r" t="t"/>
              <a:pathLst>
                <a:path extrusionOk="0" h="557052" w="253473">
                  <a:moveTo>
                    <a:pt x="227627" y="680"/>
                  </a:moveTo>
                  <a:lnTo>
                    <a:pt x="680" y="558911"/>
                  </a:lnTo>
                  <a:lnTo>
                    <a:pt x="255627" y="547122"/>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6" name="Google Shape;506;p8"/>
            <p:cNvSpPr/>
            <p:nvPr/>
          </p:nvSpPr>
          <p:spPr>
            <a:xfrm>
              <a:off x="6163384" y="4382633"/>
              <a:ext cx="202690" cy="376739"/>
            </a:xfrm>
            <a:custGeom>
              <a:rect b="b" l="l" r="r" t="t"/>
              <a:pathLst>
                <a:path extrusionOk="0" h="503999" w="271157">
                  <a:moveTo>
                    <a:pt x="271838" y="503796"/>
                  </a:moveTo>
                  <a:lnTo>
                    <a:pt x="680" y="12470"/>
                  </a:lnTo>
                  <a:lnTo>
                    <a:pt x="255627" y="68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nvGrpSpPr>
            <p:cNvPr id="507" name="Google Shape;507;p8"/>
            <p:cNvGrpSpPr/>
            <p:nvPr/>
          </p:nvGrpSpPr>
          <p:grpSpPr>
            <a:xfrm rot="-2480660">
              <a:off x="7310707" y="3800069"/>
              <a:ext cx="146280" cy="701617"/>
              <a:chOff x="6945270" y="2693707"/>
              <a:chExt cx="195410" cy="937262"/>
            </a:xfrm>
          </p:grpSpPr>
          <p:sp>
            <p:nvSpPr>
              <p:cNvPr id="508" name="Google Shape;508;p8"/>
              <p:cNvSpPr/>
              <p:nvPr/>
            </p:nvSpPr>
            <p:spPr>
              <a:xfrm>
                <a:off x="6968259" y="2693707"/>
                <a:ext cx="76631" cy="501052"/>
              </a:xfrm>
              <a:custGeom>
                <a:rect b="b" l="l" r="r" t="t"/>
                <a:pathLst>
                  <a:path extrusionOk="0" h="501052" w="76631">
                    <a:moveTo>
                      <a:pt x="680" y="680"/>
                    </a:moveTo>
                    <a:lnTo>
                      <a:pt x="78785" y="475206"/>
                    </a:lnTo>
                    <a:lnTo>
                      <a:pt x="58154" y="50320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9" name="Google Shape;509;p8"/>
              <p:cNvSpPr/>
              <p:nvPr/>
            </p:nvSpPr>
            <p:spPr>
              <a:xfrm>
                <a:off x="7025733" y="3168233"/>
                <a:ext cx="114947" cy="462736"/>
              </a:xfrm>
              <a:custGeom>
                <a:rect b="b" l="l" r="r" t="t"/>
                <a:pathLst>
                  <a:path extrusionOk="0" h="462736" w="114947">
                    <a:moveTo>
                      <a:pt x="115627" y="464890"/>
                    </a:moveTo>
                    <a:lnTo>
                      <a:pt x="21312" y="680"/>
                    </a:lnTo>
                    <a:lnTo>
                      <a:pt x="680" y="286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0" name="Google Shape;510;p8"/>
              <p:cNvSpPr/>
              <p:nvPr/>
            </p:nvSpPr>
            <p:spPr>
              <a:xfrm>
                <a:off x="6945270" y="2693707"/>
                <a:ext cx="194526" cy="937262"/>
              </a:xfrm>
              <a:custGeom>
                <a:rect b="b" l="l" r="r" t="t"/>
                <a:pathLst>
                  <a:path extrusionOk="0" h="937262" w="194526">
                    <a:moveTo>
                      <a:pt x="680" y="512638"/>
                    </a:moveTo>
                    <a:lnTo>
                      <a:pt x="196090" y="939416"/>
                    </a:lnTo>
                    <a:lnTo>
                      <a:pt x="81143" y="503206"/>
                    </a:lnTo>
                    <a:lnTo>
                      <a:pt x="23670"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1" name="Google Shape;511;p8"/>
              <p:cNvSpPr/>
              <p:nvPr/>
            </p:nvSpPr>
            <p:spPr>
              <a:xfrm>
                <a:off x="6968259" y="2693707"/>
                <a:ext cx="76631" cy="501052"/>
              </a:xfrm>
              <a:custGeom>
                <a:rect b="b" l="l" r="r" t="t"/>
                <a:pathLst>
                  <a:path extrusionOk="0" h="501052" w="76631">
                    <a:moveTo>
                      <a:pt x="680" y="680"/>
                    </a:moveTo>
                    <a:lnTo>
                      <a:pt x="78785" y="475206"/>
                    </a:lnTo>
                    <a:lnTo>
                      <a:pt x="58154" y="50320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2" name="Google Shape;512;p8"/>
              <p:cNvSpPr/>
              <p:nvPr/>
            </p:nvSpPr>
            <p:spPr>
              <a:xfrm>
                <a:off x="7025733" y="3168233"/>
                <a:ext cx="114947" cy="462736"/>
              </a:xfrm>
              <a:custGeom>
                <a:rect b="b" l="l" r="r" t="t"/>
                <a:pathLst>
                  <a:path extrusionOk="0" h="462736" w="114947">
                    <a:moveTo>
                      <a:pt x="115627" y="464890"/>
                    </a:moveTo>
                    <a:lnTo>
                      <a:pt x="21312" y="680"/>
                    </a:lnTo>
                    <a:lnTo>
                      <a:pt x="680" y="286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3" name="Google Shape;513;p8"/>
              <p:cNvSpPr/>
              <p:nvPr/>
            </p:nvSpPr>
            <p:spPr>
              <a:xfrm>
                <a:off x="6945270" y="2693707"/>
                <a:ext cx="194526" cy="937262"/>
              </a:xfrm>
              <a:custGeom>
                <a:rect b="b" l="l" r="r" t="t"/>
                <a:pathLst>
                  <a:path extrusionOk="0" h="937262" w="194526">
                    <a:moveTo>
                      <a:pt x="680" y="512638"/>
                    </a:moveTo>
                    <a:lnTo>
                      <a:pt x="196090" y="939416"/>
                    </a:lnTo>
                    <a:lnTo>
                      <a:pt x="81143" y="503206"/>
                    </a:lnTo>
                    <a:lnTo>
                      <a:pt x="23670"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4" name="Google Shape;514;p8"/>
              <p:cNvSpPr/>
              <p:nvPr/>
            </p:nvSpPr>
            <p:spPr>
              <a:xfrm>
                <a:off x="6968259" y="2693707"/>
                <a:ext cx="76631" cy="501052"/>
              </a:xfrm>
              <a:custGeom>
                <a:rect b="b" l="l" r="r" t="t"/>
                <a:pathLst>
                  <a:path extrusionOk="0" h="501052" w="76631">
                    <a:moveTo>
                      <a:pt x="680" y="680"/>
                    </a:moveTo>
                    <a:lnTo>
                      <a:pt x="78785" y="475206"/>
                    </a:lnTo>
                    <a:lnTo>
                      <a:pt x="58154" y="50320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5" name="Google Shape;515;p8"/>
              <p:cNvSpPr/>
              <p:nvPr/>
            </p:nvSpPr>
            <p:spPr>
              <a:xfrm>
                <a:off x="7025733" y="3168233"/>
                <a:ext cx="114947" cy="462736"/>
              </a:xfrm>
              <a:custGeom>
                <a:rect b="b" l="l" r="r" t="t"/>
                <a:pathLst>
                  <a:path extrusionOk="0" h="462736" w="114947">
                    <a:moveTo>
                      <a:pt x="115627" y="464890"/>
                    </a:moveTo>
                    <a:lnTo>
                      <a:pt x="21312" y="680"/>
                    </a:lnTo>
                    <a:lnTo>
                      <a:pt x="680" y="286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6" name="Google Shape;516;p8"/>
              <p:cNvSpPr/>
              <p:nvPr/>
            </p:nvSpPr>
            <p:spPr>
              <a:xfrm>
                <a:off x="6945270" y="2693707"/>
                <a:ext cx="194526" cy="937262"/>
              </a:xfrm>
              <a:custGeom>
                <a:rect b="b" l="l" r="r" t="t"/>
                <a:pathLst>
                  <a:path extrusionOk="0" h="937262" w="194526">
                    <a:moveTo>
                      <a:pt x="680" y="512638"/>
                    </a:moveTo>
                    <a:lnTo>
                      <a:pt x="196090" y="939416"/>
                    </a:lnTo>
                    <a:lnTo>
                      <a:pt x="81143" y="503206"/>
                    </a:lnTo>
                    <a:lnTo>
                      <a:pt x="23670"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517" name="Google Shape;517;p8"/>
            <p:cNvSpPr/>
            <p:nvPr/>
          </p:nvSpPr>
          <p:spPr>
            <a:xfrm>
              <a:off x="6366378" y="3258443"/>
              <a:ext cx="795339" cy="511132"/>
            </a:xfrm>
            <a:custGeom>
              <a:rect b="b" l="l" r="r" t="t"/>
              <a:pathLst>
                <a:path extrusionOk="0" h="683788" w="1063999">
                  <a:moveTo>
                    <a:pt x="680" y="503206"/>
                  </a:moveTo>
                  <a:lnTo>
                    <a:pt x="341101" y="680"/>
                  </a:lnTo>
                  <a:lnTo>
                    <a:pt x="1066153" y="115627"/>
                  </a:lnTo>
                  <a:lnTo>
                    <a:pt x="952679" y="68446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8" name="Google Shape;518;p8"/>
            <p:cNvSpPr/>
            <p:nvPr/>
          </p:nvSpPr>
          <p:spPr>
            <a:xfrm>
              <a:off x="7079064" y="3344495"/>
              <a:ext cx="200487" cy="425209"/>
            </a:xfrm>
            <a:custGeom>
              <a:rect b="b" l="l" r="r" t="t"/>
              <a:pathLst>
                <a:path extrusionOk="0" h="568841" w="268210">
                  <a:moveTo>
                    <a:pt x="270364" y="530322"/>
                  </a:moveTo>
                  <a:lnTo>
                    <a:pt x="114154" y="680"/>
                  </a:lnTo>
                  <a:lnTo>
                    <a:pt x="680" y="56952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9" name="Google Shape;519;p8"/>
            <p:cNvSpPr/>
            <p:nvPr/>
          </p:nvSpPr>
          <p:spPr>
            <a:xfrm>
              <a:off x="6621224" y="3230862"/>
              <a:ext cx="541976" cy="112360"/>
            </a:xfrm>
            <a:custGeom>
              <a:rect b="b" l="l" r="r" t="t"/>
              <a:pathLst>
                <a:path extrusionOk="0" h="150315" w="725052">
                  <a:moveTo>
                    <a:pt x="176048" y="680"/>
                  </a:moveTo>
                  <a:lnTo>
                    <a:pt x="680" y="37522"/>
                  </a:lnTo>
                  <a:lnTo>
                    <a:pt x="725732" y="152470"/>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0" name="Google Shape;520;p8"/>
            <p:cNvSpPr/>
            <p:nvPr/>
          </p:nvSpPr>
          <p:spPr>
            <a:xfrm>
              <a:off x="6919537" y="3189160"/>
              <a:ext cx="46266" cy="101345"/>
            </a:xfrm>
            <a:custGeom>
              <a:rect b="b" l="l" r="r" t="t"/>
              <a:pathLst>
                <a:path extrusionOk="0" h="135578" w="61894">
                  <a:moveTo>
                    <a:pt x="680" y="680"/>
                  </a:moveTo>
                  <a:lnTo>
                    <a:pt x="64049" y="135670"/>
                  </a:lnTo>
                  <a:lnTo>
                    <a:pt x="32217" y="12682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1" name="Google Shape;521;p8"/>
            <p:cNvSpPr/>
            <p:nvPr/>
          </p:nvSpPr>
          <p:spPr>
            <a:xfrm>
              <a:off x="6919537" y="3189160"/>
              <a:ext cx="24235" cy="94735"/>
            </a:xfrm>
            <a:custGeom>
              <a:rect b="b" l="l" r="r" t="t"/>
              <a:pathLst>
                <a:path extrusionOk="0" h="126736" w="32421">
                  <a:moveTo>
                    <a:pt x="8049" y="120048"/>
                  </a:moveTo>
                  <a:lnTo>
                    <a:pt x="680" y="680"/>
                  </a:lnTo>
                  <a:lnTo>
                    <a:pt x="32217" y="12682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2" name="Google Shape;522;p8"/>
            <p:cNvSpPr/>
            <p:nvPr/>
          </p:nvSpPr>
          <p:spPr>
            <a:xfrm>
              <a:off x="6430807" y="3126497"/>
              <a:ext cx="132189" cy="248956"/>
            </a:xfrm>
            <a:custGeom>
              <a:rect b="b" l="l" r="r" t="t"/>
              <a:pathLst>
                <a:path extrusionOk="0" h="333052" w="176841">
                  <a:moveTo>
                    <a:pt x="158364" y="680"/>
                  </a:moveTo>
                  <a:lnTo>
                    <a:pt x="177522" y="235290"/>
                  </a:lnTo>
                  <a:lnTo>
                    <a:pt x="138322" y="265059"/>
                  </a:lnTo>
                  <a:lnTo>
                    <a:pt x="111206" y="301311"/>
                  </a:lnTo>
                  <a:lnTo>
                    <a:pt x="680" y="3325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3" name="Google Shape;523;p8"/>
            <p:cNvSpPr/>
            <p:nvPr/>
          </p:nvSpPr>
          <p:spPr>
            <a:xfrm>
              <a:off x="6548852" y="3126497"/>
              <a:ext cx="24235" cy="176252"/>
            </a:xfrm>
            <a:custGeom>
              <a:rect b="b" l="l" r="r" t="t"/>
              <a:pathLst>
                <a:path extrusionOk="0" h="235789" w="32421">
                  <a:moveTo>
                    <a:pt x="33985" y="224680"/>
                  </a:moveTo>
                  <a:lnTo>
                    <a:pt x="680" y="680"/>
                  </a:lnTo>
                  <a:lnTo>
                    <a:pt x="19838" y="23529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4" name="Google Shape;524;p8"/>
            <p:cNvSpPr/>
            <p:nvPr/>
          </p:nvSpPr>
          <p:spPr>
            <a:xfrm>
              <a:off x="6430807" y="3351555"/>
              <a:ext cx="81516" cy="48469"/>
            </a:xfrm>
            <a:custGeom>
              <a:rect b="b" l="l" r="r" t="t"/>
              <a:pathLst>
                <a:path extrusionOk="0" h="64842" w="109052">
                  <a:moveTo>
                    <a:pt x="680" y="31922"/>
                  </a:moveTo>
                  <a:lnTo>
                    <a:pt x="22196" y="65522"/>
                  </a:lnTo>
                  <a:lnTo>
                    <a:pt x="49312" y="60217"/>
                  </a:lnTo>
                  <a:lnTo>
                    <a:pt x="111206" y="68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5" name="Google Shape;525;p8"/>
            <p:cNvSpPr/>
            <p:nvPr/>
          </p:nvSpPr>
          <p:spPr>
            <a:xfrm>
              <a:off x="6308348" y="3258443"/>
              <a:ext cx="312847" cy="348098"/>
            </a:xfrm>
            <a:custGeom>
              <a:rect b="b" l="l" r="r" t="t"/>
              <a:pathLst>
                <a:path extrusionOk="0" h="465683" w="418525">
                  <a:moveTo>
                    <a:pt x="418617" y="680"/>
                  </a:moveTo>
                  <a:lnTo>
                    <a:pt x="301901" y="88806"/>
                  </a:lnTo>
                  <a:lnTo>
                    <a:pt x="274785" y="125059"/>
                  </a:lnTo>
                  <a:lnTo>
                    <a:pt x="212891" y="184596"/>
                  </a:lnTo>
                  <a:lnTo>
                    <a:pt x="199333" y="187248"/>
                  </a:lnTo>
                  <a:lnTo>
                    <a:pt x="680" y="4660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6" name="Google Shape;526;p8"/>
            <p:cNvSpPr/>
            <p:nvPr/>
          </p:nvSpPr>
          <p:spPr>
            <a:xfrm>
              <a:off x="6308348" y="3258443"/>
              <a:ext cx="312847" cy="374536"/>
            </a:xfrm>
            <a:custGeom>
              <a:rect b="b" l="l" r="r" t="t"/>
              <a:pathLst>
                <a:path extrusionOk="0" h="501052" w="418525">
                  <a:moveTo>
                    <a:pt x="78196" y="503206"/>
                  </a:moveTo>
                  <a:lnTo>
                    <a:pt x="680" y="466069"/>
                  </a:lnTo>
                  <a:lnTo>
                    <a:pt x="418617"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7" name="Google Shape;527;p8"/>
            <p:cNvSpPr/>
            <p:nvPr/>
          </p:nvSpPr>
          <p:spPr>
            <a:xfrm>
              <a:off x="6366378" y="3634644"/>
              <a:ext cx="912106" cy="200487"/>
            </a:xfrm>
            <a:custGeom>
              <a:rect b="b" l="l" r="r" t="t"/>
              <a:pathLst>
                <a:path extrusionOk="0" h="268210" w="1220209">
                  <a:moveTo>
                    <a:pt x="680" y="680"/>
                  </a:moveTo>
                  <a:lnTo>
                    <a:pt x="433059" y="209059"/>
                  </a:lnTo>
                  <a:lnTo>
                    <a:pt x="661774" y="268006"/>
                  </a:lnTo>
                  <a:lnTo>
                    <a:pt x="1222363" y="142743"/>
                  </a:lnTo>
                  <a:lnTo>
                    <a:pt x="952679" y="181943"/>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8" name="Google Shape;528;p8"/>
            <p:cNvSpPr/>
            <p:nvPr/>
          </p:nvSpPr>
          <p:spPr>
            <a:xfrm>
              <a:off x="6284077" y="3786227"/>
              <a:ext cx="731447" cy="231331"/>
            </a:xfrm>
            <a:custGeom>
              <a:rect b="b" l="l" r="r" t="t"/>
              <a:pathLst>
                <a:path extrusionOk="0" h="309473" w="978525">
                  <a:moveTo>
                    <a:pt x="680" y="65522"/>
                  </a:moveTo>
                  <a:lnTo>
                    <a:pt x="425101" y="680"/>
                  </a:lnTo>
                  <a:lnTo>
                    <a:pt x="978027" y="309269"/>
                  </a:lnTo>
                  <a:lnTo>
                    <a:pt x="252090" y="17162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9" name="Google Shape;529;p8"/>
            <p:cNvSpPr/>
            <p:nvPr/>
          </p:nvSpPr>
          <p:spPr>
            <a:xfrm>
              <a:off x="6601807" y="3786227"/>
              <a:ext cx="590446" cy="231331"/>
            </a:xfrm>
            <a:custGeom>
              <a:rect b="b" l="l" r="r" t="t"/>
              <a:pathLst>
                <a:path extrusionOk="0" h="309473" w="789894">
                  <a:moveTo>
                    <a:pt x="790574" y="134196"/>
                  </a:moveTo>
                  <a:lnTo>
                    <a:pt x="605774" y="33101"/>
                  </a:lnTo>
                  <a:lnTo>
                    <a:pt x="512638" y="28680"/>
                  </a:lnTo>
                  <a:lnTo>
                    <a:pt x="347290" y="65522"/>
                  </a:lnTo>
                  <a:lnTo>
                    <a:pt x="118575" y="6575"/>
                  </a:lnTo>
                  <a:lnTo>
                    <a:pt x="680" y="680"/>
                  </a:lnTo>
                  <a:lnTo>
                    <a:pt x="553606" y="30926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30" name="Google Shape;530;p8"/>
            <p:cNvSpPr/>
            <p:nvPr/>
          </p:nvSpPr>
          <p:spPr>
            <a:xfrm>
              <a:off x="6450223" y="3914202"/>
              <a:ext cx="603665" cy="284207"/>
            </a:xfrm>
            <a:custGeom>
              <a:rect b="b" l="l" r="r" t="t"/>
              <a:pathLst>
                <a:path extrusionOk="0" h="380210" w="807578">
                  <a:moveTo>
                    <a:pt x="30154" y="680"/>
                  </a:moveTo>
                  <a:lnTo>
                    <a:pt x="680" y="222617"/>
                  </a:lnTo>
                  <a:lnTo>
                    <a:pt x="808258" y="380890"/>
                  </a:lnTo>
                  <a:lnTo>
                    <a:pt x="756090" y="138322"/>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31" name="Google Shape;531;p8"/>
            <p:cNvSpPr/>
            <p:nvPr/>
          </p:nvSpPr>
          <p:spPr>
            <a:xfrm>
              <a:off x="7015738" y="3886180"/>
              <a:ext cx="226925" cy="312847"/>
            </a:xfrm>
            <a:custGeom>
              <a:rect b="b" l="l" r="r" t="t"/>
              <a:pathLst>
                <a:path extrusionOk="0" h="418525" w="303578">
                  <a:moveTo>
                    <a:pt x="303375" y="202280"/>
                  </a:moveTo>
                  <a:lnTo>
                    <a:pt x="237648" y="680"/>
                  </a:lnTo>
                  <a:lnTo>
                    <a:pt x="680" y="175754"/>
                  </a:lnTo>
                  <a:lnTo>
                    <a:pt x="52849" y="41832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32" name="Google Shape;532;p8"/>
            <p:cNvSpPr/>
            <p:nvPr/>
          </p:nvSpPr>
          <p:spPr>
            <a:xfrm>
              <a:off x="6450223" y="4080348"/>
              <a:ext cx="603665" cy="513335"/>
            </a:xfrm>
            <a:custGeom>
              <a:rect b="b" l="l" r="r" t="t"/>
              <a:pathLst>
                <a:path extrusionOk="0" h="686736" w="807578">
                  <a:moveTo>
                    <a:pt x="680" y="680"/>
                  </a:moveTo>
                  <a:lnTo>
                    <a:pt x="141270" y="688595"/>
                  </a:lnTo>
                  <a:lnTo>
                    <a:pt x="808258" y="15895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33" name="Google Shape;533;p8"/>
            <p:cNvSpPr/>
            <p:nvPr/>
          </p:nvSpPr>
          <p:spPr>
            <a:xfrm>
              <a:off x="7054793" y="4037102"/>
              <a:ext cx="187268" cy="495710"/>
            </a:xfrm>
            <a:custGeom>
              <a:rect b="b" l="l" r="r" t="t"/>
              <a:pathLst>
                <a:path extrusionOk="0" h="663157" w="250526">
                  <a:moveTo>
                    <a:pt x="251206" y="680"/>
                  </a:moveTo>
                  <a:lnTo>
                    <a:pt x="680" y="216722"/>
                  </a:lnTo>
                  <a:lnTo>
                    <a:pt x="107670" y="66383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34" name="Google Shape;534;p8"/>
            <p:cNvSpPr/>
            <p:nvPr/>
          </p:nvSpPr>
          <p:spPr>
            <a:xfrm>
              <a:off x="6555472" y="4198835"/>
              <a:ext cx="579430" cy="396567"/>
            </a:xfrm>
            <a:custGeom>
              <a:rect b="b" l="l" r="r" t="t"/>
              <a:pathLst>
                <a:path extrusionOk="0" h="530525" w="775157">
                  <a:moveTo>
                    <a:pt x="774658" y="447796"/>
                  </a:moveTo>
                  <a:lnTo>
                    <a:pt x="680" y="530322"/>
                  </a:lnTo>
                  <a:lnTo>
                    <a:pt x="667669" y="68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35" name="Google Shape;535;p8"/>
            <p:cNvSpPr/>
            <p:nvPr/>
          </p:nvSpPr>
          <p:spPr>
            <a:xfrm>
              <a:off x="6555472" y="4533555"/>
              <a:ext cx="579430" cy="112360"/>
            </a:xfrm>
            <a:custGeom>
              <a:rect b="b" l="l" r="r" t="t"/>
              <a:pathLst>
                <a:path extrusionOk="0" h="150315" w="775157">
                  <a:moveTo>
                    <a:pt x="484048" y="114448"/>
                  </a:moveTo>
                  <a:lnTo>
                    <a:pt x="774658" y="680"/>
                  </a:lnTo>
                  <a:lnTo>
                    <a:pt x="680" y="83206"/>
                  </a:lnTo>
                  <a:lnTo>
                    <a:pt x="132133" y="149817"/>
                  </a:lnTo>
                  <a:lnTo>
                    <a:pt x="284512" y="140975"/>
                  </a:lnTo>
                  <a:lnTo>
                    <a:pt x="290996" y="144512"/>
                  </a:lnTo>
                  <a:lnTo>
                    <a:pt x="390322" y="133017"/>
                  </a:lnTo>
                  <a:lnTo>
                    <a:pt x="395627" y="12859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36" name="Google Shape;536;p8"/>
            <p:cNvSpPr/>
            <p:nvPr/>
          </p:nvSpPr>
          <p:spPr>
            <a:xfrm>
              <a:off x="6596953" y="4616297"/>
              <a:ext cx="207096" cy="50672"/>
            </a:xfrm>
            <a:custGeom>
              <a:rect b="b" l="l" r="r" t="t"/>
              <a:pathLst>
                <a:path extrusionOk="0" h="67789" w="277052">
                  <a:moveTo>
                    <a:pt x="680" y="680"/>
                  </a:moveTo>
                  <a:lnTo>
                    <a:pt x="10406" y="67291"/>
                  </a:lnTo>
                  <a:lnTo>
                    <a:pt x="278027" y="56385"/>
                  </a:lnTo>
                  <a:lnTo>
                    <a:pt x="229101" y="30448"/>
                  </a:lnTo>
                  <a:lnTo>
                    <a:pt x="76722" y="392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37" name="Google Shape;537;p8"/>
            <p:cNvSpPr/>
            <p:nvPr/>
          </p:nvSpPr>
          <p:spPr>
            <a:xfrm>
              <a:off x="6851137" y="4591364"/>
              <a:ext cx="218112" cy="59485"/>
            </a:xfrm>
            <a:custGeom>
              <a:rect b="b" l="l" r="r" t="t"/>
              <a:pathLst>
                <a:path extrusionOk="0" h="79578" w="291789">
                  <a:moveTo>
                    <a:pt x="680" y="51375"/>
                  </a:moveTo>
                  <a:lnTo>
                    <a:pt x="28385" y="79670"/>
                  </a:lnTo>
                  <a:lnTo>
                    <a:pt x="293059" y="32512"/>
                  </a:lnTo>
                  <a:lnTo>
                    <a:pt x="182238" y="680"/>
                  </a:lnTo>
                  <a:lnTo>
                    <a:pt x="89101" y="3722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38" name="Google Shape;538;p8"/>
            <p:cNvSpPr/>
            <p:nvPr/>
          </p:nvSpPr>
          <p:spPr>
            <a:xfrm>
              <a:off x="6604234" y="4657999"/>
              <a:ext cx="200487" cy="248956"/>
            </a:xfrm>
            <a:custGeom>
              <a:rect b="b" l="l" r="r" t="t"/>
              <a:pathLst>
                <a:path extrusionOk="0" h="333052" w="268210">
                  <a:moveTo>
                    <a:pt x="680" y="11585"/>
                  </a:moveTo>
                  <a:lnTo>
                    <a:pt x="87627" y="333732"/>
                  </a:lnTo>
                  <a:lnTo>
                    <a:pt x="268301" y="680"/>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39" name="Google Shape;539;p8"/>
            <p:cNvSpPr/>
            <p:nvPr/>
          </p:nvSpPr>
          <p:spPr>
            <a:xfrm>
              <a:off x="6701980" y="4615193"/>
              <a:ext cx="367927" cy="286410"/>
            </a:xfrm>
            <a:custGeom>
              <a:rect b="b" l="l" r="r" t="t"/>
              <a:pathLst>
                <a:path extrusionOk="0" h="383157" w="492210">
                  <a:moveTo>
                    <a:pt x="227627" y="47838"/>
                  </a:moveTo>
                  <a:lnTo>
                    <a:pt x="680" y="385311"/>
                  </a:lnTo>
                  <a:lnTo>
                    <a:pt x="492301" y="680"/>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0" name="Google Shape;540;p8"/>
            <p:cNvSpPr/>
            <p:nvPr/>
          </p:nvSpPr>
          <p:spPr>
            <a:xfrm>
              <a:off x="6701980" y="4629314"/>
              <a:ext cx="169643" cy="273191"/>
            </a:xfrm>
            <a:custGeom>
              <a:rect b="b" l="l" r="r" t="t"/>
              <a:pathLst>
                <a:path extrusionOk="0" h="365473" w="226947">
                  <a:moveTo>
                    <a:pt x="95291" y="16596"/>
                  </a:moveTo>
                  <a:lnTo>
                    <a:pt x="194617" y="5101"/>
                  </a:lnTo>
                  <a:lnTo>
                    <a:pt x="199922" y="680"/>
                  </a:lnTo>
                  <a:lnTo>
                    <a:pt x="227627" y="28975"/>
                  </a:lnTo>
                  <a:lnTo>
                    <a:pt x="680" y="366448"/>
                  </a:lnTo>
                  <a:lnTo>
                    <a:pt x="12175" y="270364"/>
                  </a:lnTo>
                  <a:lnTo>
                    <a:pt x="137733" y="3899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1" name="Google Shape;541;p8"/>
            <p:cNvSpPr/>
            <p:nvPr/>
          </p:nvSpPr>
          <p:spPr>
            <a:xfrm>
              <a:off x="6333281" y="3973555"/>
              <a:ext cx="48469" cy="784323"/>
            </a:xfrm>
            <a:custGeom>
              <a:rect b="b" l="l" r="r" t="t"/>
              <a:pathLst>
                <a:path extrusionOk="0" h="1049262" w="64842">
                  <a:moveTo>
                    <a:pt x="680" y="680"/>
                  </a:moveTo>
                  <a:lnTo>
                    <a:pt x="66996" y="547122"/>
                  </a:lnTo>
                  <a:lnTo>
                    <a:pt x="44891" y="1050237"/>
                  </a:lnTo>
                  <a:lnTo>
                    <a:pt x="28680" y="5471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2" name="Google Shape;542;p8"/>
            <p:cNvSpPr/>
            <p:nvPr/>
          </p:nvSpPr>
          <p:spPr>
            <a:xfrm>
              <a:off x="6576169" y="3442860"/>
              <a:ext cx="132189" cy="127783"/>
            </a:xfrm>
            <a:custGeom>
              <a:rect b="b" l="l" r="r" t="t"/>
              <a:pathLst>
                <a:path extrusionOk="0" h="170947" w="176841">
                  <a:moveTo>
                    <a:pt x="176695" y="86800"/>
                  </a:moveTo>
                  <a:cubicBezTo>
                    <a:pt x="176695" y="133517"/>
                    <a:pt x="137635" y="171389"/>
                    <a:pt x="89453" y="171389"/>
                  </a:cubicBezTo>
                  <a:cubicBezTo>
                    <a:pt x="41270" y="171389"/>
                    <a:pt x="2210" y="133517"/>
                    <a:pt x="2210" y="86800"/>
                  </a:cubicBezTo>
                  <a:cubicBezTo>
                    <a:pt x="2210" y="40083"/>
                    <a:pt x="41270" y="2211"/>
                    <a:pt x="89453" y="2211"/>
                  </a:cubicBezTo>
                  <a:cubicBezTo>
                    <a:pt x="137635" y="2211"/>
                    <a:pt x="176695" y="40083"/>
                    <a:pt x="176695" y="868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3" name="Google Shape;543;p8"/>
            <p:cNvSpPr/>
            <p:nvPr/>
          </p:nvSpPr>
          <p:spPr>
            <a:xfrm>
              <a:off x="7152648" y="3513110"/>
              <a:ext cx="68298" cy="134392"/>
            </a:xfrm>
            <a:custGeom>
              <a:rect b="b" l="l" r="r" t="t"/>
              <a:pathLst>
                <a:path extrusionOk="0" h="179789" w="91368">
                  <a:moveTo>
                    <a:pt x="72200" y="85344"/>
                  </a:moveTo>
                  <a:cubicBezTo>
                    <a:pt x="81974" y="131029"/>
                    <a:pt x="78283" y="170549"/>
                    <a:pt x="63956" y="173613"/>
                  </a:cubicBezTo>
                  <a:cubicBezTo>
                    <a:pt x="49630" y="176678"/>
                    <a:pt x="30093" y="142128"/>
                    <a:pt x="20320" y="96443"/>
                  </a:cubicBezTo>
                  <a:cubicBezTo>
                    <a:pt x="10547" y="50758"/>
                    <a:pt x="14238" y="11238"/>
                    <a:pt x="28564" y="8173"/>
                  </a:cubicBezTo>
                  <a:cubicBezTo>
                    <a:pt x="42890" y="5109"/>
                    <a:pt x="62427" y="39659"/>
                    <a:pt x="72200" y="853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4" name="Google Shape;544;p8"/>
            <p:cNvSpPr/>
            <p:nvPr/>
          </p:nvSpPr>
          <p:spPr>
            <a:xfrm>
              <a:off x="6621224" y="3258443"/>
              <a:ext cx="541976" cy="511132"/>
            </a:xfrm>
            <a:custGeom>
              <a:rect b="b" l="l" r="r" t="t"/>
              <a:pathLst>
                <a:path extrusionOk="0" h="683788" w="725052">
                  <a:moveTo>
                    <a:pt x="680" y="680"/>
                  </a:moveTo>
                  <a:lnTo>
                    <a:pt x="612259" y="684469"/>
                  </a:lnTo>
                  <a:lnTo>
                    <a:pt x="725732" y="11562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5" name="Google Shape;545;p8"/>
            <p:cNvSpPr/>
            <p:nvPr/>
          </p:nvSpPr>
          <p:spPr>
            <a:xfrm>
              <a:off x="6430807" y="3786227"/>
              <a:ext cx="647727" cy="187268"/>
            </a:xfrm>
            <a:custGeom>
              <a:rect b="b" l="l" r="r" t="t"/>
              <a:pathLst>
                <a:path extrusionOk="0" h="250526" w="866525">
                  <a:moveTo>
                    <a:pt x="229101" y="680"/>
                  </a:moveTo>
                  <a:lnTo>
                    <a:pt x="680" y="78785"/>
                  </a:lnTo>
                  <a:lnTo>
                    <a:pt x="191669" y="158069"/>
                  </a:lnTo>
                  <a:lnTo>
                    <a:pt x="685059" y="250911"/>
                  </a:lnTo>
                  <a:lnTo>
                    <a:pt x="866616" y="97059"/>
                  </a:lnTo>
                  <a:lnTo>
                    <a:pt x="741058" y="28680"/>
                  </a:lnTo>
                  <a:lnTo>
                    <a:pt x="575711" y="65522"/>
                  </a:lnTo>
                  <a:lnTo>
                    <a:pt x="346996" y="657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6" name="Google Shape;546;p8"/>
            <p:cNvSpPr/>
            <p:nvPr/>
          </p:nvSpPr>
          <p:spPr>
            <a:xfrm>
              <a:off x="6596953" y="4591364"/>
              <a:ext cx="409787" cy="114564"/>
            </a:xfrm>
            <a:custGeom>
              <a:rect b="b" l="l" r="r" t="t"/>
              <a:pathLst>
                <a:path extrusionOk="0" h="153263" w="548210">
                  <a:moveTo>
                    <a:pt x="521774" y="680"/>
                  </a:moveTo>
                  <a:lnTo>
                    <a:pt x="549185" y="33985"/>
                  </a:lnTo>
                  <a:lnTo>
                    <a:pt x="343754" y="54912"/>
                  </a:lnTo>
                  <a:lnTo>
                    <a:pt x="242364" y="155122"/>
                  </a:lnTo>
                  <a:lnTo>
                    <a:pt x="278027" y="89690"/>
                  </a:lnTo>
                  <a:lnTo>
                    <a:pt x="237648" y="68470"/>
                  </a:lnTo>
                  <a:lnTo>
                    <a:pt x="10406" y="100596"/>
                  </a:lnTo>
                  <a:lnTo>
                    <a:pt x="680" y="33985"/>
                  </a:lnTo>
                  <a:lnTo>
                    <a:pt x="76722" y="72596"/>
                  </a:lnTo>
                  <a:lnTo>
                    <a:pt x="428638" y="3722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7" name="Google Shape;547;p8"/>
            <p:cNvSpPr/>
            <p:nvPr/>
          </p:nvSpPr>
          <p:spPr>
            <a:xfrm>
              <a:off x="6340121" y="4029820"/>
              <a:ext cx="72704" cy="502319"/>
            </a:xfrm>
            <a:custGeom>
              <a:rect b="b" l="l" r="r" t="t"/>
              <a:pathLst>
                <a:path extrusionOk="0" h="671999" w="97263">
                  <a:moveTo>
                    <a:pt x="680" y="680"/>
                  </a:moveTo>
                  <a:lnTo>
                    <a:pt x="99122" y="450154"/>
                  </a:lnTo>
                  <a:lnTo>
                    <a:pt x="93817" y="673564"/>
                  </a:lnTo>
                  <a:lnTo>
                    <a:pt x="80259" y="667669"/>
                  </a:lnTo>
                  <a:lnTo>
                    <a:pt x="54027" y="557438"/>
                  </a:lnTo>
                  <a:lnTo>
                    <a:pt x="57859" y="47196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grpSp>
        <p:nvGrpSpPr>
          <p:cNvPr id="548" name="Google Shape;548;p8"/>
          <p:cNvGrpSpPr/>
          <p:nvPr/>
        </p:nvGrpSpPr>
        <p:grpSpPr>
          <a:xfrm>
            <a:off x="382725" y="1209326"/>
            <a:ext cx="4434300" cy="2642149"/>
            <a:chOff x="4659963" y="1830789"/>
            <a:chExt cx="4434300" cy="2642149"/>
          </a:xfrm>
        </p:grpSpPr>
        <p:sp>
          <p:nvSpPr>
            <p:cNvPr id="549" name="Google Shape;549;p8"/>
            <p:cNvSpPr txBox="1"/>
            <p:nvPr/>
          </p:nvSpPr>
          <p:spPr>
            <a:xfrm>
              <a:off x="4729400" y="1830789"/>
              <a:ext cx="4008000" cy="954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4"/>
                </a:buClr>
                <a:buSzPts val="2800"/>
                <a:buFont typeface="Arial"/>
                <a:buNone/>
              </a:pPr>
              <a:r>
                <a:rPr b="1" i="0" lang="el-GR" sz="2800" u="none" cap="none" strike="noStrike">
                  <a:solidFill>
                    <a:schemeClr val="accent2"/>
                  </a:solidFill>
                  <a:latin typeface="Arial"/>
                  <a:ea typeface="Arial"/>
                  <a:cs typeface="Arial"/>
                  <a:sym typeface="Arial"/>
                </a:rPr>
                <a:t>Φτιάξτε ομάδες με 3-4 συμμαθητές σου</a:t>
              </a:r>
              <a:endParaRPr b="0" i="0" sz="1400" u="none" cap="none" strike="noStrike">
                <a:solidFill>
                  <a:schemeClr val="accent2"/>
                </a:solidFill>
                <a:latin typeface="Arial"/>
                <a:ea typeface="Arial"/>
                <a:cs typeface="Arial"/>
                <a:sym typeface="Arial"/>
              </a:endParaRPr>
            </a:p>
          </p:txBody>
        </p:sp>
        <p:sp>
          <p:nvSpPr>
            <p:cNvPr id="550" name="Google Shape;550;p8"/>
            <p:cNvSpPr txBox="1"/>
            <p:nvPr/>
          </p:nvSpPr>
          <p:spPr>
            <a:xfrm>
              <a:off x="4659963" y="3180238"/>
              <a:ext cx="4434300" cy="129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2160"/>
                <a:buFont typeface="Arial"/>
                <a:buNone/>
              </a:pPr>
              <a:r>
                <a:rPr b="0" i="0" lang="el-GR" sz="2400" u="none" cap="none" strike="noStrike">
                  <a:solidFill>
                    <a:schemeClr val="dk2"/>
                  </a:solidFill>
                  <a:latin typeface="Arial"/>
                  <a:ea typeface="Arial"/>
                  <a:cs typeface="Arial"/>
                  <a:sym typeface="Arial"/>
                </a:rPr>
                <a:t>Πες «γει</a:t>
              </a:r>
              <a:r>
                <a:rPr lang="el-GR" sz="2400">
                  <a:solidFill>
                    <a:schemeClr val="dk2"/>
                  </a:solidFill>
                </a:rPr>
                <a:t>ά</a:t>
              </a:r>
              <a:r>
                <a:rPr b="0" i="0" lang="el-GR" sz="2400" u="none" cap="none" strike="noStrike">
                  <a:solidFill>
                    <a:schemeClr val="dk2"/>
                  </a:solidFill>
                  <a:latin typeface="Arial"/>
                  <a:ea typeface="Arial"/>
                  <a:cs typeface="Arial"/>
                  <a:sym typeface="Arial"/>
                </a:rPr>
                <a:t>» στην ομάδα σου.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2160"/>
                <a:buFont typeface="Arial"/>
                <a:buNone/>
              </a:pPr>
              <a:r>
                <a:rPr b="0" i="0" lang="el-GR" sz="2400" u="none" cap="none" strike="noStrike">
                  <a:solidFill>
                    <a:schemeClr val="dk2"/>
                  </a:solidFill>
                  <a:latin typeface="Arial"/>
                  <a:ea typeface="Arial"/>
                  <a:cs typeface="Arial"/>
                  <a:sym typeface="Arial"/>
                </a:rPr>
                <a:t>Στη συνέχεια ολοκλήρωσε την παρακάτω δραστηριότητα. </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2160"/>
                <a:buFont typeface="Arial"/>
                <a:buNone/>
              </a:pPr>
              <a:r>
                <a:t/>
              </a:r>
              <a:endParaRPr b="0" i="0" sz="2400" u="none" cap="none" strike="noStrike">
                <a:solidFill>
                  <a:schemeClr val="dk2"/>
                </a:solidFill>
                <a:latin typeface="Arial"/>
                <a:ea typeface="Arial"/>
                <a:cs typeface="Arial"/>
                <a:sym typeface="Arial"/>
              </a:endParaRPr>
            </a:p>
          </p:txBody>
        </p:sp>
      </p:grpSp>
      <p:grpSp>
        <p:nvGrpSpPr>
          <p:cNvPr id="551" name="Google Shape;551;p8"/>
          <p:cNvGrpSpPr/>
          <p:nvPr/>
        </p:nvGrpSpPr>
        <p:grpSpPr>
          <a:xfrm rot="1259905">
            <a:off x="7390874" y="1924861"/>
            <a:ext cx="143451" cy="690221"/>
            <a:chOff x="4694805" y="853289"/>
            <a:chExt cx="158509" cy="762674"/>
          </a:xfrm>
        </p:grpSpPr>
        <p:sp>
          <p:nvSpPr>
            <p:cNvPr id="552" name="Google Shape;552;p8"/>
            <p:cNvSpPr/>
            <p:nvPr/>
          </p:nvSpPr>
          <p:spPr>
            <a:xfrm flipH="1">
              <a:off x="4695538" y="853289"/>
              <a:ext cx="157776" cy="762584"/>
            </a:xfrm>
            <a:custGeom>
              <a:rect b="b" l="l" r="r" t="t"/>
              <a:pathLst>
                <a:path extrusionOk="0" h="1093311" w="226202">
                  <a:moveTo>
                    <a:pt x="921" y="596245"/>
                  </a:moveTo>
                  <a:lnTo>
                    <a:pt x="228152" y="1092519"/>
                  </a:lnTo>
                  <a:lnTo>
                    <a:pt x="94487" y="585277"/>
                  </a:lnTo>
                  <a:lnTo>
                    <a:pt x="27654" y="921"/>
                  </a:lnTo>
                  <a:close/>
                </a:path>
              </a:pathLst>
            </a:custGeom>
            <a:solidFill>
              <a:srgbClr val="FFA5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3" name="Google Shape;553;p8"/>
            <p:cNvSpPr/>
            <p:nvPr/>
          </p:nvSpPr>
          <p:spPr>
            <a:xfrm flipH="1">
              <a:off x="4770118" y="853289"/>
              <a:ext cx="64545" cy="408783"/>
            </a:xfrm>
            <a:custGeom>
              <a:rect b="b" l="l" r="r" t="t"/>
              <a:pathLst>
                <a:path extrusionOk="0" h="586069" w="92537">
                  <a:moveTo>
                    <a:pt x="921" y="921"/>
                  </a:moveTo>
                  <a:lnTo>
                    <a:pt x="91745" y="552718"/>
                  </a:lnTo>
                  <a:lnTo>
                    <a:pt x="67754" y="58527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4" name="Google Shape;554;p8"/>
            <p:cNvSpPr/>
            <p:nvPr/>
          </p:nvSpPr>
          <p:spPr>
            <a:xfrm flipH="1">
              <a:off x="4770118" y="853289"/>
              <a:ext cx="64545" cy="408783"/>
            </a:xfrm>
            <a:custGeom>
              <a:rect b="b" l="l" r="r" t="t"/>
              <a:pathLst>
                <a:path extrusionOk="0" h="586069" w="92537">
                  <a:moveTo>
                    <a:pt x="921" y="921"/>
                  </a:moveTo>
                  <a:lnTo>
                    <a:pt x="91745" y="552718"/>
                  </a:lnTo>
                  <a:lnTo>
                    <a:pt x="67754" y="58527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5" name="Google Shape;555;p8"/>
            <p:cNvSpPr/>
            <p:nvPr/>
          </p:nvSpPr>
          <p:spPr>
            <a:xfrm flipH="1">
              <a:off x="4770118" y="853289"/>
              <a:ext cx="64545" cy="408783"/>
            </a:xfrm>
            <a:custGeom>
              <a:rect b="b" l="l" r="r" t="t"/>
              <a:pathLst>
                <a:path extrusionOk="0" h="586069" w="92537">
                  <a:moveTo>
                    <a:pt x="921" y="921"/>
                  </a:moveTo>
                  <a:lnTo>
                    <a:pt x="91745" y="552718"/>
                  </a:lnTo>
                  <a:lnTo>
                    <a:pt x="67754" y="585277"/>
                  </a:lnTo>
                  <a:close/>
                </a:path>
              </a:pathLst>
            </a:custGeom>
            <a:solidFill>
              <a:srgbClr val="B95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6" name="Google Shape;556;p8"/>
            <p:cNvSpPr/>
            <p:nvPr/>
          </p:nvSpPr>
          <p:spPr>
            <a:xfrm flipH="1">
              <a:off x="4694805" y="1238257"/>
              <a:ext cx="93231" cy="377706"/>
            </a:xfrm>
            <a:custGeom>
              <a:rect b="b" l="l" r="r" t="t"/>
              <a:pathLst>
                <a:path extrusionOk="0" h="541514" w="133665">
                  <a:moveTo>
                    <a:pt x="134586" y="540722"/>
                  </a:moveTo>
                  <a:lnTo>
                    <a:pt x="24912" y="921"/>
                  </a:lnTo>
                  <a:lnTo>
                    <a:pt x="921" y="33481"/>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7" name="Google Shape;557;p8"/>
            <p:cNvSpPr/>
            <p:nvPr/>
          </p:nvSpPr>
          <p:spPr>
            <a:xfrm flipH="1">
              <a:off x="4694805" y="1238257"/>
              <a:ext cx="93231" cy="377706"/>
            </a:xfrm>
            <a:custGeom>
              <a:rect b="b" l="l" r="r" t="t"/>
              <a:pathLst>
                <a:path extrusionOk="0" h="541514" w="133665">
                  <a:moveTo>
                    <a:pt x="134586" y="540722"/>
                  </a:moveTo>
                  <a:lnTo>
                    <a:pt x="24912" y="921"/>
                  </a:lnTo>
                  <a:lnTo>
                    <a:pt x="921" y="33481"/>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8" name="Google Shape;558;p8"/>
            <p:cNvSpPr/>
            <p:nvPr/>
          </p:nvSpPr>
          <p:spPr>
            <a:xfrm flipH="1">
              <a:off x="4694805" y="1238257"/>
              <a:ext cx="93231" cy="377706"/>
            </a:xfrm>
            <a:custGeom>
              <a:rect b="b" l="l" r="r" t="t"/>
              <a:pathLst>
                <a:path extrusionOk="0" h="541514" w="133665">
                  <a:moveTo>
                    <a:pt x="134586" y="540722"/>
                  </a:moveTo>
                  <a:lnTo>
                    <a:pt x="24912" y="921"/>
                  </a:lnTo>
                  <a:lnTo>
                    <a:pt x="921" y="33481"/>
                  </a:lnTo>
                  <a:close/>
                </a:path>
              </a:pathLst>
            </a:custGeom>
            <a:solidFill>
              <a:srgbClr val="B95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559" name="Google Shape;559;p8"/>
          <p:cNvSpPr/>
          <p:nvPr/>
        </p:nvSpPr>
        <p:spPr>
          <a:xfrm flipH="1">
            <a:off x="7779881" y="1887992"/>
            <a:ext cx="719700" cy="227616"/>
          </a:xfrm>
          <a:custGeom>
            <a:rect b="b" l="l" r="r" t="t"/>
            <a:pathLst>
              <a:path extrusionOk="0" h="359867" w="1137866">
                <a:moveTo>
                  <a:pt x="921" y="76322"/>
                </a:moveTo>
                <a:lnTo>
                  <a:pt x="494454" y="921"/>
                </a:lnTo>
                <a:lnTo>
                  <a:pt x="1137417" y="359761"/>
                </a:lnTo>
                <a:lnTo>
                  <a:pt x="293271" y="199705"/>
                </a:lnTo>
                <a:close/>
              </a:path>
            </a:pathLst>
          </a:custGeom>
          <a:solidFill>
            <a:srgbClr val="FF82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0" name="Google Shape;560;p8"/>
          <p:cNvSpPr/>
          <p:nvPr/>
        </p:nvSpPr>
        <p:spPr>
          <a:xfrm flipH="1">
            <a:off x="7607001" y="1887992"/>
            <a:ext cx="580963" cy="227616"/>
          </a:xfrm>
          <a:custGeom>
            <a:rect b="b" l="l" r="r" t="t"/>
            <a:pathLst>
              <a:path extrusionOk="0" h="359867" w="918518">
                <a:moveTo>
                  <a:pt x="919440" y="156178"/>
                </a:moveTo>
                <a:lnTo>
                  <a:pt x="704548" y="38622"/>
                </a:lnTo>
                <a:lnTo>
                  <a:pt x="596245" y="33481"/>
                </a:lnTo>
                <a:lnTo>
                  <a:pt x="403973" y="76322"/>
                </a:lnTo>
                <a:lnTo>
                  <a:pt x="138014" y="7776"/>
                </a:lnTo>
                <a:lnTo>
                  <a:pt x="921" y="921"/>
                </a:lnTo>
                <a:lnTo>
                  <a:pt x="643884" y="359761"/>
                </a:lnTo>
                <a:close/>
              </a:path>
            </a:pathLst>
          </a:custGeom>
          <a:solidFill>
            <a:srgbClr val="FF82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1" name="Google Shape;561;p8"/>
          <p:cNvSpPr/>
          <p:nvPr/>
        </p:nvSpPr>
        <p:spPr>
          <a:xfrm flipH="1">
            <a:off x="7634131" y="1370358"/>
            <a:ext cx="784734" cy="502923"/>
          </a:xfrm>
          <a:custGeom>
            <a:rect b="b" l="l" r="r" t="t"/>
            <a:pathLst>
              <a:path extrusionOk="0" h="795135" w="1240686">
                <a:moveTo>
                  <a:pt x="921" y="585277"/>
                </a:moveTo>
                <a:lnTo>
                  <a:pt x="396775" y="921"/>
                </a:lnTo>
                <a:lnTo>
                  <a:pt x="1239894" y="134586"/>
                </a:lnTo>
                <a:lnTo>
                  <a:pt x="1107942" y="796057"/>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2" name="Google Shape;562;p8"/>
          <p:cNvSpPr/>
          <p:nvPr/>
        </p:nvSpPr>
        <p:spPr>
          <a:xfrm flipH="1">
            <a:off x="7520450" y="1454755"/>
            <a:ext cx="199435" cy="418380"/>
          </a:xfrm>
          <a:custGeom>
            <a:rect b="b" l="l" r="r" t="t"/>
            <a:pathLst>
              <a:path extrusionOk="0" h="661470" w="315312">
                <a:moveTo>
                  <a:pt x="314520" y="616809"/>
                </a:moveTo>
                <a:lnTo>
                  <a:pt x="132873" y="921"/>
                </a:lnTo>
                <a:lnTo>
                  <a:pt x="921" y="66239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3" name="Google Shape;563;p8"/>
          <p:cNvSpPr/>
          <p:nvPr/>
        </p:nvSpPr>
        <p:spPr>
          <a:xfrm flipH="1">
            <a:off x="7635647" y="1343308"/>
            <a:ext cx="533272" cy="112724"/>
          </a:xfrm>
          <a:custGeom>
            <a:rect b="b" l="l" r="r" t="t"/>
            <a:pathLst>
              <a:path extrusionOk="0" h="178220" w="843118">
                <a:moveTo>
                  <a:pt x="204846" y="921"/>
                </a:moveTo>
                <a:lnTo>
                  <a:pt x="921" y="43763"/>
                </a:lnTo>
                <a:lnTo>
                  <a:pt x="844039" y="177428"/>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4" name="Google Shape;564;p8"/>
          <p:cNvSpPr/>
          <p:nvPr/>
        </p:nvSpPr>
        <p:spPr>
          <a:xfrm flipH="1">
            <a:off x="7828653" y="1302408"/>
            <a:ext cx="47690" cy="99717"/>
          </a:xfrm>
          <a:custGeom>
            <a:rect b="b" l="l" r="r" t="t"/>
            <a:pathLst>
              <a:path extrusionOk="0" h="157656" w="75400">
                <a:moveTo>
                  <a:pt x="921" y="921"/>
                </a:moveTo>
                <a:lnTo>
                  <a:pt x="74608" y="157892"/>
                </a:lnTo>
                <a:lnTo>
                  <a:pt x="37593" y="14761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5" name="Google Shape;565;p8"/>
          <p:cNvSpPr/>
          <p:nvPr/>
        </p:nvSpPr>
        <p:spPr>
          <a:xfrm flipH="1">
            <a:off x="7852498" y="1302408"/>
            <a:ext cx="23845" cy="93214"/>
          </a:xfrm>
          <a:custGeom>
            <a:rect b="b" l="l" r="r" t="t"/>
            <a:pathLst>
              <a:path extrusionOk="0" h="147374" w="37700">
                <a:moveTo>
                  <a:pt x="9489" y="139727"/>
                </a:moveTo>
                <a:lnTo>
                  <a:pt x="921" y="921"/>
                </a:lnTo>
                <a:lnTo>
                  <a:pt x="37593" y="14761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6" name="Google Shape;566;p8"/>
          <p:cNvSpPr/>
          <p:nvPr/>
        </p:nvSpPr>
        <p:spPr>
          <a:xfrm flipH="1">
            <a:off x="8225608" y="1240950"/>
            <a:ext cx="130066" cy="244958"/>
          </a:xfrm>
          <a:custGeom>
            <a:rect b="b" l="l" r="r" t="t"/>
            <a:pathLst>
              <a:path extrusionOk="0" h="387286" w="205638">
                <a:moveTo>
                  <a:pt x="184282" y="921"/>
                </a:moveTo>
                <a:lnTo>
                  <a:pt x="206560" y="273735"/>
                </a:lnTo>
                <a:lnTo>
                  <a:pt x="160976" y="308351"/>
                </a:lnTo>
                <a:lnTo>
                  <a:pt x="129445" y="350507"/>
                </a:lnTo>
                <a:lnTo>
                  <a:pt x="921" y="386836"/>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7" name="Google Shape;567;p8"/>
          <p:cNvSpPr/>
          <p:nvPr/>
        </p:nvSpPr>
        <p:spPr>
          <a:xfrm flipH="1">
            <a:off x="8216054" y="1240950"/>
            <a:ext cx="23845" cy="173421"/>
          </a:xfrm>
          <a:custGeom>
            <a:rect b="b" l="l" r="r" t="t"/>
            <a:pathLst>
              <a:path extrusionOk="0" h="274184" w="37700">
                <a:moveTo>
                  <a:pt x="39650" y="261397"/>
                </a:moveTo>
                <a:lnTo>
                  <a:pt x="921" y="921"/>
                </a:lnTo>
                <a:lnTo>
                  <a:pt x="23199" y="273735"/>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8" name="Google Shape;568;p8"/>
          <p:cNvSpPr/>
          <p:nvPr/>
        </p:nvSpPr>
        <p:spPr>
          <a:xfrm flipH="1">
            <a:off x="8273299" y="1461680"/>
            <a:ext cx="82375" cy="47691"/>
          </a:xfrm>
          <a:custGeom>
            <a:rect b="b" l="l" r="r" t="t"/>
            <a:pathLst>
              <a:path extrusionOk="0" h="75400" w="130237">
                <a:moveTo>
                  <a:pt x="921" y="37251"/>
                </a:moveTo>
                <a:lnTo>
                  <a:pt x="25941" y="76322"/>
                </a:lnTo>
                <a:lnTo>
                  <a:pt x="57472" y="70153"/>
                </a:lnTo>
                <a:lnTo>
                  <a:pt x="129445" y="92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9" name="Google Shape;569;p8"/>
          <p:cNvSpPr/>
          <p:nvPr/>
        </p:nvSpPr>
        <p:spPr>
          <a:xfrm flipH="1">
            <a:off x="8167955" y="1370358"/>
            <a:ext cx="307823" cy="342508"/>
          </a:xfrm>
          <a:custGeom>
            <a:rect b="b" l="l" r="r" t="t"/>
            <a:pathLst>
              <a:path extrusionOk="0" h="541514" w="486677">
                <a:moveTo>
                  <a:pt x="486914" y="921"/>
                </a:moveTo>
                <a:lnTo>
                  <a:pt x="351192" y="103398"/>
                </a:lnTo>
                <a:lnTo>
                  <a:pt x="319661" y="145554"/>
                </a:lnTo>
                <a:lnTo>
                  <a:pt x="247687" y="214785"/>
                </a:lnTo>
                <a:lnTo>
                  <a:pt x="231922" y="217870"/>
                </a:lnTo>
                <a:lnTo>
                  <a:pt x="921" y="542093"/>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0" name="Google Shape;570;p8"/>
          <p:cNvSpPr/>
          <p:nvPr/>
        </p:nvSpPr>
        <p:spPr>
          <a:xfrm flipH="1">
            <a:off x="8167955" y="1370358"/>
            <a:ext cx="307823" cy="370689"/>
          </a:xfrm>
          <a:custGeom>
            <a:rect b="b" l="l" r="r" t="t"/>
            <a:pathLst>
              <a:path extrusionOk="0" h="586069" w="486677">
                <a:moveTo>
                  <a:pt x="91059" y="585277"/>
                </a:moveTo>
                <a:lnTo>
                  <a:pt x="921" y="542093"/>
                </a:lnTo>
                <a:lnTo>
                  <a:pt x="486914" y="92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1" name="Google Shape;571;p8"/>
          <p:cNvSpPr/>
          <p:nvPr/>
        </p:nvSpPr>
        <p:spPr>
          <a:xfrm flipH="1">
            <a:off x="7519238" y="1739324"/>
            <a:ext cx="899626" cy="197267"/>
          </a:xfrm>
          <a:custGeom>
            <a:rect b="b" l="l" r="r" t="t"/>
            <a:pathLst>
              <a:path extrusionOk="0" h="311885" w="1422333">
                <a:moveTo>
                  <a:pt x="921" y="921"/>
                </a:moveTo>
                <a:lnTo>
                  <a:pt x="503707" y="243232"/>
                </a:lnTo>
                <a:lnTo>
                  <a:pt x="769667" y="311778"/>
                </a:lnTo>
                <a:lnTo>
                  <a:pt x="1421541" y="166117"/>
                </a:lnTo>
                <a:lnTo>
                  <a:pt x="1107942" y="211701"/>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2" name="Google Shape;572;p8"/>
          <p:cNvSpPr/>
          <p:nvPr/>
        </p:nvSpPr>
        <p:spPr>
          <a:xfrm flipH="1">
            <a:off x="7558713" y="1986023"/>
            <a:ext cx="223280" cy="307823"/>
          </a:xfrm>
          <a:custGeom>
            <a:rect b="b" l="l" r="r" t="t"/>
            <a:pathLst>
              <a:path extrusionOk="0" h="486677" w="353012">
                <a:moveTo>
                  <a:pt x="352906" y="235349"/>
                </a:moveTo>
                <a:lnTo>
                  <a:pt x="276477" y="921"/>
                </a:lnTo>
                <a:lnTo>
                  <a:pt x="921" y="204503"/>
                </a:lnTo>
                <a:lnTo>
                  <a:pt x="61585" y="48657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3" name="Google Shape;573;p8"/>
          <p:cNvSpPr/>
          <p:nvPr/>
        </p:nvSpPr>
        <p:spPr>
          <a:xfrm flipH="1">
            <a:off x="7559429" y="2134043"/>
            <a:ext cx="184261" cy="487749"/>
          </a:xfrm>
          <a:custGeom>
            <a:rect b="b" l="l" r="r" t="t"/>
            <a:pathLst>
              <a:path extrusionOk="0" h="771144" w="291321">
                <a:moveTo>
                  <a:pt x="292242" y="921"/>
                </a:moveTo>
                <a:lnTo>
                  <a:pt x="921" y="252143"/>
                </a:lnTo>
                <a:lnTo>
                  <a:pt x="125332" y="772066"/>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4" name="Google Shape;574;p8"/>
          <p:cNvSpPr/>
          <p:nvPr/>
        </p:nvSpPr>
        <p:spPr>
          <a:xfrm flipH="1">
            <a:off x="7663283" y="2292665"/>
            <a:ext cx="570124" cy="390199"/>
          </a:xfrm>
          <a:custGeom>
            <a:rect b="b" l="l" r="r" t="t"/>
            <a:pathLst>
              <a:path extrusionOk="0" h="616915" w="901382">
                <a:moveTo>
                  <a:pt x="900933" y="520844"/>
                </a:moveTo>
                <a:lnTo>
                  <a:pt x="921" y="616809"/>
                </a:lnTo>
                <a:lnTo>
                  <a:pt x="776521" y="921"/>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5" name="Google Shape;575;p8"/>
          <p:cNvSpPr/>
          <p:nvPr/>
        </p:nvSpPr>
        <p:spPr>
          <a:xfrm flipH="1">
            <a:off x="7663283" y="2620947"/>
            <a:ext cx="570124" cy="110556"/>
          </a:xfrm>
          <a:custGeom>
            <a:rect b="b" l="l" r="r" t="t"/>
            <a:pathLst>
              <a:path extrusionOk="0" h="174792" w="901382">
                <a:moveTo>
                  <a:pt x="563000" y="133215"/>
                </a:moveTo>
                <a:lnTo>
                  <a:pt x="900933" y="921"/>
                </a:lnTo>
                <a:lnTo>
                  <a:pt x="921" y="96886"/>
                </a:lnTo>
                <a:lnTo>
                  <a:pt x="153779" y="174343"/>
                </a:lnTo>
                <a:lnTo>
                  <a:pt x="330971" y="164061"/>
                </a:lnTo>
                <a:lnTo>
                  <a:pt x="338511" y="168174"/>
                </a:lnTo>
                <a:lnTo>
                  <a:pt x="454011" y="154807"/>
                </a:lnTo>
                <a:lnTo>
                  <a:pt x="460181" y="14966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6" name="Google Shape;576;p8"/>
          <p:cNvSpPr/>
          <p:nvPr/>
        </p:nvSpPr>
        <p:spPr>
          <a:xfrm flipH="1">
            <a:off x="7988954" y="2702098"/>
            <a:ext cx="203771" cy="49859"/>
          </a:xfrm>
          <a:custGeom>
            <a:rect b="b" l="l" r="r" t="t"/>
            <a:pathLst>
              <a:path extrusionOk="0" h="78828" w="322167">
                <a:moveTo>
                  <a:pt x="921" y="921"/>
                </a:moveTo>
                <a:lnTo>
                  <a:pt x="12231" y="78378"/>
                </a:lnTo>
                <a:lnTo>
                  <a:pt x="323431" y="65697"/>
                </a:lnTo>
                <a:lnTo>
                  <a:pt x="266538" y="35537"/>
                </a:lnTo>
                <a:lnTo>
                  <a:pt x="89346" y="4581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7" name="Google Shape;577;p8"/>
          <p:cNvSpPr/>
          <p:nvPr/>
        </p:nvSpPr>
        <p:spPr>
          <a:xfrm flipH="1">
            <a:off x="7728820" y="2677644"/>
            <a:ext cx="214609" cy="58530"/>
          </a:xfrm>
          <a:custGeom>
            <a:rect b="b" l="l" r="r" t="t"/>
            <a:pathLst>
              <a:path extrusionOk="0" h="92537" w="339303">
                <a:moveTo>
                  <a:pt x="921" y="59871"/>
                </a:moveTo>
                <a:lnTo>
                  <a:pt x="33138" y="92773"/>
                </a:lnTo>
                <a:lnTo>
                  <a:pt x="340910" y="37936"/>
                </a:lnTo>
                <a:lnTo>
                  <a:pt x="212043" y="921"/>
                </a:lnTo>
                <a:lnTo>
                  <a:pt x="103740" y="43420"/>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8" name="Google Shape;578;p8"/>
          <p:cNvSpPr/>
          <p:nvPr/>
        </p:nvSpPr>
        <p:spPr>
          <a:xfrm flipH="1">
            <a:off x="7988315" y="2742998"/>
            <a:ext cx="197267" cy="244958"/>
          </a:xfrm>
          <a:custGeom>
            <a:rect b="b" l="l" r="r" t="t"/>
            <a:pathLst>
              <a:path extrusionOk="0" h="387286" w="311885">
                <a:moveTo>
                  <a:pt x="921" y="13602"/>
                </a:moveTo>
                <a:lnTo>
                  <a:pt x="102027" y="388207"/>
                </a:lnTo>
                <a:lnTo>
                  <a:pt x="312121" y="921"/>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9" name="Google Shape;579;p8"/>
          <p:cNvSpPr/>
          <p:nvPr/>
        </p:nvSpPr>
        <p:spPr>
          <a:xfrm flipH="1">
            <a:off x="7727698" y="2701016"/>
            <a:ext cx="362018" cy="283978"/>
          </a:xfrm>
          <a:custGeom>
            <a:rect b="b" l="l" r="r" t="t"/>
            <a:pathLst>
              <a:path extrusionOk="0" h="448977" w="572360">
                <a:moveTo>
                  <a:pt x="264824" y="55758"/>
                </a:moveTo>
                <a:lnTo>
                  <a:pt x="921" y="448185"/>
                </a:lnTo>
                <a:lnTo>
                  <a:pt x="572596" y="921"/>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0" name="Google Shape;580;p8"/>
          <p:cNvSpPr/>
          <p:nvPr/>
        </p:nvSpPr>
        <p:spPr>
          <a:xfrm flipH="1">
            <a:off x="7922799" y="2714866"/>
            <a:ext cx="166918" cy="268804"/>
          </a:xfrm>
          <a:custGeom>
            <a:rect b="b" l="l" r="r" t="t"/>
            <a:pathLst>
              <a:path extrusionOk="0" h="424986" w="263902">
                <a:moveTo>
                  <a:pt x="110938" y="19429"/>
                </a:moveTo>
                <a:lnTo>
                  <a:pt x="226438" y="6062"/>
                </a:lnTo>
                <a:lnTo>
                  <a:pt x="232607" y="921"/>
                </a:lnTo>
                <a:lnTo>
                  <a:pt x="264824" y="33823"/>
                </a:lnTo>
                <a:lnTo>
                  <a:pt x="921" y="426250"/>
                </a:lnTo>
                <a:lnTo>
                  <a:pt x="14288" y="314520"/>
                </a:lnTo>
                <a:lnTo>
                  <a:pt x="160291" y="4547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1" name="Google Shape;581;p8"/>
          <p:cNvSpPr/>
          <p:nvPr/>
        </p:nvSpPr>
        <p:spPr>
          <a:xfrm flipH="1">
            <a:off x="8082958" y="1551311"/>
            <a:ext cx="130066" cy="125730"/>
          </a:xfrm>
          <a:custGeom>
            <a:rect b="b" l="l" r="r" t="t"/>
            <a:pathLst>
              <a:path extrusionOk="0" h="198783" w="205638">
                <a:moveTo>
                  <a:pt x="205467" y="100934"/>
                </a:moveTo>
                <a:cubicBezTo>
                  <a:pt x="205467" y="155259"/>
                  <a:pt x="160047" y="199298"/>
                  <a:pt x="104019" y="199298"/>
                </a:cubicBezTo>
                <a:cubicBezTo>
                  <a:pt x="47990" y="199298"/>
                  <a:pt x="2570" y="155259"/>
                  <a:pt x="2570" y="100934"/>
                </a:cubicBezTo>
                <a:cubicBezTo>
                  <a:pt x="2570" y="46609"/>
                  <a:pt x="47990" y="2571"/>
                  <a:pt x="104019" y="2571"/>
                </a:cubicBezTo>
                <a:cubicBezTo>
                  <a:pt x="160047" y="2571"/>
                  <a:pt x="205467" y="46609"/>
                  <a:pt x="205467" y="1009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2" name="Google Shape;582;p8"/>
          <p:cNvSpPr/>
          <p:nvPr/>
        </p:nvSpPr>
        <p:spPr>
          <a:xfrm flipH="1">
            <a:off x="7580434" y="1620210"/>
            <a:ext cx="67201" cy="132234"/>
          </a:xfrm>
          <a:custGeom>
            <a:rect b="b" l="l" r="r" t="t"/>
            <a:pathLst>
              <a:path extrusionOk="0" h="209065" w="106246">
                <a:moveTo>
                  <a:pt x="83957" y="99241"/>
                </a:moveTo>
                <a:cubicBezTo>
                  <a:pt x="95322" y="152366"/>
                  <a:pt x="91030" y="198320"/>
                  <a:pt x="74371" y="201884"/>
                </a:cubicBezTo>
                <a:cubicBezTo>
                  <a:pt x="57712" y="205448"/>
                  <a:pt x="34994" y="165272"/>
                  <a:pt x="23629" y="112147"/>
                </a:cubicBezTo>
                <a:cubicBezTo>
                  <a:pt x="12264" y="59023"/>
                  <a:pt x="16556" y="13068"/>
                  <a:pt x="33215" y="9504"/>
                </a:cubicBezTo>
                <a:cubicBezTo>
                  <a:pt x="49875" y="5941"/>
                  <a:pt x="72593" y="46117"/>
                  <a:pt x="83957" y="992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3" name="Google Shape;583;p8"/>
          <p:cNvSpPr/>
          <p:nvPr/>
        </p:nvSpPr>
        <p:spPr>
          <a:xfrm flipH="1">
            <a:off x="7635647" y="1370358"/>
            <a:ext cx="533272" cy="502923"/>
          </a:xfrm>
          <a:custGeom>
            <a:rect b="b" l="l" r="r" t="t"/>
            <a:pathLst>
              <a:path extrusionOk="0" h="795135" w="843118">
                <a:moveTo>
                  <a:pt x="921" y="921"/>
                </a:moveTo>
                <a:lnTo>
                  <a:pt x="712088" y="796057"/>
                </a:lnTo>
                <a:lnTo>
                  <a:pt x="844039" y="134586"/>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4" name="Google Shape;584;p8"/>
          <p:cNvSpPr/>
          <p:nvPr/>
        </p:nvSpPr>
        <p:spPr>
          <a:xfrm flipH="1">
            <a:off x="7789517" y="2677644"/>
            <a:ext cx="403205" cy="112724"/>
          </a:xfrm>
          <a:custGeom>
            <a:rect b="b" l="l" r="r" t="t"/>
            <a:pathLst>
              <a:path extrusionOk="0" h="178220" w="637479">
                <a:moveTo>
                  <a:pt x="606869" y="921"/>
                </a:moveTo>
                <a:lnTo>
                  <a:pt x="638743" y="39650"/>
                </a:lnTo>
                <a:lnTo>
                  <a:pt x="399860" y="63984"/>
                </a:lnTo>
                <a:lnTo>
                  <a:pt x="281961" y="180512"/>
                </a:lnTo>
                <a:lnTo>
                  <a:pt x="323431" y="104426"/>
                </a:lnTo>
                <a:lnTo>
                  <a:pt x="276477" y="79749"/>
                </a:lnTo>
                <a:lnTo>
                  <a:pt x="12231" y="117107"/>
                </a:lnTo>
                <a:lnTo>
                  <a:pt x="921" y="39650"/>
                </a:lnTo>
                <a:lnTo>
                  <a:pt x="89346" y="84547"/>
                </a:lnTo>
                <a:lnTo>
                  <a:pt x="498567" y="4342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5" name="Google Shape;585;p8"/>
          <p:cNvSpPr/>
          <p:nvPr/>
        </p:nvSpPr>
        <p:spPr>
          <a:xfrm flipH="1">
            <a:off x="7634131" y="1370358"/>
            <a:ext cx="784734" cy="502923"/>
          </a:xfrm>
          <a:custGeom>
            <a:rect b="b" l="l" r="r" t="t"/>
            <a:pathLst>
              <a:path extrusionOk="0" h="795135" w="1240686">
                <a:moveTo>
                  <a:pt x="921" y="585277"/>
                </a:moveTo>
                <a:lnTo>
                  <a:pt x="396775" y="921"/>
                </a:lnTo>
                <a:lnTo>
                  <a:pt x="1239894" y="134586"/>
                </a:lnTo>
                <a:lnTo>
                  <a:pt x="1107942" y="796057"/>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6" name="Google Shape;586;p8"/>
          <p:cNvSpPr/>
          <p:nvPr/>
        </p:nvSpPr>
        <p:spPr>
          <a:xfrm flipH="1">
            <a:off x="7520450" y="1454755"/>
            <a:ext cx="199435" cy="418380"/>
          </a:xfrm>
          <a:custGeom>
            <a:rect b="b" l="l" r="r" t="t"/>
            <a:pathLst>
              <a:path extrusionOk="0" h="661470" w="315312">
                <a:moveTo>
                  <a:pt x="314520" y="616809"/>
                </a:moveTo>
                <a:lnTo>
                  <a:pt x="132873" y="921"/>
                </a:lnTo>
                <a:lnTo>
                  <a:pt x="921" y="66239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7" name="Google Shape;587;p8"/>
          <p:cNvSpPr/>
          <p:nvPr/>
        </p:nvSpPr>
        <p:spPr>
          <a:xfrm flipH="1">
            <a:off x="7635647" y="1343308"/>
            <a:ext cx="533272" cy="112724"/>
          </a:xfrm>
          <a:custGeom>
            <a:rect b="b" l="l" r="r" t="t"/>
            <a:pathLst>
              <a:path extrusionOk="0" h="178220" w="843118">
                <a:moveTo>
                  <a:pt x="204846" y="921"/>
                </a:moveTo>
                <a:lnTo>
                  <a:pt x="921" y="43763"/>
                </a:lnTo>
                <a:lnTo>
                  <a:pt x="844039" y="177428"/>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8" name="Google Shape;588;p8"/>
          <p:cNvSpPr/>
          <p:nvPr/>
        </p:nvSpPr>
        <p:spPr>
          <a:xfrm flipH="1">
            <a:off x="7828653" y="1302408"/>
            <a:ext cx="47690" cy="99717"/>
          </a:xfrm>
          <a:custGeom>
            <a:rect b="b" l="l" r="r" t="t"/>
            <a:pathLst>
              <a:path extrusionOk="0" h="157656" w="75400">
                <a:moveTo>
                  <a:pt x="921" y="921"/>
                </a:moveTo>
                <a:lnTo>
                  <a:pt x="74608" y="157892"/>
                </a:lnTo>
                <a:lnTo>
                  <a:pt x="37593" y="14761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9" name="Google Shape;589;p8"/>
          <p:cNvSpPr/>
          <p:nvPr/>
        </p:nvSpPr>
        <p:spPr>
          <a:xfrm flipH="1">
            <a:off x="7852498" y="1302408"/>
            <a:ext cx="23845" cy="93214"/>
          </a:xfrm>
          <a:custGeom>
            <a:rect b="b" l="l" r="r" t="t"/>
            <a:pathLst>
              <a:path extrusionOk="0" h="147374" w="37700">
                <a:moveTo>
                  <a:pt x="9489" y="139727"/>
                </a:moveTo>
                <a:lnTo>
                  <a:pt x="921" y="921"/>
                </a:lnTo>
                <a:lnTo>
                  <a:pt x="37593" y="14761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0" name="Google Shape;590;p8"/>
          <p:cNvSpPr/>
          <p:nvPr/>
        </p:nvSpPr>
        <p:spPr>
          <a:xfrm flipH="1">
            <a:off x="8225608" y="1240950"/>
            <a:ext cx="130066" cy="244958"/>
          </a:xfrm>
          <a:custGeom>
            <a:rect b="b" l="l" r="r" t="t"/>
            <a:pathLst>
              <a:path extrusionOk="0" h="387286" w="205638">
                <a:moveTo>
                  <a:pt x="184282" y="921"/>
                </a:moveTo>
                <a:lnTo>
                  <a:pt x="206560" y="273735"/>
                </a:lnTo>
                <a:lnTo>
                  <a:pt x="160976" y="308351"/>
                </a:lnTo>
                <a:lnTo>
                  <a:pt x="129445" y="350507"/>
                </a:lnTo>
                <a:lnTo>
                  <a:pt x="921" y="386836"/>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1" name="Google Shape;591;p8"/>
          <p:cNvSpPr/>
          <p:nvPr/>
        </p:nvSpPr>
        <p:spPr>
          <a:xfrm flipH="1">
            <a:off x="8216054" y="1240950"/>
            <a:ext cx="23845" cy="173421"/>
          </a:xfrm>
          <a:custGeom>
            <a:rect b="b" l="l" r="r" t="t"/>
            <a:pathLst>
              <a:path extrusionOk="0" h="274184" w="37700">
                <a:moveTo>
                  <a:pt x="39650" y="261397"/>
                </a:moveTo>
                <a:lnTo>
                  <a:pt x="921" y="921"/>
                </a:lnTo>
                <a:lnTo>
                  <a:pt x="23199" y="273735"/>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2" name="Google Shape;592;p8"/>
          <p:cNvSpPr/>
          <p:nvPr/>
        </p:nvSpPr>
        <p:spPr>
          <a:xfrm flipH="1">
            <a:off x="8273299" y="1461680"/>
            <a:ext cx="82375" cy="47691"/>
          </a:xfrm>
          <a:custGeom>
            <a:rect b="b" l="l" r="r" t="t"/>
            <a:pathLst>
              <a:path extrusionOk="0" h="75400" w="130237">
                <a:moveTo>
                  <a:pt x="921" y="37251"/>
                </a:moveTo>
                <a:lnTo>
                  <a:pt x="25941" y="76322"/>
                </a:lnTo>
                <a:lnTo>
                  <a:pt x="57472" y="70153"/>
                </a:lnTo>
                <a:lnTo>
                  <a:pt x="129445" y="92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3" name="Google Shape;593;p8"/>
          <p:cNvSpPr/>
          <p:nvPr/>
        </p:nvSpPr>
        <p:spPr>
          <a:xfrm flipH="1">
            <a:off x="8167955" y="1370358"/>
            <a:ext cx="307823" cy="342508"/>
          </a:xfrm>
          <a:custGeom>
            <a:rect b="b" l="l" r="r" t="t"/>
            <a:pathLst>
              <a:path extrusionOk="0" h="541514" w="486677">
                <a:moveTo>
                  <a:pt x="486914" y="921"/>
                </a:moveTo>
                <a:lnTo>
                  <a:pt x="351192" y="103398"/>
                </a:lnTo>
                <a:lnTo>
                  <a:pt x="319661" y="145554"/>
                </a:lnTo>
                <a:lnTo>
                  <a:pt x="247687" y="214785"/>
                </a:lnTo>
                <a:lnTo>
                  <a:pt x="231922" y="217870"/>
                </a:lnTo>
                <a:lnTo>
                  <a:pt x="921" y="542093"/>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4" name="Google Shape;594;p8"/>
          <p:cNvSpPr/>
          <p:nvPr/>
        </p:nvSpPr>
        <p:spPr>
          <a:xfrm flipH="1">
            <a:off x="8167955" y="1370358"/>
            <a:ext cx="307823" cy="370689"/>
          </a:xfrm>
          <a:custGeom>
            <a:rect b="b" l="l" r="r" t="t"/>
            <a:pathLst>
              <a:path extrusionOk="0" h="586069" w="486677">
                <a:moveTo>
                  <a:pt x="91059" y="585277"/>
                </a:moveTo>
                <a:lnTo>
                  <a:pt x="921" y="542093"/>
                </a:lnTo>
                <a:lnTo>
                  <a:pt x="486914" y="92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5" name="Google Shape;595;p8"/>
          <p:cNvSpPr/>
          <p:nvPr/>
        </p:nvSpPr>
        <p:spPr>
          <a:xfrm flipH="1">
            <a:off x="7519238" y="1739324"/>
            <a:ext cx="899626" cy="197267"/>
          </a:xfrm>
          <a:custGeom>
            <a:rect b="b" l="l" r="r" t="t"/>
            <a:pathLst>
              <a:path extrusionOk="0" h="311885" w="1422333">
                <a:moveTo>
                  <a:pt x="921" y="921"/>
                </a:moveTo>
                <a:lnTo>
                  <a:pt x="503707" y="243232"/>
                </a:lnTo>
                <a:lnTo>
                  <a:pt x="769667" y="311778"/>
                </a:lnTo>
                <a:lnTo>
                  <a:pt x="1421541" y="166117"/>
                </a:lnTo>
                <a:lnTo>
                  <a:pt x="1107942" y="211701"/>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6" name="Google Shape;596;p8"/>
          <p:cNvSpPr/>
          <p:nvPr/>
        </p:nvSpPr>
        <p:spPr>
          <a:xfrm flipH="1">
            <a:off x="7558713" y="1986023"/>
            <a:ext cx="223280" cy="307823"/>
          </a:xfrm>
          <a:custGeom>
            <a:rect b="b" l="l" r="r" t="t"/>
            <a:pathLst>
              <a:path extrusionOk="0" h="486677" w="353012">
                <a:moveTo>
                  <a:pt x="352906" y="235349"/>
                </a:moveTo>
                <a:lnTo>
                  <a:pt x="276477" y="921"/>
                </a:lnTo>
                <a:lnTo>
                  <a:pt x="921" y="204503"/>
                </a:lnTo>
                <a:lnTo>
                  <a:pt x="61585" y="48657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7" name="Google Shape;597;p8"/>
          <p:cNvSpPr/>
          <p:nvPr/>
        </p:nvSpPr>
        <p:spPr>
          <a:xfrm flipH="1">
            <a:off x="7559429" y="2134043"/>
            <a:ext cx="184261" cy="487749"/>
          </a:xfrm>
          <a:custGeom>
            <a:rect b="b" l="l" r="r" t="t"/>
            <a:pathLst>
              <a:path extrusionOk="0" h="771144" w="291321">
                <a:moveTo>
                  <a:pt x="292242" y="921"/>
                </a:moveTo>
                <a:lnTo>
                  <a:pt x="921" y="252143"/>
                </a:lnTo>
                <a:lnTo>
                  <a:pt x="125332" y="772066"/>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8" name="Google Shape;598;p8"/>
          <p:cNvSpPr/>
          <p:nvPr/>
        </p:nvSpPr>
        <p:spPr>
          <a:xfrm flipH="1">
            <a:off x="7663283" y="2292665"/>
            <a:ext cx="570124" cy="390199"/>
          </a:xfrm>
          <a:custGeom>
            <a:rect b="b" l="l" r="r" t="t"/>
            <a:pathLst>
              <a:path extrusionOk="0" h="616915" w="901382">
                <a:moveTo>
                  <a:pt x="900933" y="520844"/>
                </a:moveTo>
                <a:lnTo>
                  <a:pt x="921" y="616809"/>
                </a:lnTo>
                <a:lnTo>
                  <a:pt x="776521" y="921"/>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9" name="Google Shape;599;p8"/>
          <p:cNvSpPr/>
          <p:nvPr/>
        </p:nvSpPr>
        <p:spPr>
          <a:xfrm flipH="1">
            <a:off x="7663283" y="2620947"/>
            <a:ext cx="570124" cy="110556"/>
          </a:xfrm>
          <a:custGeom>
            <a:rect b="b" l="l" r="r" t="t"/>
            <a:pathLst>
              <a:path extrusionOk="0" h="174792" w="901382">
                <a:moveTo>
                  <a:pt x="563000" y="133215"/>
                </a:moveTo>
                <a:lnTo>
                  <a:pt x="900933" y="921"/>
                </a:lnTo>
                <a:lnTo>
                  <a:pt x="921" y="96886"/>
                </a:lnTo>
                <a:lnTo>
                  <a:pt x="153779" y="174343"/>
                </a:lnTo>
                <a:lnTo>
                  <a:pt x="330971" y="164061"/>
                </a:lnTo>
                <a:lnTo>
                  <a:pt x="338511" y="168174"/>
                </a:lnTo>
                <a:lnTo>
                  <a:pt x="454011" y="154807"/>
                </a:lnTo>
                <a:lnTo>
                  <a:pt x="460181" y="14966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0" name="Google Shape;600;p8"/>
          <p:cNvSpPr/>
          <p:nvPr/>
        </p:nvSpPr>
        <p:spPr>
          <a:xfrm flipH="1">
            <a:off x="7988954" y="2702098"/>
            <a:ext cx="203771" cy="49859"/>
          </a:xfrm>
          <a:custGeom>
            <a:rect b="b" l="l" r="r" t="t"/>
            <a:pathLst>
              <a:path extrusionOk="0" h="78828" w="322167">
                <a:moveTo>
                  <a:pt x="921" y="921"/>
                </a:moveTo>
                <a:lnTo>
                  <a:pt x="12231" y="78378"/>
                </a:lnTo>
                <a:lnTo>
                  <a:pt x="323431" y="65697"/>
                </a:lnTo>
                <a:lnTo>
                  <a:pt x="266538" y="35537"/>
                </a:lnTo>
                <a:lnTo>
                  <a:pt x="89346" y="4581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1" name="Google Shape;601;p8"/>
          <p:cNvSpPr/>
          <p:nvPr/>
        </p:nvSpPr>
        <p:spPr>
          <a:xfrm flipH="1">
            <a:off x="7728820" y="2677644"/>
            <a:ext cx="214609" cy="58530"/>
          </a:xfrm>
          <a:custGeom>
            <a:rect b="b" l="l" r="r" t="t"/>
            <a:pathLst>
              <a:path extrusionOk="0" h="92537" w="339303">
                <a:moveTo>
                  <a:pt x="921" y="59871"/>
                </a:moveTo>
                <a:lnTo>
                  <a:pt x="33138" y="92773"/>
                </a:lnTo>
                <a:lnTo>
                  <a:pt x="340910" y="37936"/>
                </a:lnTo>
                <a:lnTo>
                  <a:pt x="212043" y="921"/>
                </a:lnTo>
                <a:lnTo>
                  <a:pt x="103740" y="43420"/>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2" name="Google Shape;602;p8"/>
          <p:cNvSpPr/>
          <p:nvPr/>
        </p:nvSpPr>
        <p:spPr>
          <a:xfrm flipH="1">
            <a:off x="7988315" y="2742998"/>
            <a:ext cx="197267" cy="244958"/>
          </a:xfrm>
          <a:custGeom>
            <a:rect b="b" l="l" r="r" t="t"/>
            <a:pathLst>
              <a:path extrusionOk="0" h="387286" w="311885">
                <a:moveTo>
                  <a:pt x="921" y="13602"/>
                </a:moveTo>
                <a:lnTo>
                  <a:pt x="102027" y="388207"/>
                </a:lnTo>
                <a:lnTo>
                  <a:pt x="312121" y="921"/>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3" name="Google Shape;603;p8"/>
          <p:cNvSpPr/>
          <p:nvPr/>
        </p:nvSpPr>
        <p:spPr>
          <a:xfrm flipH="1">
            <a:off x="7727698" y="2701016"/>
            <a:ext cx="362018" cy="283978"/>
          </a:xfrm>
          <a:custGeom>
            <a:rect b="b" l="l" r="r" t="t"/>
            <a:pathLst>
              <a:path extrusionOk="0" h="448977" w="572360">
                <a:moveTo>
                  <a:pt x="264824" y="55758"/>
                </a:moveTo>
                <a:lnTo>
                  <a:pt x="921" y="448185"/>
                </a:lnTo>
                <a:lnTo>
                  <a:pt x="572596" y="921"/>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4" name="Google Shape;604;p8"/>
          <p:cNvSpPr/>
          <p:nvPr/>
        </p:nvSpPr>
        <p:spPr>
          <a:xfrm flipH="1">
            <a:off x="7922799" y="2714866"/>
            <a:ext cx="166918" cy="268804"/>
          </a:xfrm>
          <a:custGeom>
            <a:rect b="b" l="l" r="r" t="t"/>
            <a:pathLst>
              <a:path extrusionOk="0" h="424986" w="263902">
                <a:moveTo>
                  <a:pt x="110938" y="19429"/>
                </a:moveTo>
                <a:lnTo>
                  <a:pt x="226438" y="6062"/>
                </a:lnTo>
                <a:lnTo>
                  <a:pt x="232607" y="921"/>
                </a:lnTo>
                <a:lnTo>
                  <a:pt x="264824" y="33823"/>
                </a:lnTo>
                <a:lnTo>
                  <a:pt x="921" y="426250"/>
                </a:lnTo>
                <a:lnTo>
                  <a:pt x="14288" y="314520"/>
                </a:lnTo>
                <a:lnTo>
                  <a:pt x="160291" y="4547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5" name="Google Shape;605;p8"/>
          <p:cNvSpPr/>
          <p:nvPr/>
        </p:nvSpPr>
        <p:spPr>
          <a:xfrm flipH="1">
            <a:off x="8082958" y="1551311"/>
            <a:ext cx="130066" cy="125730"/>
          </a:xfrm>
          <a:custGeom>
            <a:rect b="b" l="l" r="r" t="t"/>
            <a:pathLst>
              <a:path extrusionOk="0" h="198783" w="205638">
                <a:moveTo>
                  <a:pt x="205467" y="100934"/>
                </a:moveTo>
                <a:cubicBezTo>
                  <a:pt x="205467" y="155259"/>
                  <a:pt x="160047" y="199298"/>
                  <a:pt x="104019" y="199298"/>
                </a:cubicBezTo>
                <a:cubicBezTo>
                  <a:pt x="47990" y="199298"/>
                  <a:pt x="2570" y="155259"/>
                  <a:pt x="2570" y="100934"/>
                </a:cubicBezTo>
                <a:cubicBezTo>
                  <a:pt x="2570" y="46609"/>
                  <a:pt x="47990" y="2571"/>
                  <a:pt x="104019" y="2571"/>
                </a:cubicBezTo>
                <a:cubicBezTo>
                  <a:pt x="160047" y="2571"/>
                  <a:pt x="205467" y="46609"/>
                  <a:pt x="205467" y="1009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6" name="Google Shape;606;p8"/>
          <p:cNvSpPr/>
          <p:nvPr/>
        </p:nvSpPr>
        <p:spPr>
          <a:xfrm flipH="1">
            <a:off x="7580434" y="1620210"/>
            <a:ext cx="67201" cy="132234"/>
          </a:xfrm>
          <a:custGeom>
            <a:rect b="b" l="l" r="r" t="t"/>
            <a:pathLst>
              <a:path extrusionOk="0" h="209065" w="106246">
                <a:moveTo>
                  <a:pt x="83957" y="99241"/>
                </a:moveTo>
                <a:cubicBezTo>
                  <a:pt x="95322" y="152366"/>
                  <a:pt x="91030" y="198320"/>
                  <a:pt x="74371" y="201884"/>
                </a:cubicBezTo>
                <a:cubicBezTo>
                  <a:pt x="57712" y="205448"/>
                  <a:pt x="34994" y="165272"/>
                  <a:pt x="23629" y="112147"/>
                </a:cubicBezTo>
                <a:cubicBezTo>
                  <a:pt x="12264" y="59023"/>
                  <a:pt x="16556" y="13068"/>
                  <a:pt x="33215" y="9504"/>
                </a:cubicBezTo>
                <a:cubicBezTo>
                  <a:pt x="49875" y="5941"/>
                  <a:pt x="72593" y="46117"/>
                  <a:pt x="83957" y="992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7" name="Google Shape;607;p8"/>
          <p:cNvSpPr/>
          <p:nvPr/>
        </p:nvSpPr>
        <p:spPr>
          <a:xfrm flipH="1">
            <a:off x="7635647" y="1370358"/>
            <a:ext cx="533272" cy="502923"/>
          </a:xfrm>
          <a:custGeom>
            <a:rect b="b" l="l" r="r" t="t"/>
            <a:pathLst>
              <a:path extrusionOk="0" h="795135" w="843118">
                <a:moveTo>
                  <a:pt x="921" y="921"/>
                </a:moveTo>
                <a:lnTo>
                  <a:pt x="712088" y="796057"/>
                </a:lnTo>
                <a:lnTo>
                  <a:pt x="844039" y="134586"/>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8" name="Google Shape;608;p8"/>
          <p:cNvSpPr/>
          <p:nvPr/>
        </p:nvSpPr>
        <p:spPr>
          <a:xfrm flipH="1">
            <a:off x="7789517" y="2677644"/>
            <a:ext cx="403205" cy="112724"/>
          </a:xfrm>
          <a:custGeom>
            <a:rect b="b" l="l" r="r" t="t"/>
            <a:pathLst>
              <a:path extrusionOk="0" h="178220" w="637479">
                <a:moveTo>
                  <a:pt x="606869" y="921"/>
                </a:moveTo>
                <a:lnTo>
                  <a:pt x="638743" y="39650"/>
                </a:lnTo>
                <a:lnTo>
                  <a:pt x="399860" y="63984"/>
                </a:lnTo>
                <a:lnTo>
                  <a:pt x="281961" y="180512"/>
                </a:lnTo>
                <a:lnTo>
                  <a:pt x="323431" y="104426"/>
                </a:lnTo>
                <a:lnTo>
                  <a:pt x="276477" y="79749"/>
                </a:lnTo>
                <a:lnTo>
                  <a:pt x="12231" y="117107"/>
                </a:lnTo>
                <a:lnTo>
                  <a:pt x="921" y="39650"/>
                </a:lnTo>
                <a:lnTo>
                  <a:pt x="89346" y="84547"/>
                </a:lnTo>
                <a:lnTo>
                  <a:pt x="498567" y="4342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9" name="Google Shape;609;p8"/>
          <p:cNvSpPr/>
          <p:nvPr/>
        </p:nvSpPr>
        <p:spPr>
          <a:xfrm flipH="1">
            <a:off x="7634131" y="1370358"/>
            <a:ext cx="784734" cy="502923"/>
          </a:xfrm>
          <a:custGeom>
            <a:rect b="b" l="l" r="r" t="t"/>
            <a:pathLst>
              <a:path extrusionOk="0" h="795135" w="1240686">
                <a:moveTo>
                  <a:pt x="921" y="585277"/>
                </a:moveTo>
                <a:lnTo>
                  <a:pt x="396775" y="921"/>
                </a:lnTo>
                <a:lnTo>
                  <a:pt x="1239894" y="134586"/>
                </a:lnTo>
                <a:lnTo>
                  <a:pt x="1107942" y="796057"/>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0" name="Google Shape;610;p8"/>
          <p:cNvSpPr/>
          <p:nvPr/>
        </p:nvSpPr>
        <p:spPr>
          <a:xfrm flipH="1">
            <a:off x="7520450" y="1454755"/>
            <a:ext cx="199435" cy="418380"/>
          </a:xfrm>
          <a:custGeom>
            <a:rect b="b" l="l" r="r" t="t"/>
            <a:pathLst>
              <a:path extrusionOk="0" h="661470" w="315312">
                <a:moveTo>
                  <a:pt x="314520" y="616809"/>
                </a:moveTo>
                <a:lnTo>
                  <a:pt x="132873" y="921"/>
                </a:lnTo>
                <a:lnTo>
                  <a:pt x="921" y="66239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1" name="Google Shape;611;p8"/>
          <p:cNvSpPr/>
          <p:nvPr/>
        </p:nvSpPr>
        <p:spPr>
          <a:xfrm flipH="1">
            <a:off x="7635647" y="1343308"/>
            <a:ext cx="533272" cy="112724"/>
          </a:xfrm>
          <a:custGeom>
            <a:rect b="b" l="l" r="r" t="t"/>
            <a:pathLst>
              <a:path extrusionOk="0" h="178220" w="843118">
                <a:moveTo>
                  <a:pt x="204846" y="921"/>
                </a:moveTo>
                <a:lnTo>
                  <a:pt x="921" y="43763"/>
                </a:lnTo>
                <a:lnTo>
                  <a:pt x="844039" y="177428"/>
                </a:lnTo>
                <a:close/>
              </a:path>
            </a:pathLst>
          </a:custGeom>
          <a:solidFill>
            <a:srgbClr val="FFBE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2" name="Google Shape;612;p8"/>
          <p:cNvSpPr/>
          <p:nvPr/>
        </p:nvSpPr>
        <p:spPr>
          <a:xfrm flipH="1">
            <a:off x="7828653" y="1302408"/>
            <a:ext cx="47690" cy="99717"/>
          </a:xfrm>
          <a:custGeom>
            <a:rect b="b" l="l" r="r" t="t"/>
            <a:pathLst>
              <a:path extrusionOk="0" h="157656" w="75400">
                <a:moveTo>
                  <a:pt x="921" y="921"/>
                </a:moveTo>
                <a:lnTo>
                  <a:pt x="74608" y="157892"/>
                </a:lnTo>
                <a:lnTo>
                  <a:pt x="37593" y="147610"/>
                </a:lnTo>
                <a:close/>
              </a:path>
            </a:pathLst>
          </a:custGeom>
          <a:solidFill>
            <a:srgbClr val="FFCE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3" name="Google Shape;613;p8"/>
          <p:cNvSpPr/>
          <p:nvPr/>
        </p:nvSpPr>
        <p:spPr>
          <a:xfrm flipH="1">
            <a:off x="7852498" y="1302408"/>
            <a:ext cx="23845" cy="93214"/>
          </a:xfrm>
          <a:custGeom>
            <a:rect b="b" l="l" r="r" t="t"/>
            <a:pathLst>
              <a:path extrusionOk="0" h="147374" w="37700">
                <a:moveTo>
                  <a:pt x="9489" y="139727"/>
                </a:moveTo>
                <a:lnTo>
                  <a:pt x="921" y="921"/>
                </a:lnTo>
                <a:lnTo>
                  <a:pt x="37593" y="147610"/>
                </a:lnTo>
                <a:close/>
              </a:path>
            </a:pathLst>
          </a:custGeom>
          <a:solidFill>
            <a:srgbClr val="FF82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4" name="Google Shape;614;p8"/>
          <p:cNvSpPr/>
          <p:nvPr/>
        </p:nvSpPr>
        <p:spPr>
          <a:xfrm flipH="1">
            <a:off x="8225608" y="1240950"/>
            <a:ext cx="130066" cy="244958"/>
          </a:xfrm>
          <a:custGeom>
            <a:rect b="b" l="l" r="r" t="t"/>
            <a:pathLst>
              <a:path extrusionOk="0" h="387286" w="205638">
                <a:moveTo>
                  <a:pt x="184282" y="921"/>
                </a:moveTo>
                <a:lnTo>
                  <a:pt x="206560" y="273735"/>
                </a:lnTo>
                <a:lnTo>
                  <a:pt x="160976" y="308351"/>
                </a:lnTo>
                <a:lnTo>
                  <a:pt x="129445" y="350507"/>
                </a:lnTo>
                <a:lnTo>
                  <a:pt x="921" y="386836"/>
                </a:lnTo>
                <a:close/>
              </a:path>
            </a:pathLst>
          </a:custGeom>
          <a:solidFill>
            <a:srgbClr val="FFA5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5" name="Google Shape;615;p8"/>
          <p:cNvSpPr/>
          <p:nvPr/>
        </p:nvSpPr>
        <p:spPr>
          <a:xfrm flipH="1">
            <a:off x="8216054" y="1240950"/>
            <a:ext cx="23845" cy="173421"/>
          </a:xfrm>
          <a:custGeom>
            <a:rect b="b" l="l" r="r" t="t"/>
            <a:pathLst>
              <a:path extrusionOk="0" h="274184" w="37700">
                <a:moveTo>
                  <a:pt x="39650" y="261397"/>
                </a:moveTo>
                <a:lnTo>
                  <a:pt x="921" y="921"/>
                </a:lnTo>
                <a:lnTo>
                  <a:pt x="23199" y="273735"/>
                </a:lnTo>
                <a:close/>
              </a:path>
            </a:pathLst>
          </a:custGeom>
          <a:solidFill>
            <a:srgbClr val="FFCE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6" name="Google Shape;616;p8"/>
          <p:cNvSpPr/>
          <p:nvPr/>
        </p:nvSpPr>
        <p:spPr>
          <a:xfrm flipH="1">
            <a:off x="8273299" y="1461680"/>
            <a:ext cx="82375" cy="47691"/>
          </a:xfrm>
          <a:custGeom>
            <a:rect b="b" l="l" r="r" t="t"/>
            <a:pathLst>
              <a:path extrusionOk="0" h="75400" w="130237">
                <a:moveTo>
                  <a:pt x="921" y="37251"/>
                </a:moveTo>
                <a:lnTo>
                  <a:pt x="25941" y="76322"/>
                </a:lnTo>
                <a:lnTo>
                  <a:pt x="57472" y="70153"/>
                </a:lnTo>
                <a:lnTo>
                  <a:pt x="129445" y="921"/>
                </a:lnTo>
                <a:close/>
              </a:path>
            </a:pathLst>
          </a:custGeom>
          <a:solidFill>
            <a:srgbClr val="FF82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7" name="Google Shape;617;p8"/>
          <p:cNvSpPr/>
          <p:nvPr/>
        </p:nvSpPr>
        <p:spPr>
          <a:xfrm flipH="1">
            <a:off x="8167955" y="1370358"/>
            <a:ext cx="307823" cy="342508"/>
          </a:xfrm>
          <a:custGeom>
            <a:rect b="b" l="l" r="r" t="t"/>
            <a:pathLst>
              <a:path extrusionOk="0" h="541514" w="486677">
                <a:moveTo>
                  <a:pt x="486914" y="921"/>
                </a:moveTo>
                <a:lnTo>
                  <a:pt x="351192" y="103398"/>
                </a:lnTo>
                <a:lnTo>
                  <a:pt x="319661" y="145554"/>
                </a:lnTo>
                <a:lnTo>
                  <a:pt x="247687" y="214785"/>
                </a:lnTo>
                <a:lnTo>
                  <a:pt x="231922" y="217870"/>
                </a:lnTo>
                <a:lnTo>
                  <a:pt x="921" y="542093"/>
                </a:lnTo>
                <a:close/>
              </a:path>
            </a:pathLst>
          </a:custGeom>
          <a:solidFill>
            <a:srgbClr val="FF910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8" name="Google Shape;618;p8"/>
          <p:cNvSpPr/>
          <p:nvPr/>
        </p:nvSpPr>
        <p:spPr>
          <a:xfrm flipH="1">
            <a:off x="8167955" y="1370358"/>
            <a:ext cx="307823" cy="370689"/>
          </a:xfrm>
          <a:custGeom>
            <a:rect b="b" l="l" r="r" t="t"/>
            <a:pathLst>
              <a:path extrusionOk="0" h="586069" w="486677">
                <a:moveTo>
                  <a:pt x="91059" y="585277"/>
                </a:moveTo>
                <a:lnTo>
                  <a:pt x="921" y="542093"/>
                </a:lnTo>
                <a:lnTo>
                  <a:pt x="486914" y="921"/>
                </a:lnTo>
                <a:close/>
              </a:path>
            </a:pathLst>
          </a:custGeom>
          <a:solidFill>
            <a:srgbClr val="FFA5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9" name="Google Shape;619;p8"/>
          <p:cNvSpPr/>
          <p:nvPr/>
        </p:nvSpPr>
        <p:spPr>
          <a:xfrm flipH="1">
            <a:off x="7519238" y="1739324"/>
            <a:ext cx="899626" cy="197267"/>
          </a:xfrm>
          <a:custGeom>
            <a:rect b="b" l="l" r="r" t="t"/>
            <a:pathLst>
              <a:path extrusionOk="0" h="311885" w="1422333">
                <a:moveTo>
                  <a:pt x="921" y="921"/>
                </a:moveTo>
                <a:lnTo>
                  <a:pt x="503707" y="243232"/>
                </a:lnTo>
                <a:lnTo>
                  <a:pt x="769667" y="311778"/>
                </a:lnTo>
                <a:lnTo>
                  <a:pt x="1421541" y="166117"/>
                </a:lnTo>
                <a:lnTo>
                  <a:pt x="1107942" y="211701"/>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0" name="Google Shape;620;p8"/>
          <p:cNvSpPr/>
          <p:nvPr/>
        </p:nvSpPr>
        <p:spPr>
          <a:xfrm flipH="1">
            <a:off x="7558713" y="1986023"/>
            <a:ext cx="223280" cy="307823"/>
          </a:xfrm>
          <a:custGeom>
            <a:rect b="b" l="l" r="r" t="t"/>
            <a:pathLst>
              <a:path extrusionOk="0" h="486677" w="353012">
                <a:moveTo>
                  <a:pt x="352906" y="235349"/>
                </a:moveTo>
                <a:lnTo>
                  <a:pt x="276477" y="921"/>
                </a:lnTo>
                <a:lnTo>
                  <a:pt x="921" y="204503"/>
                </a:lnTo>
                <a:lnTo>
                  <a:pt x="61585" y="486571"/>
                </a:lnTo>
                <a:close/>
              </a:path>
            </a:pathLst>
          </a:custGeom>
          <a:solidFill>
            <a:srgbClr val="FFA5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1" name="Google Shape;621;p8"/>
          <p:cNvSpPr/>
          <p:nvPr/>
        </p:nvSpPr>
        <p:spPr>
          <a:xfrm flipH="1">
            <a:off x="7559429" y="2134043"/>
            <a:ext cx="184261" cy="487749"/>
          </a:xfrm>
          <a:custGeom>
            <a:rect b="b" l="l" r="r" t="t"/>
            <a:pathLst>
              <a:path extrusionOk="0" h="771144" w="291321">
                <a:moveTo>
                  <a:pt x="292242" y="921"/>
                </a:moveTo>
                <a:lnTo>
                  <a:pt x="921" y="252143"/>
                </a:lnTo>
                <a:lnTo>
                  <a:pt x="125332" y="772066"/>
                </a:lnTo>
                <a:close/>
              </a:path>
            </a:pathLst>
          </a:custGeom>
          <a:solidFill>
            <a:srgbClr val="9943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2" name="Google Shape;622;p8"/>
          <p:cNvSpPr/>
          <p:nvPr/>
        </p:nvSpPr>
        <p:spPr>
          <a:xfrm flipH="1">
            <a:off x="7663283" y="2292665"/>
            <a:ext cx="570124" cy="390199"/>
          </a:xfrm>
          <a:custGeom>
            <a:rect b="b" l="l" r="r" t="t"/>
            <a:pathLst>
              <a:path extrusionOk="0" h="616915" w="901382">
                <a:moveTo>
                  <a:pt x="900933" y="520844"/>
                </a:moveTo>
                <a:lnTo>
                  <a:pt x="921" y="616809"/>
                </a:lnTo>
                <a:lnTo>
                  <a:pt x="776521" y="921"/>
                </a:lnTo>
                <a:close/>
              </a:path>
            </a:pathLst>
          </a:custGeom>
          <a:solidFill>
            <a:srgbClr val="B95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3" name="Google Shape;623;p8"/>
          <p:cNvSpPr/>
          <p:nvPr/>
        </p:nvSpPr>
        <p:spPr>
          <a:xfrm flipH="1">
            <a:off x="7663283" y="2620947"/>
            <a:ext cx="570124" cy="110556"/>
          </a:xfrm>
          <a:custGeom>
            <a:rect b="b" l="l" r="r" t="t"/>
            <a:pathLst>
              <a:path extrusionOk="0" h="174792" w="901382">
                <a:moveTo>
                  <a:pt x="563000" y="133215"/>
                </a:moveTo>
                <a:lnTo>
                  <a:pt x="900933" y="921"/>
                </a:lnTo>
                <a:lnTo>
                  <a:pt x="921" y="96886"/>
                </a:lnTo>
                <a:lnTo>
                  <a:pt x="153779" y="174343"/>
                </a:lnTo>
                <a:lnTo>
                  <a:pt x="330971" y="164061"/>
                </a:lnTo>
                <a:lnTo>
                  <a:pt x="338511" y="168174"/>
                </a:lnTo>
                <a:lnTo>
                  <a:pt x="454011" y="154807"/>
                </a:lnTo>
                <a:lnTo>
                  <a:pt x="460181" y="149666"/>
                </a:lnTo>
                <a:close/>
              </a:path>
            </a:pathLst>
          </a:custGeom>
          <a:solidFill>
            <a:srgbClr val="9943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4" name="Google Shape;624;p8"/>
          <p:cNvSpPr/>
          <p:nvPr/>
        </p:nvSpPr>
        <p:spPr>
          <a:xfrm flipH="1">
            <a:off x="7988954" y="2702098"/>
            <a:ext cx="203771" cy="49859"/>
          </a:xfrm>
          <a:custGeom>
            <a:rect b="b" l="l" r="r" t="t"/>
            <a:pathLst>
              <a:path extrusionOk="0" h="78828" w="322167">
                <a:moveTo>
                  <a:pt x="921" y="921"/>
                </a:moveTo>
                <a:lnTo>
                  <a:pt x="12231" y="78378"/>
                </a:lnTo>
                <a:lnTo>
                  <a:pt x="323431" y="65697"/>
                </a:lnTo>
                <a:lnTo>
                  <a:pt x="266538" y="35537"/>
                </a:lnTo>
                <a:lnTo>
                  <a:pt x="89346" y="45819"/>
                </a:lnTo>
                <a:close/>
              </a:path>
            </a:pathLst>
          </a:custGeom>
          <a:solidFill>
            <a:srgbClr val="D662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5" name="Google Shape;625;p8"/>
          <p:cNvSpPr/>
          <p:nvPr/>
        </p:nvSpPr>
        <p:spPr>
          <a:xfrm flipH="1">
            <a:off x="7728820" y="2677644"/>
            <a:ext cx="214609" cy="58530"/>
          </a:xfrm>
          <a:custGeom>
            <a:rect b="b" l="l" r="r" t="t"/>
            <a:pathLst>
              <a:path extrusionOk="0" h="92537" w="339303">
                <a:moveTo>
                  <a:pt x="921" y="59871"/>
                </a:moveTo>
                <a:lnTo>
                  <a:pt x="33138" y="92773"/>
                </a:lnTo>
                <a:lnTo>
                  <a:pt x="340910" y="37936"/>
                </a:lnTo>
                <a:lnTo>
                  <a:pt x="212043" y="921"/>
                </a:lnTo>
                <a:lnTo>
                  <a:pt x="103740" y="43420"/>
                </a:lnTo>
                <a:close/>
              </a:path>
            </a:pathLst>
          </a:custGeom>
          <a:solidFill>
            <a:srgbClr val="D662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6" name="Google Shape;626;p8"/>
          <p:cNvSpPr/>
          <p:nvPr/>
        </p:nvSpPr>
        <p:spPr>
          <a:xfrm flipH="1">
            <a:off x="7988315" y="2742998"/>
            <a:ext cx="197267" cy="244958"/>
          </a:xfrm>
          <a:custGeom>
            <a:rect b="b" l="l" r="r" t="t"/>
            <a:pathLst>
              <a:path extrusionOk="0" h="387286" w="311885">
                <a:moveTo>
                  <a:pt x="921" y="13602"/>
                </a:moveTo>
                <a:lnTo>
                  <a:pt x="102027" y="388207"/>
                </a:lnTo>
                <a:lnTo>
                  <a:pt x="312121" y="921"/>
                </a:lnTo>
                <a:close/>
              </a:path>
            </a:pathLst>
          </a:custGeom>
          <a:solidFill>
            <a:srgbClr val="BF5A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7" name="Google Shape;627;p8"/>
          <p:cNvSpPr/>
          <p:nvPr/>
        </p:nvSpPr>
        <p:spPr>
          <a:xfrm flipH="1">
            <a:off x="7727698" y="2701016"/>
            <a:ext cx="362018" cy="283978"/>
          </a:xfrm>
          <a:custGeom>
            <a:rect b="b" l="l" r="r" t="t"/>
            <a:pathLst>
              <a:path extrusionOk="0" h="448977" w="572360">
                <a:moveTo>
                  <a:pt x="264824" y="55758"/>
                </a:moveTo>
                <a:lnTo>
                  <a:pt x="921" y="448185"/>
                </a:lnTo>
                <a:lnTo>
                  <a:pt x="572596" y="921"/>
                </a:lnTo>
                <a:close/>
              </a:path>
            </a:pathLst>
          </a:custGeom>
          <a:solidFill>
            <a:srgbClr val="BF5A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8" name="Google Shape;628;p8"/>
          <p:cNvSpPr/>
          <p:nvPr/>
        </p:nvSpPr>
        <p:spPr>
          <a:xfrm flipH="1">
            <a:off x="7922799" y="2714866"/>
            <a:ext cx="166918" cy="268804"/>
          </a:xfrm>
          <a:custGeom>
            <a:rect b="b" l="l" r="r" t="t"/>
            <a:pathLst>
              <a:path extrusionOk="0" h="424986" w="263902">
                <a:moveTo>
                  <a:pt x="110938" y="19429"/>
                </a:moveTo>
                <a:lnTo>
                  <a:pt x="226438" y="6062"/>
                </a:lnTo>
                <a:lnTo>
                  <a:pt x="232607" y="921"/>
                </a:lnTo>
                <a:lnTo>
                  <a:pt x="264824" y="33823"/>
                </a:lnTo>
                <a:lnTo>
                  <a:pt x="921" y="426250"/>
                </a:lnTo>
                <a:lnTo>
                  <a:pt x="14288" y="314520"/>
                </a:lnTo>
                <a:lnTo>
                  <a:pt x="160291" y="45476"/>
                </a:lnTo>
                <a:close/>
              </a:path>
            </a:pathLst>
          </a:custGeom>
          <a:solidFill>
            <a:srgbClr val="9943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9" name="Google Shape;629;p8"/>
          <p:cNvSpPr/>
          <p:nvPr/>
        </p:nvSpPr>
        <p:spPr>
          <a:xfrm flipH="1">
            <a:off x="8082958" y="1551311"/>
            <a:ext cx="130066" cy="125730"/>
          </a:xfrm>
          <a:custGeom>
            <a:rect b="b" l="l" r="r" t="t"/>
            <a:pathLst>
              <a:path extrusionOk="0" h="198783" w="205638">
                <a:moveTo>
                  <a:pt x="205467" y="100934"/>
                </a:moveTo>
                <a:cubicBezTo>
                  <a:pt x="205467" y="155259"/>
                  <a:pt x="160047" y="199298"/>
                  <a:pt x="104019" y="199298"/>
                </a:cubicBezTo>
                <a:cubicBezTo>
                  <a:pt x="47990" y="199298"/>
                  <a:pt x="2570" y="155259"/>
                  <a:pt x="2570" y="100934"/>
                </a:cubicBezTo>
                <a:cubicBezTo>
                  <a:pt x="2570" y="46609"/>
                  <a:pt x="47990" y="2571"/>
                  <a:pt x="104019" y="2571"/>
                </a:cubicBezTo>
                <a:cubicBezTo>
                  <a:pt x="160047" y="2571"/>
                  <a:pt x="205467" y="46609"/>
                  <a:pt x="205467" y="1009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0" name="Google Shape;630;p8"/>
          <p:cNvSpPr/>
          <p:nvPr/>
        </p:nvSpPr>
        <p:spPr>
          <a:xfrm flipH="1">
            <a:off x="7580434" y="1620210"/>
            <a:ext cx="67201" cy="132234"/>
          </a:xfrm>
          <a:custGeom>
            <a:rect b="b" l="l" r="r" t="t"/>
            <a:pathLst>
              <a:path extrusionOk="0" h="209065" w="106246">
                <a:moveTo>
                  <a:pt x="83957" y="99241"/>
                </a:moveTo>
                <a:cubicBezTo>
                  <a:pt x="95322" y="152366"/>
                  <a:pt x="91030" y="198320"/>
                  <a:pt x="74371" y="201884"/>
                </a:cubicBezTo>
                <a:cubicBezTo>
                  <a:pt x="57712" y="205448"/>
                  <a:pt x="34994" y="165272"/>
                  <a:pt x="23629" y="112147"/>
                </a:cubicBezTo>
                <a:cubicBezTo>
                  <a:pt x="12264" y="59023"/>
                  <a:pt x="16556" y="13068"/>
                  <a:pt x="33215" y="9504"/>
                </a:cubicBezTo>
                <a:cubicBezTo>
                  <a:pt x="49875" y="5941"/>
                  <a:pt x="72593" y="46117"/>
                  <a:pt x="83957" y="992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1" name="Google Shape;631;p8"/>
          <p:cNvSpPr/>
          <p:nvPr/>
        </p:nvSpPr>
        <p:spPr>
          <a:xfrm flipH="1">
            <a:off x="7635647" y="1370358"/>
            <a:ext cx="533272" cy="502923"/>
          </a:xfrm>
          <a:custGeom>
            <a:rect b="b" l="l" r="r" t="t"/>
            <a:pathLst>
              <a:path extrusionOk="0" h="795135" w="843118">
                <a:moveTo>
                  <a:pt x="921" y="921"/>
                </a:moveTo>
                <a:lnTo>
                  <a:pt x="712088" y="796057"/>
                </a:lnTo>
                <a:lnTo>
                  <a:pt x="844039" y="134586"/>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2" name="Google Shape;632;p8"/>
          <p:cNvSpPr/>
          <p:nvPr/>
        </p:nvSpPr>
        <p:spPr>
          <a:xfrm flipH="1">
            <a:off x="7789517" y="2677644"/>
            <a:ext cx="403205" cy="112724"/>
          </a:xfrm>
          <a:custGeom>
            <a:rect b="b" l="l" r="r" t="t"/>
            <a:pathLst>
              <a:path extrusionOk="0" h="178220" w="637479">
                <a:moveTo>
                  <a:pt x="606869" y="921"/>
                </a:moveTo>
                <a:lnTo>
                  <a:pt x="638743" y="39650"/>
                </a:lnTo>
                <a:lnTo>
                  <a:pt x="399860" y="63984"/>
                </a:lnTo>
                <a:lnTo>
                  <a:pt x="281961" y="180512"/>
                </a:lnTo>
                <a:lnTo>
                  <a:pt x="323431" y="104426"/>
                </a:lnTo>
                <a:lnTo>
                  <a:pt x="276477" y="79749"/>
                </a:lnTo>
                <a:lnTo>
                  <a:pt x="12231" y="117107"/>
                </a:lnTo>
                <a:lnTo>
                  <a:pt x="921" y="39650"/>
                </a:lnTo>
                <a:lnTo>
                  <a:pt x="89346" y="84547"/>
                </a:lnTo>
                <a:lnTo>
                  <a:pt x="498567" y="43420"/>
                </a:lnTo>
                <a:close/>
              </a:path>
            </a:pathLst>
          </a:custGeom>
          <a:solidFill>
            <a:srgbClr val="9943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3" name="Google Shape;633;p8"/>
          <p:cNvSpPr/>
          <p:nvPr/>
        </p:nvSpPr>
        <p:spPr>
          <a:xfrm flipH="1">
            <a:off x="7742660" y="2013505"/>
            <a:ext cx="593969" cy="279642"/>
          </a:xfrm>
          <a:custGeom>
            <a:rect b="b" l="l" r="r" t="t"/>
            <a:pathLst>
              <a:path extrusionOk="0" h="442122" w="939082">
                <a:moveTo>
                  <a:pt x="35194" y="921"/>
                </a:moveTo>
                <a:lnTo>
                  <a:pt x="921" y="258998"/>
                </a:lnTo>
                <a:lnTo>
                  <a:pt x="940004" y="443044"/>
                </a:lnTo>
                <a:lnTo>
                  <a:pt x="879341" y="160977"/>
                </a:lnTo>
                <a:close/>
              </a:path>
            </a:pathLst>
          </a:custGeom>
          <a:solidFill>
            <a:srgbClr val="FFF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4" name="Google Shape;634;p8"/>
          <p:cNvSpPr/>
          <p:nvPr/>
        </p:nvSpPr>
        <p:spPr>
          <a:xfrm flipH="1">
            <a:off x="7742660" y="2176457"/>
            <a:ext cx="593969" cy="505091"/>
          </a:xfrm>
          <a:custGeom>
            <a:rect b="b" l="l" r="r" t="t"/>
            <a:pathLst>
              <a:path extrusionOk="0" h="798563" w="939082">
                <a:moveTo>
                  <a:pt x="921" y="921"/>
                </a:moveTo>
                <a:lnTo>
                  <a:pt x="164404" y="800855"/>
                </a:lnTo>
                <a:lnTo>
                  <a:pt x="940004" y="184968"/>
                </a:lnTo>
                <a:close/>
              </a:path>
            </a:pathLst>
          </a:custGeom>
          <a:solidFill>
            <a:srgbClr val="FFE00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5" name="Google Shape;635;p8"/>
          <p:cNvSpPr/>
          <p:nvPr/>
        </p:nvSpPr>
        <p:spPr>
          <a:xfrm flipH="1">
            <a:off x="8313519" y="1935601"/>
            <a:ext cx="225448" cy="240623"/>
          </a:xfrm>
          <a:custGeom>
            <a:rect b="b" l="l" r="r" t="t"/>
            <a:pathLst>
              <a:path extrusionOk="0" h="380431" w="356440">
                <a:moveTo>
                  <a:pt x="63298" y="921"/>
                </a:moveTo>
                <a:lnTo>
                  <a:pt x="355648" y="124304"/>
                </a:lnTo>
                <a:lnTo>
                  <a:pt x="321375" y="382381"/>
                </a:lnTo>
                <a:lnTo>
                  <a:pt x="921" y="235349"/>
                </a:lnTo>
                <a:close/>
              </a:path>
            </a:pathLst>
          </a:custGeom>
          <a:solidFill>
            <a:srgbClr val="FFE00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6" name="Google Shape;636;p8"/>
          <p:cNvSpPr/>
          <p:nvPr/>
        </p:nvSpPr>
        <p:spPr>
          <a:xfrm flipH="1">
            <a:off x="8233312" y="2083620"/>
            <a:ext cx="305656" cy="598305"/>
          </a:xfrm>
          <a:custGeom>
            <a:rect b="b" l="l" r="r" t="t"/>
            <a:pathLst>
              <a:path extrusionOk="0" h="945937" w="483250">
                <a:moveTo>
                  <a:pt x="921" y="921"/>
                </a:moveTo>
                <a:lnTo>
                  <a:pt x="321375" y="147953"/>
                </a:lnTo>
                <a:lnTo>
                  <a:pt x="484857" y="947887"/>
                </a:lnTo>
                <a:lnTo>
                  <a:pt x="207588" y="829987"/>
                </a:lnTo>
                <a:lnTo>
                  <a:pt x="40335" y="226438"/>
                </a:lnTo>
                <a:close/>
              </a:path>
            </a:pathLst>
          </a:custGeom>
          <a:solidFill>
            <a:srgbClr val="FFBE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nvGrpSpPr>
          <p:cNvPr id="637" name="Google Shape;637;p8"/>
          <p:cNvGrpSpPr/>
          <p:nvPr/>
        </p:nvGrpSpPr>
        <p:grpSpPr>
          <a:xfrm rot="901415">
            <a:off x="8294643" y="1991838"/>
            <a:ext cx="216391" cy="771174"/>
            <a:chOff x="5730144" y="925262"/>
            <a:chExt cx="239097" cy="852093"/>
          </a:xfrm>
        </p:grpSpPr>
        <p:sp>
          <p:nvSpPr>
            <p:cNvPr id="638" name="Google Shape;638;p8"/>
            <p:cNvSpPr/>
            <p:nvPr/>
          </p:nvSpPr>
          <p:spPr>
            <a:xfrm flipH="1">
              <a:off x="5730144" y="925262"/>
              <a:ext cx="54983" cy="851035"/>
            </a:xfrm>
            <a:custGeom>
              <a:rect b="b" l="l" r="r" t="t"/>
              <a:pathLst>
                <a:path extrusionOk="0" h="1220122" w="78828">
                  <a:moveTo>
                    <a:pt x="921" y="921"/>
                  </a:moveTo>
                  <a:lnTo>
                    <a:pt x="78036" y="636344"/>
                  </a:lnTo>
                  <a:lnTo>
                    <a:pt x="52331" y="1221386"/>
                  </a:lnTo>
                  <a:lnTo>
                    <a:pt x="33481" y="636344"/>
                  </a:lnTo>
                  <a:close/>
                </a:path>
              </a:pathLst>
            </a:custGeom>
            <a:solidFill>
              <a:srgbClr val="D662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9" name="Google Shape;639;p8"/>
            <p:cNvSpPr/>
            <p:nvPr/>
          </p:nvSpPr>
          <p:spPr>
            <a:xfrm flipH="1">
              <a:off x="5749311" y="1368572"/>
              <a:ext cx="219930" cy="408783"/>
            </a:xfrm>
            <a:custGeom>
              <a:rect b="b" l="l" r="r" t="t"/>
              <a:pathLst>
                <a:path extrusionOk="0" h="586069" w="315312">
                  <a:moveTo>
                    <a:pt x="316234" y="585963"/>
                  </a:moveTo>
                  <a:lnTo>
                    <a:pt x="921" y="14630"/>
                  </a:lnTo>
                  <a:lnTo>
                    <a:pt x="297383" y="921"/>
                  </a:lnTo>
                  <a:close/>
                </a:path>
              </a:pathLst>
            </a:custGeom>
            <a:solidFill>
              <a:srgbClr val="FFE00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40" name="Google Shape;640;p8"/>
            <p:cNvSpPr/>
            <p:nvPr/>
          </p:nvSpPr>
          <p:spPr>
            <a:xfrm flipH="1">
              <a:off x="5761264" y="925262"/>
              <a:ext cx="207977" cy="451813"/>
            </a:xfrm>
            <a:custGeom>
              <a:rect b="b" l="l" r="r" t="t"/>
              <a:pathLst>
                <a:path extrusionOk="0" h="647761" w="298175">
                  <a:moveTo>
                    <a:pt x="264824" y="921"/>
                  </a:moveTo>
                  <a:lnTo>
                    <a:pt x="921" y="650054"/>
                  </a:lnTo>
                  <a:lnTo>
                    <a:pt x="297383" y="636344"/>
                  </a:lnTo>
                  <a:close/>
                </a:path>
              </a:pathLst>
            </a:custGeom>
            <a:solidFill>
              <a:srgbClr val="FFF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641" name="Google Shape;641;p8"/>
          <p:cNvSpPr/>
          <p:nvPr/>
        </p:nvSpPr>
        <p:spPr>
          <a:xfrm flipH="1">
            <a:off x="7718349" y="1887992"/>
            <a:ext cx="637325" cy="184261"/>
          </a:xfrm>
          <a:custGeom>
            <a:rect b="b" l="l" r="r" t="t"/>
            <a:pathLst>
              <a:path extrusionOk="0" h="291321" w="1007629">
                <a:moveTo>
                  <a:pt x="266538" y="921"/>
                </a:moveTo>
                <a:lnTo>
                  <a:pt x="921" y="91745"/>
                </a:lnTo>
                <a:lnTo>
                  <a:pt x="223011" y="183939"/>
                </a:lnTo>
                <a:lnTo>
                  <a:pt x="796742" y="291900"/>
                </a:lnTo>
                <a:lnTo>
                  <a:pt x="1007865" y="112994"/>
                </a:lnTo>
                <a:lnTo>
                  <a:pt x="861861" y="33481"/>
                </a:lnTo>
                <a:lnTo>
                  <a:pt x="669589" y="76322"/>
                </a:lnTo>
                <a:lnTo>
                  <a:pt x="403630" y="7776"/>
                </a:lnTo>
                <a:close/>
              </a:path>
            </a:pathLst>
          </a:custGeom>
          <a:solidFill>
            <a:srgbClr val="A64E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42" name="Google Shape;642;p8"/>
          <p:cNvSpPr/>
          <p:nvPr/>
        </p:nvSpPr>
        <p:spPr>
          <a:xfrm>
            <a:off x="7742795" y="3117797"/>
            <a:ext cx="763565" cy="707614"/>
          </a:xfrm>
          <a:custGeom>
            <a:rect b="b" l="l" r="r" t="t"/>
            <a:pathLst>
              <a:path extrusionOk="0" h="707614" w="763565">
                <a:moveTo>
                  <a:pt x="749339" y="17040"/>
                </a:moveTo>
                <a:lnTo>
                  <a:pt x="17040" y="693059"/>
                </a:lnTo>
              </a:path>
            </a:pathLst>
          </a:custGeom>
          <a:noFill/>
          <a:ln cap="flat" cmpd="sng" w="65750">
            <a:solidFill>
              <a:srgbClr val="99999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43" name="Google Shape;643;p8"/>
          <p:cNvSpPr/>
          <p:nvPr/>
        </p:nvSpPr>
        <p:spPr>
          <a:xfrm>
            <a:off x="7742795" y="3117797"/>
            <a:ext cx="763565" cy="707614"/>
          </a:xfrm>
          <a:custGeom>
            <a:rect b="b" l="l" r="r" t="t"/>
            <a:pathLst>
              <a:path extrusionOk="0" h="707614" w="763565">
                <a:moveTo>
                  <a:pt x="17040" y="17040"/>
                </a:moveTo>
                <a:lnTo>
                  <a:pt x="749339" y="693059"/>
                </a:lnTo>
              </a:path>
            </a:pathLst>
          </a:custGeom>
          <a:noFill/>
          <a:ln cap="flat" cmpd="sng" w="65750">
            <a:solidFill>
              <a:srgbClr val="99999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44" name="Google Shape;644;p8"/>
          <p:cNvSpPr/>
          <p:nvPr/>
        </p:nvSpPr>
        <p:spPr>
          <a:xfrm>
            <a:off x="7558019" y="1476652"/>
            <a:ext cx="1132183" cy="1688401"/>
          </a:xfrm>
          <a:custGeom>
            <a:rect b="b" l="l" r="r" t="t"/>
            <a:pathLst>
              <a:path extrusionOk="0" h="1688401" w="1132183">
                <a:moveTo>
                  <a:pt x="1103613" y="30671"/>
                </a:moveTo>
                <a:cubicBezTo>
                  <a:pt x="965381" y="261058"/>
                  <a:pt x="925887" y="807402"/>
                  <a:pt x="925887" y="968672"/>
                </a:cubicBezTo>
                <a:cubicBezTo>
                  <a:pt x="925887" y="1281339"/>
                  <a:pt x="1103613" y="1324125"/>
                  <a:pt x="1103613" y="1659831"/>
                </a:cubicBezTo>
                <a:lnTo>
                  <a:pt x="30671" y="1659831"/>
                </a:lnTo>
              </a:path>
            </a:pathLst>
          </a:custGeom>
          <a:noFill/>
          <a:ln cap="rnd" cmpd="sng" w="118350">
            <a:solidFill>
              <a:srgbClr val="E6E6E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45" name="Google Shape;645;p8"/>
          <p:cNvSpPr/>
          <p:nvPr/>
        </p:nvSpPr>
        <p:spPr>
          <a:xfrm>
            <a:off x="7587838" y="2934865"/>
            <a:ext cx="970913" cy="141522"/>
          </a:xfrm>
          <a:custGeom>
            <a:rect b="b" l="l" r="r" t="t"/>
            <a:pathLst>
              <a:path extrusionOk="0" h="141522" w="970913">
                <a:moveTo>
                  <a:pt x="142375" y="852"/>
                </a:moveTo>
                <a:lnTo>
                  <a:pt x="830242" y="852"/>
                </a:lnTo>
                <a:cubicBezTo>
                  <a:pt x="908244" y="852"/>
                  <a:pt x="971765" y="64373"/>
                  <a:pt x="971765" y="142375"/>
                </a:cubicBezTo>
                <a:lnTo>
                  <a:pt x="971765" y="142375"/>
                </a:lnTo>
                <a:lnTo>
                  <a:pt x="852" y="142375"/>
                </a:lnTo>
                <a:lnTo>
                  <a:pt x="852" y="142375"/>
                </a:lnTo>
                <a:cubicBezTo>
                  <a:pt x="852" y="64373"/>
                  <a:pt x="64373" y="852"/>
                  <a:pt x="142375" y="852"/>
                </a:cubicBezTo>
                <a:close/>
              </a:path>
            </a:pathLst>
          </a:custGeom>
          <a:solidFill>
            <a:srgbClr val="B3B3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46" name="Google Shape;646;p8"/>
          <p:cNvSpPr/>
          <p:nvPr/>
        </p:nvSpPr>
        <p:spPr>
          <a:xfrm>
            <a:off x="8423811" y="3765901"/>
            <a:ext cx="171144" cy="85572"/>
          </a:xfrm>
          <a:custGeom>
            <a:rect b="b" l="l" r="r" t="t"/>
            <a:pathLst>
              <a:path extrusionOk="0" h="85572" w="171144">
                <a:moveTo>
                  <a:pt x="171996" y="86424"/>
                </a:moveTo>
                <a:cubicBezTo>
                  <a:pt x="171996" y="39030"/>
                  <a:pt x="133818" y="852"/>
                  <a:pt x="86424" y="852"/>
                </a:cubicBezTo>
                <a:cubicBezTo>
                  <a:pt x="39030" y="852"/>
                  <a:pt x="852" y="39030"/>
                  <a:pt x="852" y="86424"/>
                </a:cubicBezTo>
              </a:path>
            </a:pathLst>
          </a:cu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47" name="Google Shape;647;p8"/>
          <p:cNvSpPr/>
          <p:nvPr/>
        </p:nvSpPr>
        <p:spPr>
          <a:xfrm>
            <a:off x="7653663" y="3765901"/>
            <a:ext cx="171144" cy="85572"/>
          </a:xfrm>
          <a:custGeom>
            <a:rect b="b" l="l" r="r" t="t"/>
            <a:pathLst>
              <a:path extrusionOk="0" h="85572" w="171144">
                <a:moveTo>
                  <a:pt x="852" y="86424"/>
                </a:moveTo>
                <a:cubicBezTo>
                  <a:pt x="852" y="39030"/>
                  <a:pt x="39030" y="852"/>
                  <a:pt x="86424" y="852"/>
                </a:cubicBezTo>
                <a:cubicBezTo>
                  <a:pt x="133818" y="852"/>
                  <a:pt x="171996" y="39030"/>
                  <a:pt x="171996" y="86424"/>
                </a:cubicBezTo>
              </a:path>
            </a:pathLst>
          </a:cu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48" name="Google Shape;648;p8"/>
          <p:cNvSpPr/>
          <p:nvPr/>
        </p:nvSpPr>
        <p:spPr>
          <a:xfrm>
            <a:off x="4756002" y="3117797"/>
            <a:ext cx="763565" cy="707614"/>
          </a:xfrm>
          <a:custGeom>
            <a:rect b="b" l="l" r="r" t="t"/>
            <a:pathLst>
              <a:path extrusionOk="0" h="707614" w="763565">
                <a:moveTo>
                  <a:pt x="17040" y="17040"/>
                </a:moveTo>
                <a:lnTo>
                  <a:pt x="749339" y="693059"/>
                </a:lnTo>
              </a:path>
            </a:pathLst>
          </a:custGeom>
          <a:noFill/>
          <a:ln cap="flat" cmpd="sng" w="65750">
            <a:solidFill>
              <a:srgbClr val="99999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49" name="Google Shape;649;p8"/>
          <p:cNvSpPr/>
          <p:nvPr/>
        </p:nvSpPr>
        <p:spPr>
          <a:xfrm>
            <a:off x="4756002" y="3117797"/>
            <a:ext cx="763565" cy="707614"/>
          </a:xfrm>
          <a:custGeom>
            <a:rect b="b" l="l" r="r" t="t"/>
            <a:pathLst>
              <a:path extrusionOk="0" h="707614" w="763565">
                <a:moveTo>
                  <a:pt x="749339" y="17040"/>
                </a:moveTo>
                <a:lnTo>
                  <a:pt x="17040" y="693059"/>
                </a:lnTo>
              </a:path>
            </a:pathLst>
          </a:custGeom>
          <a:noFill/>
          <a:ln cap="flat" cmpd="sng" w="65750">
            <a:solidFill>
              <a:srgbClr val="99999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50" name="Google Shape;650;p8"/>
          <p:cNvSpPr/>
          <p:nvPr/>
        </p:nvSpPr>
        <p:spPr>
          <a:xfrm>
            <a:off x="4572872" y="1476652"/>
            <a:ext cx="1132183" cy="1688401"/>
          </a:xfrm>
          <a:custGeom>
            <a:rect b="b" l="l" r="r" t="t"/>
            <a:pathLst>
              <a:path extrusionOk="0" h="1688401" w="1132183">
                <a:moveTo>
                  <a:pt x="30671" y="30671"/>
                </a:moveTo>
                <a:cubicBezTo>
                  <a:pt x="168903" y="261058"/>
                  <a:pt x="208398" y="807402"/>
                  <a:pt x="208398" y="968672"/>
                </a:cubicBezTo>
                <a:cubicBezTo>
                  <a:pt x="208398" y="1281339"/>
                  <a:pt x="30671" y="1324125"/>
                  <a:pt x="30671" y="1659831"/>
                </a:cubicBezTo>
                <a:lnTo>
                  <a:pt x="1103613" y="1659831"/>
                </a:lnTo>
              </a:path>
            </a:pathLst>
          </a:custGeom>
          <a:noFill/>
          <a:ln cap="rnd" cmpd="sng" w="118350">
            <a:solidFill>
              <a:srgbClr val="E6E6E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51" name="Google Shape;651;p8"/>
          <p:cNvSpPr/>
          <p:nvPr/>
        </p:nvSpPr>
        <p:spPr>
          <a:xfrm>
            <a:off x="4704719" y="2934865"/>
            <a:ext cx="970913" cy="141522"/>
          </a:xfrm>
          <a:custGeom>
            <a:rect b="b" l="l" r="r" t="t"/>
            <a:pathLst>
              <a:path extrusionOk="0" h="141522" w="970913">
                <a:moveTo>
                  <a:pt x="830242" y="852"/>
                </a:moveTo>
                <a:lnTo>
                  <a:pt x="142375" y="852"/>
                </a:lnTo>
                <a:cubicBezTo>
                  <a:pt x="64373" y="852"/>
                  <a:pt x="852" y="64373"/>
                  <a:pt x="852" y="142375"/>
                </a:cubicBezTo>
                <a:lnTo>
                  <a:pt x="852" y="142375"/>
                </a:lnTo>
                <a:lnTo>
                  <a:pt x="971765" y="142375"/>
                </a:lnTo>
                <a:lnTo>
                  <a:pt x="971765" y="142375"/>
                </a:lnTo>
                <a:cubicBezTo>
                  <a:pt x="971765" y="64373"/>
                  <a:pt x="908245" y="852"/>
                  <a:pt x="830242" y="852"/>
                </a:cubicBezTo>
                <a:close/>
              </a:path>
            </a:pathLst>
          </a:custGeom>
          <a:solidFill>
            <a:srgbClr val="B3B3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52" name="Google Shape;652;p8"/>
          <p:cNvSpPr/>
          <p:nvPr/>
        </p:nvSpPr>
        <p:spPr>
          <a:xfrm>
            <a:off x="5525223" y="2394775"/>
            <a:ext cx="589130" cy="1543587"/>
          </a:xfrm>
          <a:custGeom>
            <a:rect b="b" l="l" r="r" t="t"/>
            <a:pathLst>
              <a:path extrusionOk="0" h="1543587" w="589130">
                <a:moveTo>
                  <a:pt x="118349" y="1544769"/>
                </a:moveTo>
                <a:lnTo>
                  <a:pt x="589653" y="34422"/>
                </a:lnTo>
                <a:lnTo>
                  <a:pt x="483017" y="852"/>
                </a:lnTo>
                <a:lnTo>
                  <a:pt x="852" y="1544769"/>
                </a:lnTo>
                <a:close/>
              </a:path>
            </a:pathLst>
          </a:cu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53" name="Google Shape;653;p8"/>
          <p:cNvSpPr/>
          <p:nvPr/>
        </p:nvSpPr>
        <p:spPr>
          <a:xfrm>
            <a:off x="7198815" y="2394775"/>
            <a:ext cx="589130" cy="1543587"/>
          </a:xfrm>
          <a:custGeom>
            <a:rect b="b" l="l" r="r" t="t"/>
            <a:pathLst>
              <a:path extrusionOk="0" h="1543587" w="589130">
                <a:moveTo>
                  <a:pt x="472156" y="1544769"/>
                </a:moveTo>
                <a:lnTo>
                  <a:pt x="852" y="34422"/>
                </a:lnTo>
                <a:lnTo>
                  <a:pt x="107488" y="852"/>
                </a:lnTo>
                <a:lnTo>
                  <a:pt x="589653" y="1544769"/>
                </a:lnTo>
                <a:close/>
              </a:path>
            </a:pathLst>
          </a:cu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54" name="Google Shape;654;p8"/>
          <p:cNvSpPr/>
          <p:nvPr/>
        </p:nvSpPr>
        <p:spPr>
          <a:xfrm>
            <a:off x="5451994" y="2363230"/>
            <a:ext cx="2379766" cy="82280"/>
          </a:xfrm>
          <a:custGeom>
            <a:rect b="b" l="l" r="r" t="t"/>
            <a:pathLst>
              <a:path extrusionOk="0" h="82280" w="1892458">
                <a:moveTo>
                  <a:pt x="42599" y="42599"/>
                </a:moveTo>
                <a:lnTo>
                  <a:pt x="1852777" y="42599"/>
                </a:lnTo>
              </a:path>
            </a:pathLst>
          </a:custGeom>
          <a:noFill/>
          <a:ln cap="rnd" cmpd="sng" w="164375">
            <a:solidFill>
              <a:srgbClr val="CCCC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55" name="Google Shape;655;p8"/>
          <p:cNvSpPr/>
          <p:nvPr/>
        </p:nvSpPr>
        <p:spPr>
          <a:xfrm>
            <a:off x="4668516" y="3765901"/>
            <a:ext cx="171144" cy="85572"/>
          </a:xfrm>
          <a:custGeom>
            <a:rect b="b" l="l" r="r" t="t"/>
            <a:pathLst>
              <a:path extrusionOk="0" h="85572" w="171144">
                <a:moveTo>
                  <a:pt x="852" y="86424"/>
                </a:moveTo>
                <a:cubicBezTo>
                  <a:pt x="852" y="39030"/>
                  <a:pt x="39030" y="852"/>
                  <a:pt x="86424" y="852"/>
                </a:cubicBezTo>
                <a:cubicBezTo>
                  <a:pt x="133818" y="852"/>
                  <a:pt x="171996" y="39030"/>
                  <a:pt x="171996" y="86424"/>
                </a:cubicBezTo>
              </a:path>
            </a:pathLst>
          </a:cu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56" name="Google Shape;656;p8"/>
          <p:cNvSpPr/>
          <p:nvPr/>
        </p:nvSpPr>
        <p:spPr>
          <a:xfrm>
            <a:off x="5438664" y="3765901"/>
            <a:ext cx="171144" cy="85572"/>
          </a:xfrm>
          <a:custGeom>
            <a:rect b="b" l="l" r="r" t="t"/>
            <a:pathLst>
              <a:path extrusionOk="0" h="85572" w="171144">
                <a:moveTo>
                  <a:pt x="171996" y="86424"/>
                </a:moveTo>
                <a:cubicBezTo>
                  <a:pt x="171996" y="39030"/>
                  <a:pt x="133818" y="852"/>
                  <a:pt x="86424" y="852"/>
                </a:cubicBezTo>
                <a:cubicBezTo>
                  <a:pt x="39030" y="852"/>
                  <a:pt x="852" y="39030"/>
                  <a:pt x="852" y="86424"/>
                </a:cubicBezTo>
              </a:path>
            </a:pathLst>
          </a:cu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pic>
        <p:nvPicPr>
          <p:cNvPr id="657" name="Google Shape;657;p8"/>
          <p:cNvPicPr preferRelativeResize="0"/>
          <p:nvPr/>
        </p:nvPicPr>
        <p:blipFill rotWithShape="1">
          <a:blip r:embed="rId3">
            <a:alphaModFix/>
          </a:blip>
          <a:srcRect b="0" l="0" r="0" t="0"/>
          <a:stretch/>
        </p:blipFill>
        <p:spPr>
          <a:xfrm>
            <a:off x="5691002" y="1664007"/>
            <a:ext cx="920961" cy="662072"/>
          </a:xfrm>
          <a:prstGeom prst="rect">
            <a:avLst/>
          </a:prstGeom>
          <a:noFill/>
          <a:ln>
            <a:noFill/>
          </a:ln>
        </p:spPr>
      </p:pic>
      <p:pic>
        <p:nvPicPr>
          <p:cNvPr id="658" name="Google Shape;658;p8"/>
          <p:cNvPicPr preferRelativeResize="0"/>
          <p:nvPr/>
        </p:nvPicPr>
        <p:blipFill rotWithShape="1">
          <a:blip r:embed="rId3">
            <a:alphaModFix/>
          </a:blip>
          <a:srcRect b="0" l="0" r="0" t="0"/>
          <a:stretch/>
        </p:blipFill>
        <p:spPr>
          <a:xfrm flipH="1">
            <a:off x="6795547" y="1664007"/>
            <a:ext cx="920961" cy="662072"/>
          </a:xfrm>
          <a:prstGeom prst="rect">
            <a:avLst/>
          </a:prstGeom>
          <a:noFill/>
          <a:ln>
            <a:noFill/>
          </a:ln>
        </p:spPr>
      </p:pic>
      <p:sp>
        <p:nvSpPr>
          <p:cNvPr id="659" name="Google Shape;659;p8">
            <a:hlinkClick r:id="rId4"/>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9">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9"/>
          <p:cNvSpPr txBox="1"/>
          <p:nvPr/>
        </p:nvSpPr>
        <p:spPr>
          <a:xfrm>
            <a:off x="144475" y="135450"/>
            <a:ext cx="88551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53585F"/>
              </a:buClr>
              <a:buSzPts val="2400"/>
              <a:buFont typeface="Arial"/>
              <a:buNone/>
            </a:pPr>
            <a:r>
              <a:rPr b="1" i="0" lang="el-GR" sz="2200" u="none" cap="none" strike="noStrike">
                <a:solidFill>
                  <a:schemeClr val="accent2"/>
                </a:solidFill>
                <a:latin typeface="Arial"/>
                <a:ea typeface="Arial"/>
                <a:cs typeface="Arial"/>
                <a:sym typeface="Arial"/>
                <a:extLst>
                  <a:ext uri="http://customooxmlschemas.google.com/">
                    <go:slidesCustomData xmlns:go="http://customooxmlschemas.google.com/" textRoundtripDataId="0"/>
                  </a:ext>
                </a:extLst>
              </a:rPr>
              <a:t>Διάβασε το παρακάτω κόμικς και συζήτησε τις ερωτήσεις των παρακάτω διαφανειών </a:t>
            </a:r>
            <a:endParaRPr b="0" i="0" sz="2200" u="none" cap="none" strike="noStrike">
              <a:solidFill>
                <a:schemeClr val="accent2"/>
              </a:solidFill>
              <a:latin typeface="Arial"/>
              <a:ea typeface="Arial"/>
              <a:cs typeface="Arial"/>
              <a:sym typeface="Arial"/>
            </a:endParaRPr>
          </a:p>
        </p:txBody>
      </p:sp>
      <p:pic>
        <p:nvPicPr>
          <p:cNvPr id="666" name="Google Shape;666;p9"/>
          <p:cNvPicPr preferRelativeResize="0"/>
          <p:nvPr/>
        </p:nvPicPr>
        <p:blipFill>
          <a:blip r:embed="rId4">
            <a:alphaModFix/>
          </a:blip>
          <a:stretch>
            <a:fillRect/>
          </a:stretch>
        </p:blipFill>
        <p:spPr>
          <a:xfrm>
            <a:off x="1700225" y="989150"/>
            <a:ext cx="6392291" cy="41305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pic>
        <p:nvPicPr>
          <p:cNvPr id="671" name="Google Shape;671;p10"/>
          <p:cNvPicPr preferRelativeResize="0"/>
          <p:nvPr/>
        </p:nvPicPr>
        <p:blipFill rotWithShape="1">
          <a:blip r:embed="rId3">
            <a:alphaModFix/>
          </a:blip>
          <a:srcRect b="0" l="0" r="0" t="0"/>
          <a:stretch/>
        </p:blipFill>
        <p:spPr>
          <a:xfrm>
            <a:off x="599275" y="468650"/>
            <a:ext cx="4021599" cy="4021599"/>
          </a:xfrm>
          <a:prstGeom prst="rect">
            <a:avLst/>
          </a:prstGeom>
          <a:noFill/>
          <a:ln>
            <a:noFill/>
          </a:ln>
        </p:spPr>
      </p:pic>
      <p:sp>
        <p:nvSpPr>
          <p:cNvPr id="672" name="Google Shape;672;p10"/>
          <p:cNvSpPr txBox="1"/>
          <p:nvPr/>
        </p:nvSpPr>
        <p:spPr>
          <a:xfrm>
            <a:off x="3918850" y="1405475"/>
            <a:ext cx="4915500" cy="19338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chemeClr val="dk2"/>
              </a:buClr>
              <a:buSzPts val="3000"/>
              <a:buFont typeface="Arial"/>
              <a:buNone/>
            </a:pPr>
            <a:r>
              <a:rPr lang="el-GR" sz="2400">
                <a:solidFill>
                  <a:schemeClr val="dk2"/>
                </a:solidFill>
              </a:rPr>
              <a:t>Τι </a:t>
            </a:r>
            <a:r>
              <a:rPr lang="el-GR" sz="2400">
                <a:solidFill>
                  <a:schemeClr val="dk2"/>
                </a:solidFill>
              </a:rPr>
              <a:t>πιστεύετε</a:t>
            </a:r>
            <a:r>
              <a:rPr lang="el-GR" sz="2400">
                <a:solidFill>
                  <a:schemeClr val="dk2"/>
                </a:solidFill>
              </a:rPr>
              <a:t> ότι</a:t>
            </a:r>
            <a:r>
              <a:rPr b="0" i="0" lang="el-GR" sz="2400" u="none" cap="none" strike="noStrike">
                <a:solidFill>
                  <a:schemeClr val="dk2"/>
                </a:solidFill>
                <a:latin typeface="Arial"/>
                <a:ea typeface="Arial"/>
                <a:cs typeface="Arial"/>
                <a:sym typeface="Arial"/>
              </a:rPr>
              <a:t> νιώθει ο </a:t>
            </a:r>
            <a:r>
              <a:rPr lang="el-GR" sz="2400">
                <a:solidFill>
                  <a:schemeClr val="dk2"/>
                </a:solidFill>
              </a:rPr>
              <a:t>Τάκης</a:t>
            </a:r>
            <a:r>
              <a:rPr b="0" i="0" lang="el-GR" sz="2400" u="none" cap="none" strike="noStrike">
                <a:solidFill>
                  <a:schemeClr val="dk2"/>
                </a:solidFill>
                <a:latin typeface="Arial"/>
                <a:ea typeface="Arial"/>
                <a:cs typeface="Arial"/>
                <a:sym typeface="Arial"/>
              </a:rPr>
              <a:t>;</a:t>
            </a:r>
            <a:r>
              <a:rPr lang="el-GR" sz="2400">
                <a:solidFill>
                  <a:schemeClr val="dk2"/>
                </a:solidFill>
              </a:rPr>
              <a:t> </a:t>
            </a:r>
            <a:endParaRPr sz="2400">
              <a:solidFill>
                <a:schemeClr val="dk2"/>
              </a:solidFill>
            </a:endParaRPr>
          </a:p>
          <a:p>
            <a:pPr indent="0" lvl="0" marL="0" marR="0" rtl="0" algn="r">
              <a:lnSpc>
                <a:spcPct val="100000"/>
              </a:lnSpc>
              <a:spcBef>
                <a:spcPts val="0"/>
              </a:spcBef>
              <a:spcAft>
                <a:spcPts val="0"/>
              </a:spcAft>
              <a:buClr>
                <a:schemeClr val="dk2"/>
              </a:buClr>
              <a:buSzPts val="3000"/>
              <a:buFont typeface="Arial"/>
              <a:buNone/>
            </a:pPr>
            <a:r>
              <a:rPr b="0" i="0" lang="el-GR" sz="2400" u="none" cap="none" strike="noStrike">
                <a:solidFill>
                  <a:schemeClr val="dk2"/>
                </a:solidFill>
                <a:latin typeface="Arial"/>
                <a:ea typeface="Arial"/>
                <a:cs typeface="Arial"/>
                <a:sym typeface="Arial"/>
              </a:rPr>
              <a:t>Τι σας κάνει να το πιστεύετε αυτό;</a:t>
            </a:r>
            <a:endParaRPr b="1" i="0" sz="2400" u="none" cap="none" strike="noStrike">
              <a:solidFill>
                <a:schemeClr val="dk2"/>
              </a:solidFill>
              <a:latin typeface="Arial"/>
              <a:ea typeface="Arial"/>
              <a:cs typeface="Arial"/>
              <a:sym typeface="Arial"/>
            </a:endParaRPr>
          </a:p>
        </p:txBody>
      </p:sp>
      <p:sp>
        <p:nvSpPr>
          <p:cNvPr id="673" name="Google Shape;673;p10">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Google DH">
      <a:dk1>
        <a:srgbClr val="FFFFFF"/>
      </a:dk1>
      <a:lt1>
        <a:srgbClr val="FFFFFF"/>
      </a:lt1>
      <a:dk2>
        <a:srgbClr val="53585F"/>
      </a:dk2>
      <a:lt2>
        <a:srgbClr val="DCDEE0"/>
      </a:lt2>
      <a:accent1>
        <a:srgbClr val="4286F3"/>
      </a:accent1>
      <a:accent2>
        <a:srgbClr val="0F9D58"/>
      </a:accent2>
      <a:accent3>
        <a:srgbClr val="FABB05"/>
      </a:accent3>
      <a:accent4>
        <a:srgbClr val="DB4437"/>
      </a:accent4>
      <a:accent5>
        <a:srgbClr val="666666"/>
      </a:accent5>
      <a:accent6>
        <a:srgbClr val="B3B3B3"/>
      </a:accent6>
      <a:hlink>
        <a:srgbClr val="00A9A0"/>
      </a:hlink>
      <a:folHlink>
        <a:srgbClr val="1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Paraskevi Fragopoulou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0x0101003B748A18846D3948907C78922252816A</vt:lpwstr>
  </property>
</Properties>
</file>