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iaZn488yvxhLO5KrzLO0eW24fk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Δείτε την ανάρτηση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4" name="Google Shape;77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Δείτε την εικόνα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8" name="Google Shape;78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5" name="Google Shape;79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Ελέγξτε τις απαντήσεις και συζητήστε με όλη την τάξη.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Σημειώσεις από τον οδηγό μαθημάτων: “Πολλές φορές όταν βλέπεις κάποιον που έχει πληγωθεί ή παρενοχλείτε, θέλεις να βοηθήσεις, αλλά δεν ξέρεις τι να κάνεις. Τώρα γνωρίζεις πολλούς τρόπους για να βοηθήσεις τον στοχοποιημένο – και ότι έχεις επιλογές για να τον στηρίξεις με τρόπους με τους οποίους νιώθεις άνετα. Έχεις την δύναμη να βοηθήσεις τους άλλους με τρόπους που μπορείς!”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3" name="Google Shape;80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9" name="Google Shape;8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Αφιερώστε λίγο χρόνο για να κατανοήσετε στους στόχους αυτού του μαθήματος πριν ξεκινήσετε τις δραστηριότητες.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επόμενες διαφάνειες δίνουν στους μαθητές την ευκαιρία να σκεφτούν και να συζητήσουν τα σενάρια της Ενότητας 4, Μάθημα 1.2 του οδηγού Be Internet Awesome.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επιλέξουν πως αν μπορούν να καταλάβουν πως νιώθει κάποιος σε κάποια online επικοινωνία.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4" name="Google Shape;62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Δραστηριότητα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Διαβάστε την συζήτηση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0" name="Google Shape;76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ight Justified">
  <p:cSld name="Title - Right Justified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619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1622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397050" y="17489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419200" y="23964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ile only">
  <p:cSld name="Titi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33412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718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718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1cyWjg3VDA5Ym1oejFVdTBWTjJUUjJ6N0hqamZFdjh6NUxPMmRSal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vOXl1YmkifQ==pearId=magic-pear-metadata-identifier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Z2VuZXJpYy1zbGlkZXMtdHJhY2tpbmctbWV0YWRhdGEiLCJsYXN0RWRpdGVkQnkiOiIxMTAwOTkzNjA0OTYzNTk1NjcyNzciLCJjb250ZW50SW5zdGFuY2VJZCI6InBkLXNsaWRlL1E3NkoxbXhkOW5UbmtaZDFKRDhCVU8wdldNbWEyMmpxZVRmc0xMRjgiLCJzaGFyZUNvZGUiOiJvOXl1YmkifQ==pearId=magic-pear-metadata-identifier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2VuZXJpYy1zbGlkZXMtdHJhY2tpbmctbWV0YWRhdGEiLCJsYXN0RWRpdGVkQnkiOiIxMTAwOTkzNjA0OTYzNTk1NjcyNzciLCJjb250ZW50SW5zdGFuY2VJZCI6InBkLXNsaWRlL2Y4SUtZdTFhT3F3ZDU3S3lRbFVkRVd6YkNtSWZRcXV0d0J0Q3BSVzMiLCJzaGFyZUNvZGUiOiJvOXl1YmkifQ=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2pnRnF1T3BkSzU4ZzNvcWF5dUxhQVdtOEFvOE1SVTNKS0NYMXFObHo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vOXl1YmkifQ==pearId=magic-pear-metadata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1hWSllYczczNDJRVXozVDdoVXBqWGVqampBUDVkdXYyZXZtWnBDb1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vOXl1Ymk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JuNTJ3MG8zYXJ1RVFVOXJMVGV3T3VNSHhVSEhjZVV6QXdZbnBKcGg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JvOXl1YmkifQ==pearId=magic-pear-metadata-identifier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0dJR1dJbW9TQTF0bFJqVW9HMlZpTnk4VnZydTlNQ2xKVnJ6MGdvU2c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JvOXl1YmkifQ=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RyYWdnYWJsZSIsInNsaWRlSWQiOiJnMzhmNDk0NmU1Nl8yXzI2NSIsImNvbnRlbnRJbnN0YW5jZUlkIjoiMXd2OEo3bkpOV0xyWUVCVElPMjZKRWJ1THJ0d0FWUFF3ZHBpU1ZMWXBhOUEvOGQ2NzMxYWYtNTZiZC00MGU4LThjNmYtMzhiZWU4NzMxN2Mw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d3Y4SjduSk5XTHJZRUJUSU8yNkpFYnVMcnR3QVZQUXdkcGlTVkxZcGE5QSJ9LCJzaGFyZUNvZGUiOiJvOXl1YmkifQ=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hyperlink" Target="http://dontchangethislink.peardeckmagic.zone?eyJ0eXBlIjoiYmlhLWluc3RhbGxlZCIsImxhc3RFZGl0ZWRCeSI6IjEwOTI2ODYzNDE1NzA5ODczMjcyMiIsImNvbnRlbnRJbnN0YW5jZUlkIjoiYmlhLXNsaWRlL3o2MFF0T0NhYXYzNlM0S2Q2U3Z4bWh3OWZRbFRjanBLd1c2RjlzSUU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vOXl1Ymk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2VuZXJpYy1zbGlkZXMtdHJhY2tpbmctbWV0YWRhdGEiLCJsYXN0RWRpdGVkQnkiOiIxMTAwOTkzNjA0OTYzNTk1NjcyNzciLCJjb250ZW50SW5zdGFuY2VJZCI6InBkLXNsaWRlL0pTZWhWNGlQRDhBUUpBUVB1SEtidVU1bE1INzJPQk04MVlRV3M1UWEiLCJzaGFyZUNvZGUiOiJvOXl1YmkifQ==pearId=magic-pear-metadata-identifier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85eXViaSJ9pearId=magic-pear-metadata-identifier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890742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ENOTHTA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359631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1.2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890741" y="4103929"/>
            <a:ext cx="2379134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3359630" y="4103929"/>
            <a:ext cx="3161476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Εξασκώντας την ενσυναίσθηση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605631" y="3934634"/>
            <a:ext cx="312852" cy="252526"/>
            <a:chOff x="6458994" y="1641780"/>
            <a:chExt cx="625703" cy="505052"/>
          </a:xfrm>
        </p:grpSpPr>
        <p:sp>
          <p:nvSpPr>
            <p:cNvPr id="27" name="Google Shape;27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66185" y="3934634"/>
            <a:ext cx="312852" cy="252526"/>
            <a:chOff x="6458994" y="1641780"/>
            <a:chExt cx="625703" cy="505052"/>
          </a:xfrm>
        </p:grpSpPr>
        <p:sp>
          <p:nvSpPr>
            <p:cNvPr id="30" name="Google Shape;30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3" name="Google Shape;33;p2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2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73" y="1033475"/>
            <a:ext cx="4131024" cy="24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1"/>
          <p:cNvSpPr txBox="1"/>
          <p:nvPr/>
        </p:nvSpPr>
        <p:spPr>
          <a:xfrm>
            <a:off x="5603273" y="1729650"/>
            <a:ext cx="30732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Δείτε την ανάρτηση στα κοινωνικά δίκτυα και συζητήστε την στην επόμενη διαφάνεια.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1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1" name="Google Shape;7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5" y="571050"/>
            <a:ext cx="5298473" cy="405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2"/>
          <p:cNvSpPr txBox="1"/>
          <p:nvPr/>
        </p:nvSpPr>
        <p:spPr>
          <a:xfrm>
            <a:off x="4393275" y="1561675"/>
            <a:ext cx="29775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νομίζεις ότι νιώθει η Haddie;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3"/>
          <p:cNvPicPr preferRelativeResize="0"/>
          <p:nvPr/>
        </p:nvPicPr>
        <p:blipFill rotWithShape="1">
          <a:blip r:embed="rId3">
            <a:alphaModFix/>
          </a:blip>
          <a:srcRect b="8498" l="0" r="0" t="8506"/>
          <a:stretch/>
        </p:blipFill>
        <p:spPr>
          <a:xfrm>
            <a:off x="441175" y="551650"/>
            <a:ext cx="5260600" cy="40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3"/>
          <p:cNvSpPr txBox="1"/>
          <p:nvPr/>
        </p:nvSpPr>
        <p:spPr>
          <a:xfrm>
            <a:off x="5953898" y="1729650"/>
            <a:ext cx="30732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Δείτε την εικόνα του παιχνιδιού και συζητήστε την στην επόμενη διαφάνεια.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3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"/>
          <p:cNvSpPr txBox="1"/>
          <p:nvPr/>
        </p:nvSpPr>
        <p:spPr>
          <a:xfrm>
            <a:off x="4393275" y="1561675"/>
            <a:ext cx="31677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νομίζεις ότι νιώθει ο Cyrus;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2" name="Google Shape;7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15"/>
          <p:cNvPicPr preferRelativeResize="0"/>
          <p:nvPr/>
        </p:nvPicPr>
        <p:blipFill rotWithShape="1">
          <a:blip r:embed="rId3">
            <a:alphaModFix/>
          </a:blip>
          <a:srcRect b="15284" l="0" r="0" t="19257"/>
          <a:stretch/>
        </p:blipFill>
        <p:spPr>
          <a:xfrm>
            <a:off x="0" y="0"/>
            <a:ext cx="9144000" cy="3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5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15"/>
          <p:cNvSpPr/>
          <p:nvPr/>
        </p:nvSpPr>
        <p:spPr>
          <a:xfrm>
            <a:off x="735061" y="3617570"/>
            <a:ext cx="7673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5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/>
          <p:nvPr/>
        </p:nvSpPr>
        <p:spPr>
          <a:xfrm>
            <a:off x="399056" y="22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πιστεύεις ότι θα συμβεί να αρχίσεις να εξασκείς την ενσυναίσθηση;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 txBox="1"/>
          <p:nvPr/>
        </p:nvSpPr>
        <p:spPr>
          <a:xfrm>
            <a:off x="890742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7"/>
          <p:cNvSpPr txBox="1"/>
          <p:nvPr/>
        </p:nvSpPr>
        <p:spPr>
          <a:xfrm>
            <a:off x="3359631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1.2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7"/>
          <p:cNvSpPr txBox="1"/>
          <p:nvPr/>
        </p:nvSpPr>
        <p:spPr>
          <a:xfrm>
            <a:off x="890741" y="4103929"/>
            <a:ext cx="2409564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7"/>
          <p:cNvSpPr txBox="1"/>
          <p:nvPr/>
        </p:nvSpPr>
        <p:spPr>
          <a:xfrm>
            <a:off x="3359630" y="4103929"/>
            <a:ext cx="3161476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Εξασκώντας την ενσυναίσθηση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7"/>
          <p:cNvSpPr txBox="1"/>
          <p:nvPr/>
        </p:nvSpPr>
        <p:spPr>
          <a:xfrm>
            <a:off x="471126" y="1632934"/>
            <a:ext cx="3706735" cy="13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</a:pPr>
            <a:r>
              <a:rPr b="1" i="0" lang="el-GR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Tέλος.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6" name="Google Shape;816;p17"/>
          <p:cNvGrpSpPr/>
          <p:nvPr/>
        </p:nvGrpSpPr>
        <p:grpSpPr>
          <a:xfrm>
            <a:off x="605631" y="3934634"/>
            <a:ext cx="312852" cy="252526"/>
            <a:chOff x="6458994" y="1641780"/>
            <a:chExt cx="625703" cy="505052"/>
          </a:xfrm>
        </p:grpSpPr>
        <p:sp>
          <p:nvSpPr>
            <p:cNvPr id="817" name="Google Shape;817;p17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9" name="Google Shape;819;p17"/>
          <p:cNvGrpSpPr/>
          <p:nvPr/>
        </p:nvGrpSpPr>
        <p:grpSpPr>
          <a:xfrm>
            <a:off x="3066185" y="3934634"/>
            <a:ext cx="312852" cy="252526"/>
            <a:chOff x="6458994" y="1641780"/>
            <a:chExt cx="625703" cy="505052"/>
          </a:xfrm>
        </p:grpSpPr>
        <p:sp>
          <p:nvSpPr>
            <p:cNvPr id="820" name="Google Shape;820;p17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2" name="Google Shape;822;p17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823" name="Google Shape;823;p17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8" name="Google Shape;908;p17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4011558" y="713295"/>
            <a:ext cx="379884" cy="379884"/>
            <a:chOff x="3900092" y="1196022"/>
            <a:chExt cx="535500" cy="535500"/>
          </a:xfrm>
        </p:grpSpPr>
        <p:sp>
          <p:nvSpPr>
            <p:cNvPr id="125" name="Google Shape;125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4556816" y="595514"/>
            <a:ext cx="407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Κατανόησε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556815" y="980999"/>
            <a:ext cx="41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η ενσυναίσθηση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4011558" y="1976693"/>
            <a:ext cx="379884" cy="379884"/>
            <a:chOff x="3900092" y="1196022"/>
            <a:chExt cx="535500" cy="535500"/>
          </a:xfrm>
        </p:grpSpPr>
        <p:sp>
          <p:nvSpPr>
            <p:cNvPr id="130" name="Google Shape;130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4556815" y="1858912"/>
            <a:ext cx="41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Εξάσκησε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556815" y="2244397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l-GR" sz="1800">
                <a:solidFill>
                  <a:schemeClr val="dk2"/>
                </a:solidFill>
              </a:rPr>
              <a:t>τ</a:t>
            </a: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ην ενσυναίσθηση με τους ανθρώπους που συναντάς 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30975" y="1802324"/>
            <a:ext cx="2737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l-GR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Μάθημα</a:t>
            </a:r>
            <a:br>
              <a:rPr b="1" i="0" lang="el-GR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l-G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3"/>
          <p:cNvGrpSpPr/>
          <p:nvPr/>
        </p:nvGrpSpPr>
        <p:grpSpPr>
          <a:xfrm>
            <a:off x="4024533" y="3470868"/>
            <a:ext cx="379884" cy="379884"/>
            <a:chOff x="3900092" y="1196022"/>
            <a:chExt cx="535500" cy="535500"/>
          </a:xfrm>
        </p:grpSpPr>
        <p:sp>
          <p:nvSpPr>
            <p:cNvPr id="137" name="Google Shape;137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" name="Google Shape;139;p3"/>
          <p:cNvSpPr txBox="1"/>
          <p:nvPr/>
        </p:nvSpPr>
        <p:spPr>
          <a:xfrm>
            <a:off x="4569790" y="3353087"/>
            <a:ext cx="41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Αναγνώρισε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569790" y="3738572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 είναι σημαντικό να έχεις ενσυναίσθηση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1442700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2958150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4" y="4359500"/>
            <a:ext cx="692933" cy="24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2331036" y="3166100"/>
            <a:ext cx="5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η ενσυναίσθηση;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5560944" y="1095883"/>
            <a:ext cx="1297975" cy="1544908"/>
            <a:chOff x="5560944" y="1095883"/>
            <a:chExt cx="1297975" cy="1544908"/>
          </a:xfrm>
        </p:grpSpPr>
        <p:sp>
          <p:nvSpPr>
            <p:cNvPr id="150" name="Google Shape;150;p4"/>
            <p:cNvSpPr/>
            <p:nvPr/>
          </p:nvSpPr>
          <p:spPr>
            <a:xfrm>
              <a:off x="5795212" y="2115269"/>
              <a:ext cx="538185" cy="506527"/>
            </a:xfrm>
            <a:custGeom>
              <a:rect b="b" l="l" r="r" t="t"/>
              <a:pathLst>
                <a:path extrusionOk="0" h="506527" w="538185">
                  <a:moveTo>
                    <a:pt x="533436" y="292836"/>
                  </a:moveTo>
                  <a:lnTo>
                    <a:pt x="333991" y="508110"/>
                  </a:lnTo>
                  <a:lnTo>
                    <a:pt x="23743" y="23743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560944" y="1095883"/>
              <a:ext cx="1297975" cy="696475"/>
            </a:xfrm>
            <a:custGeom>
              <a:rect b="b" l="l" r="r" t="t"/>
              <a:pathLst>
                <a:path extrusionOk="0" h="696475" w="1297975">
                  <a:moveTo>
                    <a:pt x="1290062" y="533437"/>
                  </a:moveTo>
                  <a:lnTo>
                    <a:pt x="337157" y="23743"/>
                  </a:lnTo>
                  <a:lnTo>
                    <a:pt x="23743" y="175702"/>
                  </a:lnTo>
                  <a:lnTo>
                    <a:pt x="998808" y="688561"/>
                  </a:lnTo>
                  <a:close/>
                </a:path>
              </a:pathLst>
            </a:custGeom>
            <a:solidFill>
              <a:srgbClr val="43EF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560944" y="1247841"/>
              <a:ext cx="1013054" cy="1392950"/>
            </a:xfrm>
            <a:custGeom>
              <a:rect b="b" l="l" r="r" t="t"/>
              <a:pathLst>
                <a:path extrusionOk="0" h="1392950" w="1013054">
                  <a:moveTo>
                    <a:pt x="23743" y="23743"/>
                  </a:moveTo>
                  <a:lnTo>
                    <a:pt x="26909" y="774037"/>
                  </a:lnTo>
                  <a:lnTo>
                    <a:pt x="258012" y="891172"/>
                  </a:lnTo>
                  <a:lnTo>
                    <a:pt x="568260" y="1375538"/>
                  </a:lnTo>
                  <a:lnTo>
                    <a:pt x="561929" y="1049461"/>
                  </a:lnTo>
                  <a:lnTo>
                    <a:pt x="1001974" y="1280564"/>
                  </a:lnTo>
                  <a:lnTo>
                    <a:pt x="998808" y="1277399"/>
                  </a:lnTo>
                  <a:lnTo>
                    <a:pt x="998808" y="536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6536008" y="1605576"/>
              <a:ext cx="316579" cy="918080"/>
            </a:xfrm>
            <a:custGeom>
              <a:rect b="b" l="l" r="r" t="t"/>
              <a:pathLst>
                <a:path extrusionOk="0" h="918080" w="316579">
                  <a:moveTo>
                    <a:pt x="314997" y="23743"/>
                  </a:moveTo>
                  <a:lnTo>
                    <a:pt x="23743" y="178867"/>
                  </a:lnTo>
                  <a:lnTo>
                    <a:pt x="23743" y="919664"/>
                  </a:lnTo>
                  <a:lnTo>
                    <a:pt x="314997" y="770871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" name="Google Shape;154;p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2051887" y="1862046"/>
            <a:ext cx="10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2280475" y="2138925"/>
            <a:ext cx="42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l-GR" sz="5800" u="none" cap="none" strike="noStrik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μιλήσουμε.</a:t>
            </a:r>
            <a:endParaRPr b="1" i="0" sz="5800" u="none" cap="none" strike="noStrike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399056" y="22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Σκέψου κάποια φορά που μιλούσες με κάποιον online σε κάποια εφαρμογή, παιχνίδι ή με μήνυμα. Μπορείς να περιγράψεις πως αισθανόταν;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5"/>
          <p:cNvGrpSpPr/>
          <p:nvPr/>
        </p:nvGrpSpPr>
        <p:grpSpPr>
          <a:xfrm>
            <a:off x="1629269" y="1428269"/>
            <a:ext cx="1796628" cy="1796628"/>
            <a:chOff x="798578" y="1007695"/>
            <a:chExt cx="388200" cy="388200"/>
          </a:xfrm>
        </p:grpSpPr>
        <p:sp>
          <p:nvSpPr>
            <p:cNvPr id="163" name="Google Shape;163;p5"/>
            <p:cNvSpPr/>
            <p:nvPr/>
          </p:nvSpPr>
          <p:spPr>
            <a:xfrm>
              <a:off x="798578" y="1007695"/>
              <a:ext cx="388200" cy="3882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None/>
              </a:pPr>
              <a:r>
                <a:t/>
              </a:r>
              <a:endParaRPr b="1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98578" y="1007695"/>
              <a:ext cx="388200" cy="388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Arial"/>
                <a:buNone/>
              </a:pPr>
              <a:r>
                <a:rPr b="1" i="0" lang="el-GR" sz="2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NAI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5693642" y="1428269"/>
            <a:ext cx="1796628" cy="1796628"/>
            <a:chOff x="798578" y="1007695"/>
            <a:chExt cx="388200" cy="388200"/>
          </a:xfrm>
        </p:grpSpPr>
        <p:sp>
          <p:nvSpPr>
            <p:cNvPr id="166" name="Google Shape;166;p5"/>
            <p:cNvSpPr/>
            <p:nvPr/>
          </p:nvSpPr>
          <p:spPr>
            <a:xfrm>
              <a:off x="798578" y="1007695"/>
              <a:ext cx="388200" cy="388200"/>
            </a:xfrm>
            <a:prstGeom prst="ellipse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None/>
              </a:pPr>
              <a:r>
                <a:t/>
              </a:r>
              <a:endParaRPr b="1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798578" y="1007695"/>
              <a:ext cx="388200" cy="388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Arial"/>
                <a:buNone/>
              </a:pPr>
              <a:r>
                <a:rPr b="1" i="0" lang="el-GR" sz="2800" u="none" cap="none" strike="noStrik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OXI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 rot="532484">
            <a:off x="4477421" y="1053868"/>
            <a:ext cx="447255" cy="961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b="1" i="0" lang="el-GR" sz="6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802156" y="4049412"/>
            <a:ext cx="1590000" cy="23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962737" y="1975445"/>
            <a:ext cx="1182029" cy="727583"/>
          </a:xfrm>
          <a:custGeom>
            <a:rect b="b" l="l" r="r" t="t"/>
            <a:pathLst>
              <a:path extrusionOk="0" h="727583" w="1182029">
                <a:moveTo>
                  <a:pt x="1182147" y="644112"/>
                </a:moveTo>
                <a:lnTo>
                  <a:pt x="997779" y="181896"/>
                </a:lnTo>
                <a:lnTo>
                  <a:pt x="951863" y="170829"/>
                </a:lnTo>
                <a:lnTo>
                  <a:pt x="904299" y="56158"/>
                </a:lnTo>
                <a:lnTo>
                  <a:pt x="899355" y="158350"/>
                </a:lnTo>
                <a:lnTo>
                  <a:pt x="659417" y="101132"/>
                </a:lnTo>
                <a:lnTo>
                  <a:pt x="412180" y="101132"/>
                </a:lnTo>
                <a:lnTo>
                  <a:pt x="433842" y="1766"/>
                </a:lnTo>
                <a:lnTo>
                  <a:pt x="361320" y="101132"/>
                </a:lnTo>
                <a:lnTo>
                  <a:pt x="287384" y="101132"/>
                </a:lnTo>
                <a:lnTo>
                  <a:pt x="1766" y="507543"/>
                </a:lnTo>
                <a:lnTo>
                  <a:pt x="568528" y="727230"/>
                </a:lnTo>
                <a:lnTo>
                  <a:pt x="1182147" y="644112"/>
                </a:lnTo>
                <a:close/>
                <a:moveTo>
                  <a:pt x="916779" y="162588"/>
                </a:moveTo>
                <a:lnTo>
                  <a:pt x="942445" y="168710"/>
                </a:lnTo>
                <a:lnTo>
                  <a:pt x="906183" y="159998"/>
                </a:lnTo>
                <a:lnTo>
                  <a:pt x="916779" y="162588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4009124" y="2703735"/>
            <a:ext cx="1087843" cy="1247958"/>
          </a:xfrm>
          <a:custGeom>
            <a:rect b="b" l="l" r="r" t="t"/>
            <a:pathLst>
              <a:path extrusionOk="0" h="1247958" w="1087843">
                <a:moveTo>
                  <a:pt x="924314" y="19661"/>
                </a:moveTo>
                <a:lnTo>
                  <a:pt x="924314" y="19661"/>
                </a:lnTo>
                <a:lnTo>
                  <a:pt x="545688" y="1766"/>
                </a:lnTo>
                <a:lnTo>
                  <a:pt x="50272" y="24606"/>
                </a:lnTo>
                <a:lnTo>
                  <a:pt x="1766" y="182838"/>
                </a:lnTo>
                <a:lnTo>
                  <a:pt x="15423" y="251358"/>
                </a:lnTo>
                <a:lnTo>
                  <a:pt x="154582" y="824006"/>
                </a:lnTo>
                <a:lnTo>
                  <a:pt x="320349" y="893468"/>
                </a:lnTo>
                <a:lnTo>
                  <a:pt x="257951" y="920546"/>
                </a:lnTo>
                <a:lnTo>
                  <a:pt x="550633" y="1246193"/>
                </a:lnTo>
                <a:lnTo>
                  <a:pt x="522848" y="938206"/>
                </a:lnTo>
                <a:lnTo>
                  <a:pt x="518609" y="929494"/>
                </a:lnTo>
                <a:lnTo>
                  <a:pt x="518609" y="929494"/>
                </a:lnTo>
                <a:lnTo>
                  <a:pt x="513429" y="918898"/>
                </a:lnTo>
                <a:lnTo>
                  <a:pt x="516019" y="924314"/>
                </a:lnTo>
                <a:lnTo>
                  <a:pt x="621978" y="924314"/>
                </a:lnTo>
                <a:lnTo>
                  <a:pt x="625275" y="918898"/>
                </a:lnTo>
                <a:lnTo>
                  <a:pt x="613501" y="938206"/>
                </a:lnTo>
                <a:lnTo>
                  <a:pt x="594193" y="1246193"/>
                </a:lnTo>
                <a:lnTo>
                  <a:pt x="877221" y="920546"/>
                </a:lnTo>
                <a:lnTo>
                  <a:pt x="789864" y="880753"/>
                </a:lnTo>
                <a:lnTo>
                  <a:pt x="924314" y="824006"/>
                </a:lnTo>
                <a:lnTo>
                  <a:pt x="956573" y="748187"/>
                </a:lnTo>
                <a:lnTo>
                  <a:pt x="1087255" y="188489"/>
                </a:lnTo>
                <a:lnTo>
                  <a:pt x="1036866" y="25077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964067" y="2076140"/>
            <a:ext cx="569822" cy="508602"/>
          </a:xfrm>
          <a:custGeom>
            <a:rect b="b" l="l" r="r" t="t"/>
            <a:pathLst>
              <a:path extrusionOk="0" h="508602" w="569822">
                <a:moveTo>
                  <a:pt x="436" y="406847"/>
                </a:moveTo>
                <a:lnTo>
                  <a:pt x="286054" y="436"/>
                </a:lnTo>
                <a:lnTo>
                  <a:pt x="569553" y="50974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533183" y="2156904"/>
            <a:ext cx="609851" cy="461509"/>
          </a:xfrm>
          <a:custGeom>
            <a:rect b="b" l="l" r="r" t="t"/>
            <a:pathLst>
              <a:path extrusionOk="0" h="461509" w="609851">
                <a:moveTo>
                  <a:pt x="427333" y="436"/>
                </a:moveTo>
                <a:lnTo>
                  <a:pt x="611701" y="462652"/>
                </a:lnTo>
                <a:lnTo>
                  <a:pt x="436" y="42898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4249685" y="2076140"/>
            <a:ext cx="711101" cy="508602"/>
          </a:xfrm>
          <a:custGeom>
            <a:rect b="b" l="l" r="r" t="t"/>
            <a:pathLst>
              <a:path extrusionOk="0" h="508602" w="711101">
                <a:moveTo>
                  <a:pt x="436" y="436"/>
                </a:moveTo>
                <a:lnTo>
                  <a:pt x="710831" y="81201"/>
                </a:lnTo>
                <a:lnTo>
                  <a:pt x="283935" y="50974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3964067" y="2482551"/>
            <a:ext cx="1179674" cy="218981"/>
          </a:xfrm>
          <a:custGeom>
            <a:rect b="b" l="l" r="r" t="t"/>
            <a:pathLst>
              <a:path extrusionOk="0" h="218981" w="1179674">
                <a:moveTo>
                  <a:pt x="1180817" y="137006"/>
                </a:moveTo>
                <a:lnTo>
                  <a:pt x="567198" y="220360"/>
                </a:lnTo>
                <a:lnTo>
                  <a:pt x="436" y="436"/>
                </a:lnTo>
                <a:lnTo>
                  <a:pt x="569553" y="103334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249685" y="2076140"/>
            <a:ext cx="711101" cy="80057"/>
          </a:xfrm>
          <a:custGeom>
            <a:rect b="b" l="l" r="r" t="t"/>
            <a:pathLst>
              <a:path extrusionOk="0" h="80057" w="711101">
                <a:moveTo>
                  <a:pt x="436" y="436"/>
                </a:moveTo>
                <a:lnTo>
                  <a:pt x="372470" y="436"/>
                </a:lnTo>
                <a:lnTo>
                  <a:pt x="710831" y="81201"/>
                </a:lnTo>
                <a:close/>
              </a:path>
            </a:pathLst>
          </a:custGeom>
          <a:solidFill>
            <a:srgbClr val="4789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866600" y="2031167"/>
            <a:ext cx="47092" cy="115377"/>
          </a:xfrm>
          <a:custGeom>
            <a:rect b="b" l="l" r="r" t="t"/>
            <a:pathLst>
              <a:path extrusionOk="0" h="115377" w="47092">
                <a:moveTo>
                  <a:pt x="436" y="436"/>
                </a:moveTo>
                <a:lnTo>
                  <a:pt x="48000" y="115107"/>
                </a:lnTo>
                <a:lnTo>
                  <a:pt x="12916" y="106866"/>
                </a:lnTo>
                <a:close/>
              </a:path>
            </a:pathLst>
          </a:custGeom>
          <a:solidFill>
            <a:srgbClr val="549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4861420" y="2031167"/>
            <a:ext cx="16482" cy="105958"/>
          </a:xfrm>
          <a:custGeom>
            <a:rect b="b" l="l" r="r" t="t"/>
            <a:pathLst>
              <a:path extrusionOk="0" h="105958" w="16482">
                <a:moveTo>
                  <a:pt x="436" y="102628"/>
                </a:moveTo>
                <a:lnTo>
                  <a:pt x="5617" y="436"/>
                </a:lnTo>
                <a:lnTo>
                  <a:pt x="18096" y="106866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323856" y="1976775"/>
            <a:ext cx="72993" cy="98894"/>
          </a:xfrm>
          <a:custGeom>
            <a:rect b="b" l="l" r="r" t="t"/>
            <a:pathLst>
              <a:path extrusionOk="0" h="98894" w="72993">
                <a:moveTo>
                  <a:pt x="436" y="99802"/>
                </a:moveTo>
                <a:lnTo>
                  <a:pt x="72724" y="436"/>
                </a:lnTo>
                <a:lnTo>
                  <a:pt x="30340" y="99802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353760" y="1976775"/>
            <a:ext cx="42383" cy="98894"/>
          </a:xfrm>
          <a:custGeom>
            <a:rect b="b" l="l" r="r" t="t"/>
            <a:pathLst>
              <a:path extrusionOk="0" h="98894" w="42383">
                <a:moveTo>
                  <a:pt x="21157" y="99802"/>
                </a:moveTo>
                <a:lnTo>
                  <a:pt x="42820" y="436"/>
                </a:lnTo>
                <a:lnTo>
                  <a:pt x="436" y="99802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540483" y="2705065"/>
            <a:ext cx="503892" cy="174243"/>
          </a:xfrm>
          <a:custGeom>
            <a:rect b="b" l="l" r="r" t="t"/>
            <a:pathLst>
              <a:path extrusionOk="0" h="174243" w="503892">
                <a:moveTo>
                  <a:pt x="505507" y="23747"/>
                </a:moveTo>
                <a:lnTo>
                  <a:pt x="477251" y="77904"/>
                </a:lnTo>
                <a:lnTo>
                  <a:pt x="436" y="174209"/>
                </a:lnTo>
                <a:lnTo>
                  <a:pt x="14329" y="436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4058959" y="2705065"/>
            <a:ext cx="494474" cy="174243"/>
          </a:xfrm>
          <a:custGeom>
            <a:rect b="b" l="l" r="r" t="t"/>
            <a:pathLst>
              <a:path extrusionOk="0" h="174243" w="494474">
                <a:moveTo>
                  <a:pt x="436" y="23276"/>
                </a:moveTo>
                <a:lnTo>
                  <a:pt x="495853" y="436"/>
                </a:lnTo>
                <a:lnTo>
                  <a:pt x="481960" y="174209"/>
                </a:lnTo>
                <a:lnTo>
                  <a:pt x="15742" y="7625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010453" y="2727905"/>
            <a:ext cx="63575" cy="226045"/>
          </a:xfrm>
          <a:custGeom>
            <a:rect b="b" l="l" r="r" t="t"/>
            <a:pathLst>
              <a:path extrusionOk="0" h="226045" w="63575">
                <a:moveTo>
                  <a:pt x="436" y="158668"/>
                </a:moveTo>
                <a:lnTo>
                  <a:pt x="14093" y="227188"/>
                </a:lnTo>
                <a:lnTo>
                  <a:pt x="64247" y="53416"/>
                </a:lnTo>
                <a:lnTo>
                  <a:pt x="48942" y="436"/>
                </a:lnTo>
                <a:close/>
              </a:path>
            </a:pathLst>
          </a:custGeom>
          <a:solidFill>
            <a:srgbClr val="234F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4024110" y="2780884"/>
            <a:ext cx="515666" cy="296684"/>
          </a:xfrm>
          <a:custGeom>
            <a:rect b="b" l="l" r="r" t="t"/>
            <a:pathLst>
              <a:path extrusionOk="0" h="296684" w="515666">
                <a:moveTo>
                  <a:pt x="516809" y="98389"/>
                </a:moveTo>
                <a:lnTo>
                  <a:pt x="516809" y="297121"/>
                </a:lnTo>
                <a:lnTo>
                  <a:pt x="436" y="174209"/>
                </a:lnTo>
                <a:lnTo>
                  <a:pt x="50590" y="436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4540483" y="2782532"/>
            <a:ext cx="525084" cy="294329"/>
          </a:xfrm>
          <a:custGeom>
            <a:rect b="b" l="l" r="r" t="t"/>
            <a:pathLst>
              <a:path extrusionOk="0" h="294329" w="525084">
                <a:moveTo>
                  <a:pt x="477251" y="436"/>
                </a:moveTo>
                <a:lnTo>
                  <a:pt x="526934" y="172561"/>
                </a:lnTo>
                <a:lnTo>
                  <a:pt x="436" y="295473"/>
                </a:lnTo>
                <a:lnTo>
                  <a:pt x="436" y="96741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5017297" y="2728376"/>
            <a:ext cx="77703" cy="226045"/>
          </a:xfrm>
          <a:custGeom>
            <a:rect b="b" l="l" r="r" t="t"/>
            <a:pathLst>
              <a:path extrusionOk="0" h="226045" w="77703">
                <a:moveTo>
                  <a:pt x="28692" y="436"/>
                </a:moveTo>
                <a:lnTo>
                  <a:pt x="79081" y="163848"/>
                </a:lnTo>
                <a:lnTo>
                  <a:pt x="50119" y="226717"/>
                </a:lnTo>
                <a:lnTo>
                  <a:pt x="436" y="54593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4163270" y="3077569"/>
            <a:ext cx="769967" cy="449736"/>
          </a:xfrm>
          <a:custGeom>
            <a:rect b="b" l="l" r="r" t="t"/>
            <a:pathLst>
              <a:path extrusionOk="0" h="449736" w="769967">
                <a:moveTo>
                  <a:pt x="377650" y="436"/>
                </a:moveTo>
                <a:lnTo>
                  <a:pt x="436" y="450173"/>
                </a:lnTo>
                <a:lnTo>
                  <a:pt x="770168" y="450173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4024110" y="2954656"/>
            <a:ext cx="515666" cy="572177"/>
          </a:xfrm>
          <a:custGeom>
            <a:rect b="b" l="l" r="r" t="t"/>
            <a:pathLst>
              <a:path extrusionOk="0" h="572177" w="515666">
                <a:moveTo>
                  <a:pt x="436" y="436"/>
                </a:moveTo>
                <a:lnTo>
                  <a:pt x="516809" y="123349"/>
                </a:lnTo>
                <a:lnTo>
                  <a:pt x="139596" y="573085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540483" y="2954656"/>
            <a:ext cx="525084" cy="572177"/>
          </a:xfrm>
          <a:custGeom>
            <a:rect b="b" l="l" r="r" t="t"/>
            <a:pathLst>
              <a:path extrusionOk="0" h="572177" w="525084">
                <a:moveTo>
                  <a:pt x="526934" y="436"/>
                </a:moveTo>
                <a:lnTo>
                  <a:pt x="392955" y="573085"/>
                </a:lnTo>
                <a:lnTo>
                  <a:pt x="436" y="12334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4933001" y="2891788"/>
            <a:ext cx="162470" cy="635752"/>
          </a:xfrm>
          <a:custGeom>
            <a:rect b="b" l="l" r="r" t="t"/>
            <a:pathLst>
              <a:path extrusionOk="0" h="635752" w="162470">
                <a:moveTo>
                  <a:pt x="163378" y="436"/>
                </a:moveTo>
                <a:lnTo>
                  <a:pt x="32695" y="560134"/>
                </a:lnTo>
                <a:lnTo>
                  <a:pt x="436" y="635954"/>
                </a:lnTo>
                <a:lnTo>
                  <a:pt x="134416" y="63305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4266638" y="3596767"/>
            <a:ext cx="263719" cy="44738"/>
          </a:xfrm>
          <a:custGeom>
            <a:rect b="b" l="l" r="r" t="t"/>
            <a:pathLst>
              <a:path extrusionOk="0" h="44738" w="263719">
                <a:moveTo>
                  <a:pt x="62834" y="436"/>
                </a:moveTo>
                <a:lnTo>
                  <a:pt x="436" y="27515"/>
                </a:lnTo>
                <a:lnTo>
                  <a:pt x="265333" y="45175"/>
                </a:lnTo>
                <a:lnTo>
                  <a:pt x="255915" y="25867"/>
                </a:lnTo>
                <a:lnTo>
                  <a:pt x="107573" y="19274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622189" y="3584052"/>
            <a:ext cx="263719" cy="56511"/>
          </a:xfrm>
          <a:custGeom>
            <a:rect b="b" l="l" r="r" t="t"/>
            <a:pathLst>
              <a:path extrusionOk="0" h="56511" w="263719">
                <a:moveTo>
                  <a:pt x="176799" y="436"/>
                </a:moveTo>
                <a:lnTo>
                  <a:pt x="264156" y="40230"/>
                </a:lnTo>
                <a:lnTo>
                  <a:pt x="436" y="57890"/>
                </a:lnTo>
                <a:lnTo>
                  <a:pt x="12210" y="38582"/>
                </a:lnTo>
                <a:lnTo>
                  <a:pt x="94151" y="3552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4266638" y="3623845"/>
            <a:ext cx="291975" cy="324940"/>
          </a:xfrm>
          <a:custGeom>
            <a:rect b="b" l="l" r="r" t="t"/>
            <a:pathLst>
              <a:path extrusionOk="0" h="324940" w="291975">
                <a:moveTo>
                  <a:pt x="265333" y="18096"/>
                </a:moveTo>
                <a:lnTo>
                  <a:pt x="293118" y="326083"/>
                </a:lnTo>
                <a:lnTo>
                  <a:pt x="436" y="436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4602881" y="3623845"/>
            <a:ext cx="282556" cy="324940"/>
          </a:xfrm>
          <a:custGeom>
            <a:rect b="b" l="l" r="r" t="t"/>
            <a:pathLst>
              <a:path extrusionOk="0" h="324940" w="282556">
                <a:moveTo>
                  <a:pt x="19745" y="18096"/>
                </a:moveTo>
                <a:lnTo>
                  <a:pt x="436" y="326083"/>
                </a:lnTo>
                <a:lnTo>
                  <a:pt x="283464" y="436"/>
                </a:lnTo>
                <a:close/>
              </a:path>
            </a:pathLst>
          </a:custGeom>
          <a:solidFill>
            <a:srgbClr val="245F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163270" y="3527305"/>
            <a:ext cx="769967" cy="98894"/>
          </a:xfrm>
          <a:custGeom>
            <a:rect b="b" l="l" r="r" t="t"/>
            <a:pathLst>
              <a:path extrusionOk="0" h="98894" w="769967">
                <a:moveTo>
                  <a:pt x="436" y="436"/>
                </a:moveTo>
                <a:lnTo>
                  <a:pt x="210941" y="88735"/>
                </a:lnTo>
                <a:lnTo>
                  <a:pt x="359284" y="95328"/>
                </a:lnTo>
                <a:lnTo>
                  <a:pt x="361874" y="100744"/>
                </a:lnTo>
                <a:lnTo>
                  <a:pt x="467832" y="100744"/>
                </a:lnTo>
                <a:lnTo>
                  <a:pt x="471129" y="95328"/>
                </a:lnTo>
                <a:lnTo>
                  <a:pt x="553070" y="92267"/>
                </a:lnTo>
                <a:lnTo>
                  <a:pt x="770168" y="43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4870764" y="2342265"/>
            <a:ext cx="115377" cy="138923"/>
          </a:xfrm>
          <a:custGeom>
            <a:rect b="b" l="l" r="r" t="t"/>
            <a:pathLst>
              <a:path extrusionOk="0" h="138923" w="115377">
                <a:moveTo>
                  <a:pt x="110237" y="59017"/>
                </a:moveTo>
                <a:cubicBezTo>
                  <a:pt x="121775" y="96220"/>
                  <a:pt x="107647" y="131539"/>
                  <a:pt x="78685" y="137897"/>
                </a:cubicBezTo>
                <a:cubicBezTo>
                  <a:pt x="49723" y="144254"/>
                  <a:pt x="16994" y="118824"/>
                  <a:pt x="5691" y="81621"/>
                </a:cubicBezTo>
                <a:cubicBezTo>
                  <a:pt x="-5611" y="44418"/>
                  <a:pt x="8281" y="9098"/>
                  <a:pt x="37244" y="2741"/>
                </a:cubicBezTo>
                <a:cubicBezTo>
                  <a:pt x="66206" y="-3617"/>
                  <a:pt x="98935" y="21813"/>
                  <a:pt x="110237" y="590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4155394" y="2264052"/>
            <a:ext cx="117731" cy="131859"/>
          </a:xfrm>
          <a:custGeom>
            <a:rect b="b" l="l" r="r" t="t"/>
            <a:pathLst>
              <a:path extrusionOk="0" h="131859" w="117731">
                <a:moveTo>
                  <a:pt x="14905" y="42102"/>
                </a:moveTo>
                <a:cubicBezTo>
                  <a:pt x="35155" y="8902"/>
                  <a:pt x="71652" y="-6874"/>
                  <a:pt x="96376" y="6547"/>
                </a:cubicBezTo>
                <a:cubicBezTo>
                  <a:pt x="121099" y="19968"/>
                  <a:pt x="124631" y="57878"/>
                  <a:pt x="104381" y="91079"/>
                </a:cubicBezTo>
                <a:cubicBezTo>
                  <a:pt x="84131" y="124279"/>
                  <a:pt x="47635" y="140055"/>
                  <a:pt x="22911" y="126634"/>
                </a:cubicBezTo>
                <a:cubicBezTo>
                  <a:pt x="-1813" y="113212"/>
                  <a:pt x="-5345" y="75303"/>
                  <a:pt x="14905" y="42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214601" y="2705065"/>
            <a:ext cx="744066" cy="138923"/>
          </a:xfrm>
          <a:custGeom>
            <a:rect b="b" l="l" r="r" t="t"/>
            <a:pathLst>
              <a:path extrusionOk="0" h="138923" w="744066">
                <a:moveTo>
                  <a:pt x="340211" y="436"/>
                </a:moveTo>
                <a:lnTo>
                  <a:pt x="35521" y="14564"/>
                </a:lnTo>
                <a:lnTo>
                  <a:pt x="436" y="62128"/>
                </a:lnTo>
                <a:lnTo>
                  <a:pt x="328909" y="139831"/>
                </a:lnTo>
                <a:lnTo>
                  <a:pt x="745915" y="59773"/>
                </a:lnTo>
                <a:lnTo>
                  <a:pt x="718837" y="18332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4292068" y="3596767"/>
            <a:ext cx="235463" cy="35319"/>
          </a:xfrm>
          <a:custGeom>
            <a:rect b="b" l="l" r="r" t="t"/>
            <a:pathLst>
              <a:path extrusionOk="0" h="35319" w="235463">
                <a:moveTo>
                  <a:pt x="37404" y="436"/>
                </a:moveTo>
                <a:lnTo>
                  <a:pt x="436" y="16448"/>
                </a:lnTo>
                <a:lnTo>
                  <a:pt x="89206" y="31282"/>
                </a:lnTo>
                <a:lnTo>
                  <a:pt x="235665" y="36462"/>
                </a:lnTo>
                <a:lnTo>
                  <a:pt x="230485" y="25867"/>
                </a:lnTo>
                <a:lnTo>
                  <a:pt x="82142" y="1927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4627369" y="3591586"/>
            <a:ext cx="186016" cy="40028"/>
          </a:xfrm>
          <a:custGeom>
            <a:rect b="b" l="l" r="r" t="t"/>
            <a:pathLst>
              <a:path extrusionOk="0" h="40028" w="186016">
                <a:moveTo>
                  <a:pt x="436" y="41643"/>
                </a:moveTo>
                <a:lnTo>
                  <a:pt x="185982" y="27986"/>
                </a:lnTo>
                <a:lnTo>
                  <a:pt x="154194" y="436"/>
                </a:lnTo>
                <a:lnTo>
                  <a:pt x="88971" y="27986"/>
                </a:lnTo>
                <a:lnTo>
                  <a:pt x="7029" y="31047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3964067" y="2076140"/>
            <a:ext cx="569822" cy="508602"/>
          </a:xfrm>
          <a:custGeom>
            <a:rect b="b" l="l" r="r" t="t"/>
            <a:pathLst>
              <a:path extrusionOk="0" h="508602" w="569822">
                <a:moveTo>
                  <a:pt x="436" y="406847"/>
                </a:moveTo>
                <a:lnTo>
                  <a:pt x="286054" y="436"/>
                </a:lnTo>
                <a:lnTo>
                  <a:pt x="569553" y="50974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4533183" y="2156904"/>
            <a:ext cx="609851" cy="461509"/>
          </a:xfrm>
          <a:custGeom>
            <a:rect b="b" l="l" r="r" t="t"/>
            <a:pathLst>
              <a:path extrusionOk="0" h="461509" w="609851">
                <a:moveTo>
                  <a:pt x="427333" y="436"/>
                </a:moveTo>
                <a:lnTo>
                  <a:pt x="611701" y="462652"/>
                </a:lnTo>
                <a:lnTo>
                  <a:pt x="436" y="42898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4249685" y="2076140"/>
            <a:ext cx="711101" cy="508602"/>
          </a:xfrm>
          <a:custGeom>
            <a:rect b="b" l="l" r="r" t="t"/>
            <a:pathLst>
              <a:path extrusionOk="0" h="508602" w="711101">
                <a:moveTo>
                  <a:pt x="436" y="436"/>
                </a:moveTo>
                <a:lnTo>
                  <a:pt x="710831" y="81201"/>
                </a:lnTo>
                <a:lnTo>
                  <a:pt x="283935" y="50974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3964067" y="2482551"/>
            <a:ext cx="1179674" cy="218981"/>
          </a:xfrm>
          <a:custGeom>
            <a:rect b="b" l="l" r="r" t="t"/>
            <a:pathLst>
              <a:path extrusionOk="0" h="218981" w="1179674">
                <a:moveTo>
                  <a:pt x="1180817" y="137006"/>
                </a:moveTo>
                <a:lnTo>
                  <a:pt x="567198" y="220360"/>
                </a:lnTo>
                <a:lnTo>
                  <a:pt x="436" y="436"/>
                </a:lnTo>
                <a:lnTo>
                  <a:pt x="569553" y="103334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249685" y="2076140"/>
            <a:ext cx="711101" cy="80057"/>
          </a:xfrm>
          <a:custGeom>
            <a:rect b="b" l="l" r="r" t="t"/>
            <a:pathLst>
              <a:path extrusionOk="0" h="80057" w="711101">
                <a:moveTo>
                  <a:pt x="436" y="436"/>
                </a:moveTo>
                <a:lnTo>
                  <a:pt x="372470" y="436"/>
                </a:lnTo>
                <a:lnTo>
                  <a:pt x="710831" y="81201"/>
                </a:lnTo>
                <a:close/>
              </a:path>
            </a:pathLst>
          </a:custGeom>
          <a:solidFill>
            <a:srgbClr val="4789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4866600" y="2031167"/>
            <a:ext cx="47092" cy="115377"/>
          </a:xfrm>
          <a:custGeom>
            <a:rect b="b" l="l" r="r" t="t"/>
            <a:pathLst>
              <a:path extrusionOk="0" h="115377" w="47092">
                <a:moveTo>
                  <a:pt x="436" y="436"/>
                </a:moveTo>
                <a:lnTo>
                  <a:pt x="48000" y="115107"/>
                </a:lnTo>
                <a:lnTo>
                  <a:pt x="12916" y="106866"/>
                </a:lnTo>
                <a:close/>
              </a:path>
            </a:pathLst>
          </a:custGeom>
          <a:solidFill>
            <a:srgbClr val="549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4861420" y="2031167"/>
            <a:ext cx="16482" cy="105958"/>
          </a:xfrm>
          <a:custGeom>
            <a:rect b="b" l="l" r="r" t="t"/>
            <a:pathLst>
              <a:path extrusionOk="0" h="105958" w="16482">
                <a:moveTo>
                  <a:pt x="436" y="102628"/>
                </a:moveTo>
                <a:lnTo>
                  <a:pt x="5617" y="436"/>
                </a:lnTo>
                <a:lnTo>
                  <a:pt x="18096" y="106866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4323856" y="1976775"/>
            <a:ext cx="72993" cy="98894"/>
          </a:xfrm>
          <a:custGeom>
            <a:rect b="b" l="l" r="r" t="t"/>
            <a:pathLst>
              <a:path extrusionOk="0" h="98894" w="72993">
                <a:moveTo>
                  <a:pt x="436" y="99802"/>
                </a:moveTo>
                <a:lnTo>
                  <a:pt x="72724" y="436"/>
                </a:lnTo>
                <a:lnTo>
                  <a:pt x="30340" y="99802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4353760" y="1976775"/>
            <a:ext cx="42383" cy="98894"/>
          </a:xfrm>
          <a:custGeom>
            <a:rect b="b" l="l" r="r" t="t"/>
            <a:pathLst>
              <a:path extrusionOk="0" h="98894" w="42383">
                <a:moveTo>
                  <a:pt x="21157" y="99802"/>
                </a:moveTo>
                <a:lnTo>
                  <a:pt x="42820" y="436"/>
                </a:lnTo>
                <a:lnTo>
                  <a:pt x="436" y="99802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4540483" y="2705065"/>
            <a:ext cx="503892" cy="174243"/>
          </a:xfrm>
          <a:custGeom>
            <a:rect b="b" l="l" r="r" t="t"/>
            <a:pathLst>
              <a:path extrusionOk="0" h="174243" w="503892">
                <a:moveTo>
                  <a:pt x="505507" y="23747"/>
                </a:moveTo>
                <a:lnTo>
                  <a:pt x="477251" y="77904"/>
                </a:lnTo>
                <a:lnTo>
                  <a:pt x="436" y="174209"/>
                </a:lnTo>
                <a:lnTo>
                  <a:pt x="14329" y="436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4058959" y="2705065"/>
            <a:ext cx="494474" cy="174243"/>
          </a:xfrm>
          <a:custGeom>
            <a:rect b="b" l="l" r="r" t="t"/>
            <a:pathLst>
              <a:path extrusionOk="0" h="174243" w="494474">
                <a:moveTo>
                  <a:pt x="436" y="23276"/>
                </a:moveTo>
                <a:lnTo>
                  <a:pt x="495853" y="436"/>
                </a:lnTo>
                <a:lnTo>
                  <a:pt x="481960" y="174209"/>
                </a:lnTo>
                <a:lnTo>
                  <a:pt x="15742" y="7625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4010453" y="2727905"/>
            <a:ext cx="63575" cy="226045"/>
          </a:xfrm>
          <a:custGeom>
            <a:rect b="b" l="l" r="r" t="t"/>
            <a:pathLst>
              <a:path extrusionOk="0" h="226045" w="63575">
                <a:moveTo>
                  <a:pt x="436" y="158668"/>
                </a:moveTo>
                <a:lnTo>
                  <a:pt x="14093" y="227188"/>
                </a:lnTo>
                <a:lnTo>
                  <a:pt x="64247" y="53416"/>
                </a:lnTo>
                <a:lnTo>
                  <a:pt x="48942" y="436"/>
                </a:lnTo>
                <a:close/>
              </a:path>
            </a:pathLst>
          </a:custGeom>
          <a:solidFill>
            <a:srgbClr val="234F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4024110" y="2780884"/>
            <a:ext cx="515666" cy="296684"/>
          </a:xfrm>
          <a:custGeom>
            <a:rect b="b" l="l" r="r" t="t"/>
            <a:pathLst>
              <a:path extrusionOk="0" h="296684" w="515666">
                <a:moveTo>
                  <a:pt x="516809" y="98389"/>
                </a:moveTo>
                <a:lnTo>
                  <a:pt x="516809" y="297121"/>
                </a:lnTo>
                <a:lnTo>
                  <a:pt x="436" y="174209"/>
                </a:lnTo>
                <a:lnTo>
                  <a:pt x="50590" y="436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4540483" y="2782532"/>
            <a:ext cx="525084" cy="294329"/>
          </a:xfrm>
          <a:custGeom>
            <a:rect b="b" l="l" r="r" t="t"/>
            <a:pathLst>
              <a:path extrusionOk="0" h="294329" w="525084">
                <a:moveTo>
                  <a:pt x="477251" y="436"/>
                </a:moveTo>
                <a:lnTo>
                  <a:pt x="526934" y="172561"/>
                </a:lnTo>
                <a:lnTo>
                  <a:pt x="436" y="295473"/>
                </a:lnTo>
                <a:lnTo>
                  <a:pt x="436" y="96741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5017297" y="2728376"/>
            <a:ext cx="77703" cy="226045"/>
          </a:xfrm>
          <a:custGeom>
            <a:rect b="b" l="l" r="r" t="t"/>
            <a:pathLst>
              <a:path extrusionOk="0" h="226045" w="77703">
                <a:moveTo>
                  <a:pt x="28692" y="436"/>
                </a:moveTo>
                <a:lnTo>
                  <a:pt x="79081" y="163848"/>
                </a:lnTo>
                <a:lnTo>
                  <a:pt x="50119" y="226717"/>
                </a:lnTo>
                <a:lnTo>
                  <a:pt x="436" y="54593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4163270" y="3077569"/>
            <a:ext cx="769967" cy="449736"/>
          </a:xfrm>
          <a:custGeom>
            <a:rect b="b" l="l" r="r" t="t"/>
            <a:pathLst>
              <a:path extrusionOk="0" h="449736" w="769967">
                <a:moveTo>
                  <a:pt x="377650" y="436"/>
                </a:moveTo>
                <a:lnTo>
                  <a:pt x="436" y="450173"/>
                </a:lnTo>
                <a:lnTo>
                  <a:pt x="770168" y="450173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4024110" y="2954656"/>
            <a:ext cx="515666" cy="572177"/>
          </a:xfrm>
          <a:custGeom>
            <a:rect b="b" l="l" r="r" t="t"/>
            <a:pathLst>
              <a:path extrusionOk="0" h="572177" w="515666">
                <a:moveTo>
                  <a:pt x="436" y="436"/>
                </a:moveTo>
                <a:lnTo>
                  <a:pt x="516809" y="123349"/>
                </a:lnTo>
                <a:lnTo>
                  <a:pt x="139596" y="573085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4540483" y="2954656"/>
            <a:ext cx="525084" cy="572177"/>
          </a:xfrm>
          <a:custGeom>
            <a:rect b="b" l="l" r="r" t="t"/>
            <a:pathLst>
              <a:path extrusionOk="0" h="572177" w="525084">
                <a:moveTo>
                  <a:pt x="526934" y="436"/>
                </a:moveTo>
                <a:lnTo>
                  <a:pt x="392955" y="573085"/>
                </a:lnTo>
                <a:lnTo>
                  <a:pt x="436" y="12334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4933001" y="2891788"/>
            <a:ext cx="162470" cy="635752"/>
          </a:xfrm>
          <a:custGeom>
            <a:rect b="b" l="l" r="r" t="t"/>
            <a:pathLst>
              <a:path extrusionOk="0" h="635752" w="162470">
                <a:moveTo>
                  <a:pt x="163378" y="436"/>
                </a:moveTo>
                <a:lnTo>
                  <a:pt x="32695" y="560134"/>
                </a:lnTo>
                <a:lnTo>
                  <a:pt x="436" y="635954"/>
                </a:lnTo>
                <a:lnTo>
                  <a:pt x="134416" y="63305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4266638" y="3596767"/>
            <a:ext cx="263719" cy="44738"/>
          </a:xfrm>
          <a:custGeom>
            <a:rect b="b" l="l" r="r" t="t"/>
            <a:pathLst>
              <a:path extrusionOk="0" h="44738" w="263719">
                <a:moveTo>
                  <a:pt x="62834" y="436"/>
                </a:moveTo>
                <a:lnTo>
                  <a:pt x="436" y="27515"/>
                </a:lnTo>
                <a:lnTo>
                  <a:pt x="265333" y="45175"/>
                </a:lnTo>
                <a:lnTo>
                  <a:pt x="255915" y="25867"/>
                </a:lnTo>
                <a:lnTo>
                  <a:pt x="107573" y="19274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4622189" y="3584052"/>
            <a:ext cx="263719" cy="56511"/>
          </a:xfrm>
          <a:custGeom>
            <a:rect b="b" l="l" r="r" t="t"/>
            <a:pathLst>
              <a:path extrusionOk="0" h="56511" w="263719">
                <a:moveTo>
                  <a:pt x="176799" y="436"/>
                </a:moveTo>
                <a:lnTo>
                  <a:pt x="264156" y="40230"/>
                </a:lnTo>
                <a:lnTo>
                  <a:pt x="436" y="57890"/>
                </a:lnTo>
                <a:lnTo>
                  <a:pt x="12210" y="38582"/>
                </a:lnTo>
                <a:lnTo>
                  <a:pt x="94151" y="3552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4266638" y="3623845"/>
            <a:ext cx="291975" cy="324940"/>
          </a:xfrm>
          <a:custGeom>
            <a:rect b="b" l="l" r="r" t="t"/>
            <a:pathLst>
              <a:path extrusionOk="0" h="324940" w="291975">
                <a:moveTo>
                  <a:pt x="265333" y="18096"/>
                </a:moveTo>
                <a:lnTo>
                  <a:pt x="293118" y="326083"/>
                </a:lnTo>
                <a:lnTo>
                  <a:pt x="436" y="436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4602881" y="3623845"/>
            <a:ext cx="282556" cy="324940"/>
          </a:xfrm>
          <a:custGeom>
            <a:rect b="b" l="l" r="r" t="t"/>
            <a:pathLst>
              <a:path extrusionOk="0" h="324940" w="282556">
                <a:moveTo>
                  <a:pt x="19745" y="18096"/>
                </a:moveTo>
                <a:lnTo>
                  <a:pt x="436" y="326083"/>
                </a:lnTo>
                <a:lnTo>
                  <a:pt x="283464" y="436"/>
                </a:lnTo>
                <a:close/>
              </a:path>
            </a:pathLst>
          </a:custGeom>
          <a:solidFill>
            <a:srgbClr val="245F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4163270" y="3527305"/>
            <a:ext cx="769967" cy="98894"/>
          </a:xfrm>
          <a:custGeom>
            <a:rect b="b" l="l" r="r" t="t"/>
            <a:pathLst>
              <a:path extrusionOk="0" h="98894" w="769967">
                <a:moveTo>
                  <a:pt x="436" y="436"/>
                </a:moveTo>
                <a:lnTo>
                  <a:pt x="210941" y="88735"/>
                </a:lnTo>
                <a:lnTo>
                  <a:pt x="359284" y="95328"/>
                </a:lnTo>
                <a:lnTo>
                  <a:pt x="361874" y="100744"/>
                </a:lnTo>
                <a:lnTo>
                  <a:pt x="467832" y="100744"/>
                </a:lnTo>
                <a:lnTo>
                  <a:pt x="471129" y="95328"/>
                </a:lnTo>
                <a:lnTo>
                  <a:pt x="553070" y="92267"/>
                </a:lnTo>
                <a:lnTo>
                  <a:pt x="770168" y="43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4870764" y="2342265"/>
            <a:ext cx="115377" cy="138923"/>
          </a:xfrm>
          <a:custGeom>
            <a:rect b="b" l="l" r="r" t="t"/>
            <a:pathLst>
              <a:path extrusionOk="0" h="138923" w="115377">
                <a:moveTo>
                  <a:pt x="110237" y="59017"/>
                </a:moveTo>
                <a:cubicBezTo>
                  <a:pt x="121775" y="96220"/>
                  <a:pt x="107647" y="131539"/>
                  <a:pt x="78685" y="137897"/>
                </a:cubicBezTo>
                <a:cubicBezTo>
                  <a:pt x="49723" y="144254"/>
                  <a:pt x="16994" y="118824"/>
                  <a:pt x="5691" y="81621"/>
                </a:cubicBezTo>
                <a:cubicBezTo>
                  <a:pt x="-5611" y="44418"/>
                  <a:pt x="8281" y="9098"/>
                  <a:pt x="37244" y="2741"/>
                </a:cubicBezTo>
                <a:cubicBezTo>
                  <a:pt x="66206" y="-3617"/>
                  <a:pt x="98935" y="21813"/>
                  <a:pt x="110237" y="590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4155394" y="2264052"/>
            <a:ext cx="117731" cy="131859"/>
          </a:xfrm>
          <a:custGeom>
            <a:rect b="b" l="l" r="r" t="t"/>
            <a:pathLst>
              <a:path extrusionOk="0" h="131859" w="117731">
                <a:moveTo>
                  <a:pt x="14905" y="42102"/>
                </a:moveTo>
                <a:cubicBezTo>
                  <a:pt x="35155" y="8902"/>
                  <a:pt x="71652" y="-6874"/>
                  <a:pt x="96376" y="6547"/>
                </a:cubicBezTo>
                <a:cubicBezTo>
                  <a:pt x="121099" y="19968"/>
                  <a:pt x="124631" y="57878"/>
                  <a:pt x="104381" y="91079"/>
                </a:cubicBezTo>
                <a:cubicBezTo>
                  <a:pt x="84131" y="124279"/>
                  <a:pt x="47635" y="140055"/>
                  <a:pt x="22911" y="126634"/>
                </a:cubicBezTo>
                <a:cubicBezTo>
                  <a:pt x="-1813" y="113212"/>
                  <a:pt x="-5345" y="75303"/>
                  <a:pt x="14905" y="42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4214601" y="2705065"/>
            <a:ext cx="744066" cy="138923"/>
          </a:xfrm>
          <a:custGeom>
            <a:rect b="b" l="l" r="r" t="t"/>
            <a:pathLst>
              <a:path extrusionOk="0" h="138923" w="744066">
                <a:moveTo>
                  <a:pt x="340211" y="436"/>
                </a:moveTo>
                <a:lnTo>
                  <a:pt x="35521" y="14564"/>
                </a:lnTo>
                <a:lnTo>
                  <a:pt x="436" y="62128"/>
                </a:lnTo>
                <a:lnTo>
                  <a:pt x="328909" y="139831"/>
                </a:lnTo>
                <a:lnTo>
                  <a:pt x="745915" y="59773"/>
                </a:lnTo>
                <a:lnTo>
                  <a:pt x="718837" y="18332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4292068" y="3596767"/>
            <a:ext cx="235463" cy="35319"/>
          </a:xfrm>
          <a:custGeom>
            <a:rect b="b" l="l" r="r" t="t"/>
            <a:pathLst>
              <a:path extrusionOk="0" h="35319" w="235463">
                <a:moveTo>
                  <a:pt x="37404" y="436"/>
                </a:moveTo>
                <a:lnTo>
                  <a:pt x="436" y="16448"/>
                </a:lnTo>
                <a:lnTo>
                  <a:pt x="89206" y="31282"/>
                </a:lnTo>
                <a:lnTo>
                  <a:pt x="235665" y="36462"/>
                </a:lnTo>
                <a:lnTo>
                  <a:pt x="230485" y="25867"/>
                </a:lnTo>
                <a:lnTo>
                  <a:pt x="82142" y="1927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4627369" y="3591586"/>
            <a:ext cx="186016" cy="40028"/>
          </a:xfrm>
          <a:custGeom>
            <a:rect b="b" l="l" r="r" t="t"/>
            <a:pathLst>
              <a:path extrusionOk="0" h="40028" w="186016">
                <a:moveTo>
                  <a:pt x="436" y="41643"/>
                </a:moveTo>
                <a:lnTo>
                  <a:pt x="185982" y="27986"/>
                </a:lnTo>
                <a:lnTo>
                  <a:pt x="154194" y="436"/>
                </a:lnTo>
                <a:lnTo>
                  <a:pt x="88971" y="27986"/>
                </a:lnTo>
                <a:lnTo>
                  <a:pt x="7029" y="31047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3964067" y="2076140"/>
            <a:ext cx="569822" cy="508602"/>
          </a:xfrm>
          <a:custGeom>
            <a:rect b="b" l="l" r="r" t="t"/>
            <a:pathLst>
              <a:path extrusionOk="0" h="508602" w="569822">
                <a:moveTo>
                  <a:pt x="436" y="406847"/>
                </a:moveTo>
                <a:lnTo>
                  <a:pt x="286054" y="436"/>
                </a:lnTo>
                <a:lnTo>
                  <a:pt x="569553" y="50974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4533183" y="2156904"/>
            <a:ext cx="609851" cy="461509"/>
          </a:xfrm>
          <a:custGeom>
            <a:rect b="b" l="l" r="r" t="t"/>
            <a:pathLst>
              <a:path extrusionOk="0" h="461509" w="609851">
                <a:moveTo>
                  <a:pt x="427333" y="436"/>
                </a:moveTo>
                <a:lnTo>
                  <a:pt x="611701" y="462652"/>
                </a:lnTo>
                <a:lnTo>
                  <a:pt x="436" y="42898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4249685" y="2076140"/>
            <a:ext cx="711101" cy="508602"/>
          </a:xfrm>
          <a:custGeom>
            <a:rect b="b" l="l" r="r" t="t"/>
            <a:pathLst>
              <a:path extrusionOk="0" h="508602" w="711101">
                <a:moveTo>
                  <a:pt x="436" y="436"/>
                </a:moveTo>
                <a:lnTo>
                  <a:pt x="710831" y="81201"/>
                </a:lnTo>
                <a:lnTo>
                  <a:pt x="283935" y="50974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3964067" y="2482551"/>
            <a:ext cx="1179674" cy="218981"/>
          </a:xfrm>
          <a:custGeom>
            <a:rect b="b" l="l" r="r" t="t"/>
            <a:pathLst>
              <a:path extrusionOk="0" h="218981" w="1179674">
                <a:moveTo>
                  <a:pt x="1180817" y="137006"/>
                </a:moveTo>
                <a:lnTo>
                  <a:pt x="567198" y="220360"/>
                </a:lnTo>
                <a:lnTo>
                  <a:pt x="436" y="436"/>
                </a:lnTo>
                <a:lnTo>
                  <a:pt x="569553" y="103334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4249685" y="2076140"/>
            <a:ext cx="711101" cy="80057"/>
          </a:xfrm>
          <a:custGeom>
            <a:rect b="b" l="l" r="r" t="t"/>
            <a:pathLst>
              <a:path extrusionOk="0" h="80057" w="711101">
                <a:moveTo>
                  <a:pt x="436" y="436"/>
                </a:moveTo>
                <a:lnTo>
                  <a:pt x="372470" y="436"/>
                </a:lnTo>
                <a:lnTo>
                  <a:pt x="710831" y="81201"/>
                </a:lnTo>
                <a:close/>
              </a:path>
            </a:pathLst>
          </a:custGeom>
          <a:solidFill>
            <a:srgbClr val="4789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866600" y="2031167"/>
            <a:ext cx="47092" cy="115377"/>
          </a:xfrm>
          <a:custGeom>
            <a:rect b="b" l="l" r="r" t="t"/>
            <a:pathLst>
              <a:path extrusionOk="0" h="115377" w="47092">
                <a:moveTo>
                  <a:pt x="436" y="436"/>
                </a:moveTo>
                <a:lnTo>
                  <a:pt x="48000" y="115107"/>
                </a:lnTo>
                <a:lnTo>
                  <a:pt x="12916" y="106866"/>
                </a:lnTo>
                <a:close/>
              </a:path>
            </a:pathLst>
          </a:custGeom>
          <a:solidFill>
            <a:srgbClr val="549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420" y="2031167"/>
            <a:ext cx="16482" cy="105958"/>
          </a:xfrm>
          <a:custGeom>
            <a:rect b="b" l="l" r="r" t="t"/>
            <a:pathLst>
              <a:path extrusionOk="0" h="105958" w="16482">
                <a:moveTo>
                  <a:pt x="436" y="102628"/>
                </a:moveTo>
                <a:lnTo>
                  <a:pt x="5617" y="436"/>
                </a:lnTo>
                <a:lnTo>
                  <a:pt x="18096" y="106866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4323856" y="1976775"/>
            <a:ext cx="72993" cy="98894"/>
          </a:xfrm>
          <a:custGeom>
            <a:rect b="b" l="l" r="r" t="t"/>
            <a:pathLst>
              <a:path extrusionOk="0" h="98894" w="72993">
                <a:moveTo>
                  <a:pt x="436" y="99802"/>
                </a:moveTo>
                <a:lnTo>
                  <a:pt x="72724" y="436"/>
                </a:lnTo>
                <a:lnTo>
                  <a:pt x="30340" y="99802"/>
                </a:lnTo>
                <a:close/>
              </a:path>
            </a:pathLst>
          </a:custGeom>
          <a:solidFill>
            <a:srgbClr val="195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4353760" y="1976775"/>
            <a:ext cx="42383" cy="98894"/>
          </a:xfrm>
          <a:custGeom>
            <a:rect b="b" l="l" r="r" t="t"/>
            <a:pathLst>
              <a:path extrusionOk="0" h="98894" w="42383">
                <a:moveTo>
                  <a:pt x="21157" y="99802"/>
                </a:moveTo>
                <a:lnTo>
                  <a:pt x="42820" y="436"/>
                </a:lnTo>
                <a:lnTo>
                  <a:pt x="436" y="99802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4540483" y="2705065"/>
            <a:ext cx="503892" cy="174243"/>
          </a:xfrm>
          <a:custGeom>
            <a:rect b="b" l="l" r="r" t="t"/>
            <a:pathLst>
              <a:path extrusionOk="0" h="174243" w="503892">
                <a:moveTo>
                  <a:pt x="505507" y="23747"/>
                </a:moveTo>
                <a:lnTo>
                  <a:pt x="477251" y="77904"/>
                </a:lnTo>
                <a:lnTo>
                  <a:pt x="436" y="174209"/>
                </a:lnTo>
                <a:lnTo>
                  <a:pt x="14329" y="436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4058959" y="2705065"/>
            <a:ext cx="494474" cy="174243"/>
          </a:xfrm>
          <a:custGeom>
            <a:rect b="b" l="l" r="r" t="t"/>
            <a:pathLst>
              <a:path extrusionOk="0" h="174243" w="494474">
                <a:moveTo>
                  <a:pt x="436" y="23276"/>
                </a:moveTo>
                <a:lnTo>
                  <a:pt x="495853" y="436"/>
                </a:lnTo>
                <a:lnTo>
                  <a:pt x="481960" y="174209"/>
                </a:lnTo>
                <a:lnTo>
                  <a:pt x="15742" y="7625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4010453" y="2727905"/>
            <a:ext cx="63575" cy="226045"/>
          </a:xfrm>
          <a:custGeom>
            <a:rect b="b" l="l" r="r" t="t"/>
            <a:pathLst>
              <a:path extrusionOk="0" h="226045" w="63575">
                <a:moveTo>
                  <a:pt x="436" y="158668"/>
                </a:moveTo>
                <a:lnTo>
                  <a:pt x="14093" y="227188"/>
                </a:lnTo>
                <a:lnTo>
                  <a:pt x="64247" y="53416"/>
                </a:lnTo>
                <a:lnTo>
                  <a:pt x="48942" y="436"/>
                </a:lnTo>
                <a:close/>
              </a:path>
            </a:pathLst>
          </a:custGeom>
          <a:solidFill>
            <a:srgbClr val="234F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4024110" y="2780884"/>
            <a:ext cx="515666" cy="296684"/>
          </a:xfrm>
          <a:custGeom>
            <a:rect b="b" l="l" r="r" t="t"/>
            <a:pathLst>
              <a:path extrusionOk="0" h="296684" w="515666">
                <a:moveTo>
                  <a:pt x="516809" y="98389"/>
                </a:moveTo>
                <a:lnTo>
                  <a:pt x="516809" y="297121"/>
                </a:lnTo>
                <a:lnTo>
                  <a:pt x="436" y="174209"/>
                </a:lnTo>
                <a:lnTo>
                  <a:pt x="50590" y="436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4540483" y="2782532"/>
            <a:ext cx="525084" cy="294329"/>
          </a:xfrm>
          <a:custGeom>
            <a:rect b="b" l="l" r="r" t="t"/>
            <a:pathLst>
              <a:path extrusionOk="0" h="294329" w="525084">
                <a:moveTo>
                  <a:pt x="477251" y="436"/>
                </a:moveTo>
                <a:lnTo>
                  <a:pt x="526934" y="172561"/>
                </a:lnTo>
                <a:lnTo>
                  <a:pt x="436" y="295473"/>
                </a:lnTo>
                <a:lnTo>
                  <a:pt x="436" y="96741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5017297" y="2728376"/>
            <a:ext cx="77703" cy="226045"/>
          </a:xfrm>
          <a:custGeom>
            <a:rect b="b" l="l" r="r" t="t"/>
            <a:pathLst>
              <a:path extrusionOk="0" h="226045" w="77703">
                <a:moveTo>
                  <a:pt x="28692" y="436"/>
                </a:moveTo>
                <a:lnTo>
                  <a:pt x="79081" y="163848"/>
                </a:lnTo>
                <a:lnTo>
                  <a:pt x="50119" y="226717"/>
                </a:lnTo>
                <a:lnTo>
                  <a:pt x="436" y="54593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4163270" y="3077569"/>
            <a:ext cx="769967" cy="449736"/>
          </a:xfrm>
          <a:custGeom>
            <a:rect b="b" l="l" r="r" t="t"/>
            <a:pathLst>
              <a:path extrusionOk="0" h="449736" w="769967">
                <a:moveTo>
                  <a:pt x="377650" y="436"/>
                </a:moveTo>
                <a:lnTo>
                  <a:pt x="436" y="450173"/>
                </a:lnTo>
                <a:lnTo>
                  <a:pt x="770168" y="450173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4024110" y="2954656"/>
            <a:ext cx="515666" cy="572177"/>
          </a:xfrm>
          <a:custGeom>
            <a:rect b="b" l="l" r="r" t="t"/>
            <a:pathLst>
              <a:path extrusionOk="0" h="572177" w="515666">
                <a:moveTo>
                  <a:pt x="436" y="436"/>
                </a:moveTo>
                <a:lnTo>
                  <a:pt x="516809" y="123349"/>
                </a:lnTo>
                <a:lnTo>
                  <a:pt x="139596" y="573085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4540483" y="2954656"/>
            <a:ext cx="525084" cy="572177"/>
          </a:xfrm>
          <a:custGeom>
            <a:rect b="b" l="l" r="r" t="t"/>
            <a:pathLst>
              <a:path extrusionOk="0" h="572177" w="525084">
                <a:moveTo>
                  <a:pt x="526934" y="436"/>
                </a:moveTo>
                <a:lnTo>
                  <a:pt x="392955" y="573085"/>
                </a:lnTo>
                <a:lnTo>
                  <a:pt x="436" y="12334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4933001" y="2891788"/>
            <a:ext cx="162470" cy="635752"/>
          </a:xfrm>
          <a:custGeom>
            <a:rect b="b" l="l" r="r" t="t"/>
            <a:pathLst>
              <a:path extrusionOk="0" h="635752" w="162470">
                <a:moveTo>
                  <a:pt x="163378" y="436"/>
                </a:moveTo>
                <a:lnTo>
                  <a:pt x="32695" y="560134"/>
                </a:lnTo>
                <a:lnTo>
                  <a:pt x="436" y="635954"/>
                </a:lnTo>
                <a:lnTo>
                  <a:pt x="134416" y="63305"/>
                </a:lnTo>
                <a:close/>
              </a:path>
            </a:pathLst>
          </a:custGeom>
          <a:solidFill>
            <a:srgbClr val="2F73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4266638" y="3596767"/>
            <a:ext cx="263719" cy="44738"/>
          </a:xfrm>
          <a:custGeom>
            <a:rect b="b" l="l" r="r" t="t"/>
            <a:pathLst>
              <a:path extrusionOk="0" h="44738" w="263719">
                <a:moveTo>
                  <a:pt x="62834" y="436"/>
                </a:moveTo>
                <a:lnTo>
                  <a:pt x="436" y="27515"/>
                </a:lnTo>
                <a:lnTo>
                  <a:pt x="265333" y="45175"/>
                </a:lnTo>
                <a:lnTo>
                  <a:pt x="255915" y="25867"/>
                </a:lnTo>
                <a:lnTo>
                  <a:pt x="107573" y="19274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4622189" y="3584052"/>
            <a:ext cx="263719" cy="56511"/>
          </a:xfrm>
          <a:custGeom>
            <a:rect b="b" l="l" r="r" t="t"/>
            <a:pathLst>
              <a:path extrusionOk="0" h="56511" w="263719">
                <a:moveTo>
                  <a:pt x="176799" y="436"/>
                </a:moveTo>
                <a:lnTo>
                  <a:pt x="264156" y="40230"/>
                </a:lnTo>
                <a:lnTo>
                  <a:pt x="436" y="57890"/>
                </a:lnTo>
                <a:lnTo>
                  <a:pt x="12210" y="38582"/>
                </a:lnTo>
                <a:lnTo>
                  <a:pt x="94151" y="3552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4266638" y="3623845"/>
            <a:ext cx="291975" cy="324940"/>
          </a:xfrm>
          <a:custGeom>
            <a:rect b="b" l="l" r="r" t="t"/>
            <a:pathLst>
              <a:path extrusionOk="0" h="324940" w="291975">
                <a:moveTo>
                  <a:pt x="265333" y="18096"/>
                </a:moveTo>
                <a:lnTo>
                  <a:pt x="293118" y="326083"/>
                </a:lnTo>
                <a:lnTo>
                  <a:pt x="436" y="436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4602881" y="3623845"/>
            <a:ext cx="282556" cy="324940"/>
          </a:xfrm>
          <a:custGeom>
            <a:rect b="b" l="l" r="r" t="t"/>
            <a:pathLst>
              <a:path extrusionOk="0" h="324940" w="282556">
                <a:moveTo>
                  <a:pt x="19745" y="18096"/>
                </a:moveTo>
                <a:lnTo>
                  <a:pt x="436" y="326083"/>
                </a:lnTo>
                <a:lnTo>
                  <a:pt x="283464" y="436"/>
                </a:lnTo>
                <a:close/>
              </a:path>
            </a:pathLst>
          </a:custGeom>
          <a:solidFill>
            <a:srgbClr val="245F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4163270" y="3527305"/>
            <a:ext cx="769967" cy="98894"/>
          </a:xfrm>
          <a:custGeom>
            <a:rect b="b" l="l" r="r" t="t"/>
            <a:pathLst>
              <a:path extrusionOk="0" h="98894" w="769967">
                <a:moveTo>
                  <a:pt x="436" y="436"/>
                </a:moveTo>
                <a:lnTo>
                  <a:pt x="210941" y="88735"/>
                </a:lnTo>
                <a:lnTo>
                  <a:pt x="359284" y="95328"/>
                </a:lnTo>
                <a:lnTo>
                  <a:pt x="361874" y="100744"/>
                </a:lnTo>
                <a:lnTo>
                  <a:pt x="467832" y="100744"/>
                </a:lnTo>
                <a:lnTo>
                  <a:pt x="471129" y="95328"/>
                </a:lnTo>
                <a:lnTo>
                  <a:pt x="553070" y="92267"/>
                </a:lnTo>
                <a:lnTo>
                  <a:pt x="770168" y="43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4" name="Google Shape;254;p5"/>
          <p:cNvGrpSpPr/>
          <p:nvPr/>
        </p:nvGrpSpPr>
        <p:grpSpPr>
          <a:xfrm rot="-8067427">
            <a:off x="5273769" y="2085746"/>
            <a:ext cx="188378" cy="835927"/>
            <a:chOff x="5102383" y="2971546"/>
            <a:chExt cx="188371" cy="835897"/>
          </a:xfrm>
        </p:grpSpPr>
        <p:sp>
          <p:nvSpPr>
            <p:cNvPr id="255" name="Google Shape;255;p5"/>
            <p:cNvSpPr/>
            <p:nvPr/>
          </p:nvSpPr>
          <p:spPr>
            <a:xfrm>
              <a:off x="5102383" y="2971546"/>
              <a:ext cx="188371" cy="835897"/>
            </a:xfrm>
            <a:custGeom>
              <a:rect b="b" l="l" r="r" t="t"/>
              <a:pathLst>
                <a:path extrusionOk="0" h="835897" w="188371">
                  <a:moveTo>
                    <a:pt x="19426" y="1766"/>
                  </a:moveTo>
                  <a:lnTo>
                    <a:pt x="1766" y="445616"/>
                  </a:lnTo>
                  <a:lnTo>
                    <a:pt x="131271" y="835308"/>
                  </a:lnTo>
                  <a:lnTo>
                    <a:pt x="187783" y="43855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121372" y="2972875"/>
              <a:ext cx="167179" cy="435608"/>
            </a:xfrm>
            <a:custGeom>
              <a:rect b="b" l="l" r="r" t="t"/>
              <a:pathLst>
                <a:path extrusionOk="0" h="435608" w="167179">
                  <a:moveTo>
                    <a:pt x="436" y="436"/>
                  </a:moveTo>
                  <a:lnTo>
                    <a:pt x="168793" y="437222"/>
                  </a:lnTo>
                  <a:lnTo>
                    <a:pt x="40465" y="437222"/>
                  </a:lnTo>
                  <a:close/>
                </a:path>
              </a:pathLst>
            </a:custGeom>
            <a:solidFill>
              <a:srgbClr val="459A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161401" y="3409661"/>
              <a:ext cx="127150" cy="395579"/>
            </a:xfrm>
            <a:custGeom>
              <a:rect b="b" l="l" r="r" t="t"/>
              <a:pathLst>
                <a:path extrusionOk="0" h="395579" w="127150">
                  <a:moveTo>
                    <a:pt x="72253" y="397193"/>
                  </a:moveTo>
                  <a:lnTo>
                    <a:pt x="128764" y="436"/>
                  </a:lnTo>
                  <a:lnTo>
                    <a:pt x="436" y="436"/>
                  </a:lnTo>
                  <a:close/>
                </a:path>
              </a:pathLst>
            </a:custGeom>
            <a:solidFill>
              <a:srgbClr val="399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103713" y="2972875"/>
              <a:ext cx="129505" cy="833542"/>
            </a:xfrm>
            <a:custGeom>
              <a:rect b="b" l="l" r="r" t="t"/>
              <a:pathLst>
                <a:path extrusionOk="0" h="833542" w="129505">
                  <a:moveTo>
                    <a:pt x="18096" y="436"/>
                  </a:moveTo>
                  <a:lnTo>
                    <a:pt x="436" y="444286"/>
                  </a:lnTo>
                  <a:lnTo>
                    <a:pt x="129942" y="833979"/>
                  </a:lnTo>
                  <a:lnTo>
                    <a:pt x="58125" y="437222"/>
                  </a:lnTo>
                  <a:close/>
                </a:path>
              </a:pathLst>
            </a:custGeom>
            <a:solidFill>
              <a:srgbClr val="1C5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121372" y="2972875"/>
              <a:ext cx="167179" cy="435608"/>
            </a:xfrm>
            <a:custGeom>
              <a:rect b="b" l="l" r="r" t="t"/>
              <a:pathLst>
                <a:path extrusionOk="0" h="435608" w="167179">
                  <a:moveTo>
                    <a:pt x="436" y="436"/>
                  </a:moveTo>
                  <a:lnTo>
                    <a:pt x="168793" y="437222"/>
                  </a:lnTo>
                  <a:lnTo>
                    <a:pt x="40465" y="437222"/>
                  </a:lnTo>
                  <a:close/>
                </a:path>
              </a:pathLst>
            </a:custGeom>
            <a:solidFill>
              <a:srgbClr val="459A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161401" y="3409661"/>
              <a:ext cx="127150" cy="395579"/>
            </a:xfrm>
            <a:custGeom>
              <a:rect b="b" l="l" r="r" t="t"/>
              <a:pathLst>
                <a:path extrusionOk="0" h="395579" w="127150">
                  <a:moveTo>
                    <a:pt x="72253" y="397193"/>
                  </a:moveTo>
                  <a:lnTo>
                    <a:pt x="128764" y="436"/>
                  </a:lnTo>
                  <a:lnTo>
                    <a:pt x="436" y="436"/>
                  </a:lnTo>
                  <a:close/>
                </a:path>
              </a:pathLst>
            </a:custGeom>
            <a:solidFill>
              <a:srgbClr val="399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103713" y="2972875"/>
              <a:ext cx="129505" cy="833542"/>
            </a:xfrm>
            <a:custGeom>
              <a:rect b="b" l="l" r="r" t="t"/>
              <a:pathLst>
                <a:path extrusionOk="0" h="833542" w="129505">
                  <a:moveTo>
                    <a:pt x="18096" y="436"/>
                  </a:moveTo>
                  <a:lnTo>
                    <a:pt x="436" y="444286"/>
                  </a:lnTo>
                  <a:lnTo>
                    <a:pt x="129942" y="833979"/>
                  </a:lnTo>
                  <a:lnTo>
                    <a:pt x="58125" y="437222"/>
                  </a:lnTo>
                  <a:close/>
                </a:path>
              </a:pathLst>
            </a:custGeom>
            <a:solidFill>
              <a:srgbClr val="1C5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121372" y="2972875"/>
              <a:ext cx="167179" cy="435608"/>
            </a:xfrm>
            <a:custGeom>
              <a:rect b="b" l="l" r="r" t="t"/>
              <a:pathLst>
                <a:path extrusionOk="0" h="435608" w="167179">
                  <a:moveTo>
                    <a:pt x="436" y="436"/>
                  </a:moveTo>
                  <a:lnTo>
                    <a:pt x="168793" y="437222"/>
                  </a:lnTo>
                  <a:lnTo>
                    <a:pt x="40465" y="437222"/>
                  </a:lnTo>
                  <a:close/>
                </a:path>
              </a:pathLst>
            </a:custGeom>
            <a:solidFill>
              <a:srgbClr val="459A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161401" y="3409661"/>
              <a:ext cx="127150" cy="395579"/>
            </a:xfrm>
            <a:custGeom>
              <a:rect b="b" l="l" r="r" t="t"/>
              <a:pathLst>
                <a:path extrusionOk="0" h="395579" w="127150">
                  <a:moveTo>
                    <a:pt x="72253" y="397193"/>
                  </a:moveTo>
                  <a:lnTo>
                    <a:pt x="128764" y="436"/>
                  </a:lnTo>
                  <a:lnTo>
                    <a:pt x="436" y="436"/>
                  </a:lnTo>
                  <a:close/>
                </a:path>
              </a:pathLst>
            </a:custGeom>
            <a:solidFill>
              <a:srgbClr val="399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103713" y="2972875"/>
              <a:ext cx="129505" cy="833542"/>
            </a:xfrm>
            <a:custGeom>
              <a:rect b="b" l="l" r="r" t="t"/>
              <a:pathLst>
                <a:path extrusionOk="0" h="833542" w="129505">
                  <a:moveTo>
                    <a:pt x="18096" y="436"/>
                  </a:moveTo>
                  <a:lnTo>
                    <a:pt x="436" y="444286"/>
                  </a:lnTo>
                  <a:lnTo>
                    <a:pt x="129942" y="833979"/>
                  </a:lnTo>
                  <a:lnTo>
                    <a:pt x="58125" y="437222"/>
                  </a:lnTo>
                  <a:close/>
                </a:path>
              </a:pathLst>
            </a:custGeom>
            <a:solidFill>
              <a:srgbClr val="1C5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8226438">
            <a:off x="3668671" y="2044676"/>
            <a:ext cx="188363" cy="840572"/>
            <a:chOff x="3850892" y="3004511"/>
            <a:chExt cx="188371" cy="840606"/>
          </a:xfrm>
        </p:grpSpPr>
        <p:sp>
          <p:nvSpPr>
            <p:cNvPr id="266" name="Google Shape;266;p5"/>
            <p:cNvSpPr/>
            <p:nvPr/>
          </p:nvSpPr>
          <p:spPr>
            <a:xfrm>
              <a:off x="3850892" y="3004511"/>
              <a:ext cx="188371" cy="840606"/>
            </a:xfrm>
            <a:custGeom>
              <a:rect b="b" l="l" r="r" t="t"/>
              <a:pathLst>
                <a:path extrusionOk="0" h="840606" w="188371">
                  <a:moveTo>
                    <a:pt x="1766" y="452679"/>
                  </a:moveTo>
                  <a:lnTo>
                    <a:pt x="85356" y="840018"/>
                  </a:lnTo>
                  <a:lnTo>
                    <a:pt x="186605" y="445616"/>
                  </a:lnTo>
                  <a:lnTo>
                    <a:pt x="130094" y="1766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935811" y="3005840"/>
              <a:ext cx="101249" cy="838251"/>
            </a:xfrm>
            <a:custGeom>
              <a:rect b="b" l="l" r="r" t="t"/>
              <a:pathLst>
                <a:path extrusionOk="0" h="838251" w="101249">
                  <a:moveTo>
                    <a:pt x="45175" y="436"/>
                  </a:moveTo>
                  <a:lnTo>
                    <a:pt x="101686" y="444286"/>
                  </a:lnTo>
                  <a:lnTo>
                    <a:pt x="436" y="838688"/>
                  </a:lnTo>
                  <a:lnTo>
                    <a:pt x="41643" y="439577"/>
                  </a:lnTo>
                  <a:close/>
                </a:path>
              </a:pathLst>
            </a:custGeom>
            <a:solidFill>
              <a:srgbClr val="1E8C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852222" y="3005840"/>
              <a:ext cx="127150" cy="449736"/>
            </a:xfrm>
            <a:custGeom>
              <a:rect b="b" l="l" r="r" t="t"/>
              <a:pathLst>
                <a:path extrusionOk="0" h="449736" w="127150">
                  <a:moveTo>
                    <a:pt x="128764" y="436"/>
                  </a:moveTo>
                  <a:lnTo>
                    <a:pt x="436" y="451350"/>
                  </a:lnTo>
                  <a:lnTo>
                    <a:pt x="125232" y="439577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852222" y="3444980"/>
              <a:ext cx="124795" cy="397934"/>
            </a:xfrm>
            <a:custGeom>
              <a:rect b="b" l="l" r="r" t="t"/>
              <a:pathLst>
                <a:path extrusionOk="0" h="397934" w="124795">
                  <a:moveTo>
                    <a:pt x="84026" y="399548"/>
                  </a:moveTo>
                  <a:lnTo>
                    <a:pt x="436" y="12210"/>
                  </a:lnTo>
                  <a:lnTo>
                    <a:pt x="125232" y="436"/>
                  </a:lnTo>
                  <a:close/>
                </a:path>
              </a:pathLst>
            </a:custGeom>
            <a:solidFill>
              <a:srgbClr val="1A5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35811" y="3005840"/>
              <a:ext cx="101249" cy="838251"/>
            </a:xfrm>
            <a:custGeom>
              <a:rect b="b" l="l" r="r" t="t"/>
              <a:pathLst>
                <a:path extrusionOk="0" h="838251" w="101249">
                  <a:moveTo>
                    <a:pt x="45175" y="436"/>
                  </a:moveTo>
                  <a:lnTo>
                    <a:pt x="101686" y="444286"/>
                  </a:lnTo>
                  <a:lnTo>
                    <a:pt x="436" y="838688"/>
                  </a:lnTo>
                  <a:lnTo>
                    <a:pt x="41643" y="439577"/>
                  </a:lnTo>
                  <a:close/>
                </a:path>
              </a:pathLst>
            </a:custGeom>
            <a:solidFill>
              <a:srgbClr val="1E8C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852222" y="3005840"/>
              <a:ext cx="127150" cy="449736"/>
            </a:xfrm>
            <a:custGeom>
              <a:rect b="b" l="l" r="r" t="t"/>
              <a:pathLst>
                <a:path extrusionOk="0" h="449736" w="127150">
                  <a:moveTo>
                    <a:pt x="128764" y="436"/>
                  </a:moveTo>
                  <a:lnTo>
                    <a:pt x="436" y="451350"/>
                  </a:lnTo>
                  <a:lnTo>
                    <a:pt x="125232" y="439577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852222" y="3444980"/>
              <a:ext cx="124795" cy="397934"/>
            </a:xfrm>
            <a:custGeom>
              <a:rect b="b" l="l" r="r" t="t"/>
              <a:pathLst>
                <a:path extrusionOk="0" h="397934" w="124795">
                  <a:moveTo>
                    <a:pt x="84026" y="399548"/>
                  </a:moveTo>
                  <a:lnTo>
                    <a:pt x="436" y="12210"/>
                  </a:lnTo>
                  <a:lnTo>
                    <a:pt x="125232" y="436"/>
                  </a:lnTo>
                  <a:close/>
                </a:path>
              </a:pathLst>
            </a:custGeom>
            <a:solidFill>
              <a:srgbClr val="1A5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935811" y="3005840"/>
              <a:ext cx="101249" cy="838251"/>
            </a:xfrm>
            <a:custGeom>
              <a:rect b="b" l="l" r="r" t="t"/>
              <a:pathLst>
                <a:path extrusionOk="0" h="838251" w="101249">
                  <a:moveTo>
                    <a:pt x="45175" y="436"/>
                  </a:moveTo>
                  <a:lnTo>
                    <a:pt x="101686" y="444286"/>
                  </a:lnTo>
                  <a:lnTo>
                    <a:pt x="436" y="838688"/>
                  </a:lnTo>
                  <a:lnTo>
                    <a:pt x="41643" y="439577"/>
                  </a:lnTo>
                  <a:close/>
                </a:path>
              </a:pathLst>
            </a:custGeom>
            <a:solidFill>
              <a:srgbClr val="1E8C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852222" y="3005840"/>
              <a:ext cx="127150" cy="449736"/>
            </a:xfrm>
            <a:custGeom>
              <a:rect b="b" l="l" r="r" t="t"/>
              <a:pathLst>
                <a:path extrusionOk="0" h="449736" w="127150">
                  <a:moveTo>
                    <a:pt x="128764" y="436"/>
                  </a:moveTo>
                  <a:lnTo>
                    <a:pt x="436" y="451350"/>
                  </a:lnTo>
                  <a:lnTo>
                    <a:pt x="125232" y="439577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852222" y="3444980"/>
              <a:ext cx="124795" cy="397934"/>
            </a:xfrm>
            <a:custGeom>
              <a:rect b="b" l="l" r="r" t="t"/>
              <a:pathLst>
                <a:path extrusionOk="0" h="397934" w="124795">
                  <a:moveTo>
                    <a:pt x="84026" y="399548"/>
                  </a:moveTo>
                  <a:lnTo>
                    <a:pt x="436" y="12210"/>
                  </a:lnTo>
                  <a:lnTo>
                    <a:pt x="125232" y="436"/>
                  </a:lnTo>
                  <a:close/>
                </a:path>
              </a:pathLst>
            </a:custGeom>
            <a:solidFill>
              <a:srgbClr val="1A5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6" name="Google Shape;276;p5"/>
          <p:cNvSpPr/>
          <p:nvPr/>
        </p:nvSpPr>
        <p:spPr>
          <a:xfrm>
            <a:off x="4870764" y="2342265"/>
            <a:ext cx="115377" cy="138923"/>
          </a:xfrm>
          <a:custGeom>
            <a:rect b="b" l="l" r="r" t="t"/>
            <a:pathLst>
              <a:path extrusionOk="0" h="138923" w="115377">
                <a:moveTo>
                  <a:pt x="110237" y="59017"/>
                </a:moveTo>
                <a:cubicBezTo>
                  <a:pt x="121775" y="96220"/>
                  <a:pt x="107647" y="131539"/>
                  <a:pt x="78685" y="137897"/>
                </a:cubicBezTo>
                <a:cubicBezTo>
                  <a:pt x="49723" y="144254"/>
                  <a:pt x="16994" y="118824"/>
                  <a:pt x="5691" y="81621"/>
                </a:cubicBezTo>
                <a:cubicBezTo>
                  <a:pt x="-5611" y="44418"/>
                  <a:pt x="8281" y="9098"/>
                  <a:pt x="37244" y="2741"/>
                </a:cubicBezTo>
                <a:cubicBezTo>
                  <a:pt x="66206" y="-3617"/>
                  <a:pt x="98935" y="21813"/>
                  <a:pt x="110237" y="590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4155394" y="2264052"/>
            <a:ext cx="117731" cy="131859"/>
          </a:xfrm>
          <a:custGeom>
            <a:rect b="b" l="l" r="r" t="t"/>
            <a:pathLst>
              <a:path extrusionOk="0" h="131859" w="117731">
                <a:moveTo>
                  <a:pt x="14905" y="42102"/>
                </a:moveTo>
                <a:cubicBezTo>
                  <a:pt x="35155" y="8902"/>
                  <a:pt x="71652" y="-6874"/>
                  <a:pt x="96376" y="6547"/>
                </a:cubicBezTo>
                <a:cubicBezTo>
                  <a:pt x="121099" y="19968"/>
                  <a:pt x="124631" y="57878"/>
                  <a:pt x="104381" y="91079"/>
                </a:cubicBezTo>
                <a:cubicBezTo>
                  <a:pt x="84131" y="124279"/>
                  <a:pt x="47635" y="140055"/>
                  <a:pt x="22911" y="126634"/>
                </a:cubicBezTo>
                <a:cubicBezTo>
                  <a:pt x="-1813" y="113212"/>
                  <a:pt x="-5345" y="75303"/>
                  <a:pt x="14905" y="42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4214601" y="2705065"/>
            <a:ext cx="744066" cy="138923"/>
          </a:xfrm>
          <a:custGeom>
            <a:rect b="b" l="l" r="r" t="t"/>
            <a:pathLst>
              <a:path extrusionOk="0" h="138923" w="744066">
                <a:moveTo>
                  <a:pt x="340211" y="436"/>
                </a:moveTo>
                <a:lnTo>
                  <a:pt x="35521" y="14564"/>
                </a:lnTo>
                <a:lnTo>
                  <a:pt x="436" y="62128"/>
                </a:lnTo>
                <a:lnTo>
                  <a:pt x="328909" y="139831"/>
                </a:lnTo>
                <a:lnTo>
                  <a:pt x="745915" y="59773"/>
                </a:lnTo>
                <a:lnTo>
                  <a:pt x="718837" y="18332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4292068" y="3596767"/>
            <a:ext cx="235463" cy="35319"/>
          </a:xfrm>
          <a:custGeom>
            <a:rect b="b" l="l" r="r" t="t"/>
            <a:pathLst>
              <a:path extrusionOk="0" h="35319" w="235463">
                <a:moveTo>
                  <a:pt x="37404" y="436"/>
                </a:moveTo>
                <a:lnTo>
                  <a:pt x="436" y="16448"/>
                </a:lnTo>
                <a:lnTo>
                  <a:pt x="89206" y="31282"/>
                </a:lnTo>
                <a:lnTo>
                  <a:pt x="235665" y="36462"/>
                </a:lnTo>
                <a:lnTo>
                  <a:pt x="230485" y="25867"/>
                </a:lnTo>
                <a:lnTo>
                  <a:pt x="82142" y="1927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4627369" y="3591586"/>
            <a:ext cx="186016" cy="40028"/>
          </a:xfrm>
          <a:custGeom>
            <a:rect b="b" l="l" r="r" t="t"/>
            <a:pathLst>
              <a:path extrusionOk="0" h="40028" w="186016">
                <a:moveTo>
                  <a:pt x="436" y="41643"/>
                </a:moveTo>
                <a:lnTo>
                  <a:pt x="185982" y="27986"/>
                </a:lnTo>
                <a:lnTo>
                  <a:pt x="154194" y="436"/>
                </a:lnTo>
                <a:lnTo>
                  <a:pt x="88971" y="27986"/>
                </a:lnTo>
                <a:lnTo>
                  <a:pt x="7029" y="31047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763453" y="1031764"/>
            <a:ext cx="3994200" cy="26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 είναι δύσκολη η ενσυναίσθηση στην online επικοινωνία;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6253739" y="4054285"/>
            <a:ext cx="699300" cy="86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89" name="Google Shape;2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6490" y="552448"/>
            <a:ext cx="1008273" cy="980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6"/>
          <p:cNvGrpSpPr/>
          <p:nvPr/>
        </p:nvGrpSpPr>
        <p:grpSpPr>
          <a:xfrm flipH="1">
            <a:off x="5735606" y="1502295"/>
            <a:ext cx="1570946" cy="2378818"/>
            <a:chOff x="5569734" y="1650929"/>
            <a:chExt cx="1570946" cy="2378818"/>
          </a:xfrm>
        </p:grpSpPr>
        <p:sp>
          <p:nvSpPr>
            <p:cNvPr id="291" name="Google Shape;291;p6"/>
            <p:cNvSpPr/>
            <p:nvPr/>
          </p:nvSpPr>
          <p:spPr>
            <a:xfrm>
              <a:off x="5569734" y="1650929"/>
              <a:ext cx="1570946" cy="2378524"/>
            </a:xfrm>
            <a:custGeom>
              <a:rect b="b" l="l" r="r" t="t"/>
              <a:pathLst>
                <a:path extrusionOk="0" h="2378524" w="1570946">
                  <a:moveTo>
                    <a:pt x="1571626" y="1982194"/>
                  </a:moveTo>
                  <a:lnTo>
                    <a:pt x="1477311" y="1517984"/>
                  </a:lnTo>
                  <a:lnTo>
                    <a:pt x="1433984" y="1254195"/>
                  </a:lnTo>
                  <a:lnTo>
                    <a:pt x="1441942" y="1217058"/>
                  </a:lnTo>
                  <a:lnTo>
                    <a:pt x="1413353" y="1129521"/>
                  </a:lnTo>
                  <a:lnTo>
                    <a:pt x="1399205" y="1043458"/>
                  </a:lnTo>
                  <a:lnTo>
                    <a:pt x="1397437" y="1081184"/>
                  </a:lnTo>
                  <a:lnTo>
                    <a:pt x="1376216" y="1015458"/>
                  </a:lnTo>
                  <a:lnTo>
                    <a:pt x="1191416" y="914364"/>
                  </a:lnTo>
                  <a:lnTo>
                    <a:pt x="1098279" y="909942"/>
                  </a:lnTo>
                  <a:lnTo>
                    <a:pt x="1493521" y="821521"/>
                  </a:lnTo>
                  <a:lnTo>
                    <a:pt x="1337311" y="291880"/>
                  </a:lnTo>
                  <a:lnTo>
                    <a:pt x="1074111" y="219375"/>
                  </a:lnTo>
                  <a:lnTo>
                    <a:pt x="1010743" y="84385"/>
                  </a:lnTo>
                  <a:lnTo>
                    <a:pt x="1018111" y="203754"/>
                  </a:lnTo>
                  <a:lnTo>
                    <a:pt x="1042279" y="210533"/>
                  </a:lnTo>
                  <a:lnTo>
                    <a:pt x="1072048" y="218785"/>
                  </a:lnTo>
                  <a:lnTo>
                    <a:pt x="787627" y="140091"/>
                  </a:lnTo>
                  <a:lnTo>
                    <a:pt x="612259" y="176933"/>
                  </a:lnTo>
                  <a:lnTo>
                    <a:pt x="495543" y="265059"/>
                  </a:lnTo>
                  <a:lnTo>
                    <a:pt x="534743" y="235290"/>
                  </a:lnTo>
                  <a:lnTo>
                    <a:pt x="548890" y="224680"/>
                  </a:lnTo>
                  <a:lnTo>
                    <a:pt x="515585" y="680"/>
                  </a:lnTo>
                  <a:lnTo>
                    <a:pt x="357901" y="332554"/>
                  </a:lnTo>
                  <a:lnTo>
                    <a:pt x="379417" y="366154"/>
                  </a:lnTo>
                  <a:lnTo>
                    <a:pt x="392975" y="363501"/>
                  </a:lnTo>
                  <a:lnTo>
                    <a:pt x="194322" y="642322"/>
                  </a:lnTo>
                  <a:lnTo>
                    <a:pt x="271838" y="679458"/>
                  </a:lnTo>
                  <a:lnTo>
                    <a:pt x="704216" y="887837"/>
                  </a:lnTo>
                  <a:lnTo>
                    <a:pt x="586322" y="881942"/>
                  </a:lnTo>
                  <a:lnTo>
                    <a:pt x="161901" y="946785"/>
                  </a:lnTo>
                  <a:lnTo>
                    <a:pt x="108259" y="1148384"/>
                  </a:lnTo>
                  <a:lnTo>
                    <a:pt x="142154" y="1342321"/>
                  </a:lnTo>
                  <a:lnTo>
                    <a:pt x="680" y="1690405"/>
                  </a:lnTo>
                  <a:lnTo>
                    <a:pt x="271838" y="2181731"/>
                  </a:lnTo>
                  <a:lnTo>
                    <a:pt x="285985" y="1861352"/>
                  </a:lnTo>
                  <a:lnTo>
                    <a:pt x="285985" y="1861352"/>
                  </a:lnTo>
                  <a:lnTo>
                    <a:pt x="316343" y="1874321"/>
                  </a:lnTo>
                  <a:lnTo>
                    <a:pt x="316343" y="1874321"/>
                  </a:lnTo>
                  <a:lnTo>
                    <a:pt x="317227" y="1874910"/>
                  </a:lnTo>
                  <a:lnTo>
                    <a:pt x="524427" y="1962742"/>
                  </a:lnTo>
                  <a:lnTo>
                    <a:pt x="579838" y="1990741"/>
                  </a:lnTo>
                  <a:lnTo>
                    <a:pt x="589564" y="2057352"/>
                  </a:lnTo>
                  <a:lnTo>
                    <a:pt x="676511" y="2379499"/>
                  </a:lnTo>
                  <a:lnTo>
                    <a:pt x="857185" y="2046447"/>
                  </a:lnTo>
                  <a:lnTo>
                    <a:pt x="816806" y="2025226"/>
                  </a:lnTo>
                  <a:lnTo>
                    <a:pt x="816806" y="2025226"/>
                  </a:lnTo>
                  <a:lnTo>
                    <a:pt x="857185" y="2046447"/>
                  </a:lnTo>
                  <a:lnTo>
                    <a:pt x="731627" y="2277815"/>
                  </a:lnTo>
                  <a:lnTo>
                    <a:pt x="720132" y="2373899"/>
                  </a:lnTo>
                  <a:lnTo>
                    <a:pt x="1211753" y="1989268"/>
                  </a:lnTo>
                  <a:lnTo>
                    <a:pt x="1100932" y="1957436"/>
                  </a:lnTo>
                  <a:lnTo>
                    <a:pt x="1007795" y="1993984"/>
                  </a:lnTo>
                  <a:lnTo>
                    <a:pt x="1298405" y="1880215"/>
                  </a:lnTo>
                  <a:lnTo>
                    <a:pt x="1377984" y="1512384"/>
                  </a:lnTo>
                  <a:lnTo>
                    <a:pt x="1376216" y="1555416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6" name="Google Shape;366;p6"/>
            <p:cNvGrpSpPr/>
            <p:nvPr/>
          </p:nvGrpSpPr>
          <p:grpSpPr>
            <a:xfrm>
              <a:off x="6945270" y="2693707"/>
              <a:ext cx="195410" cy="937262"/>
              <a:chOff x="6945270" y="2693707"/>
              <a:chExt cx="195410" cy="937262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6" name="Google Shape;376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"/>
          <p:cNvSpPr txBox="1"/>
          <p:nvPr/>
        </p:nvSpPr>
        <p:spPr>
          <a:xfrm>
            <a:off x="399056" y="22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Ανέφερε κάποιες ιδέες για το πως μπορούμε να καταλάβουμε τα συναισθήματα των άλλων online.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"/>
          <p:cNvSpPr/>
          <p:nvPr/>
        </p:nvSpPr>
        <p:spPr>
          <a:xfrm flipH="1">
            <a:off x="4591571" y="4169630"/>
            <a:ext cx="699300" cy="86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4" name="Google Shape;414;p7"/>
          <p:cNvSpPr/>
          <p:nvPr/>
        </p:nvSpPr>
        <p:spPr>
          <a:xfrm flipH="1">
            <a:off x="5173677" y="2726934"/>
            <a:ext cx="443382" cy="867897"/>
          </a:xfrm>
          <a:custGeom>
            <a:rect b="b" l="l" r="r" t="t"/>
            <a:pathLst>
              <a:path extrusionOk="0" h="945937" w="483250">
                <a:moveTo>
                  <a:pt x="921" y="921"/>
                </a:moveTo>
                <a:lnTo>
                  <a:pt x="321375" y="147953"/>
                </a:lnTo>
                <a:lnTo>
                  <a:pt x="484857" y="947887"/>
                </a:lnTo>
                <a:lnTo>
                  <a:pt x="207588" y="829987"/>
                </a:lnTo>
                <a:lnTo>
                  <a:pt x="40335" y="226438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7"/>
          <p:cNvSpPr/>
          <p:nvPr/>
        </p:nvSpPr>
        <p:spPr>
          <a:xfrm flipH="1">
            <a:off x="5290026" y="2511615"/>
            <a:ext cx="327034" cy="349045"/>
          </a:xfrm>
          <a:custGeom>
            <a:rect b="b" l="l" r="r" t="t"/>
            <a:pathLst>
              <a:path extrusionOk="0" h="380431" w="356440">
                <a:moveTo>
                  <a:pt x="63298" y="921"/>
                </a:moveTo>
                <a:lnTo>
                  <a:pt x="355648" y="124304"/>
                </a:lnTo>
                <a:lnTo>
                  <a:pt x="321375" y="382381"/>
                </a:lnTo>
                <a:lnTo>
                  <a:pt x="921" y="235349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7"/>
          <p:cNvSpPr/>
          <p:nvPr/>
        </p:nvSpPr>
        <p:spPr>
          <a:xfrm flipH="1">
            <a:off x="4515775" y="2442360"/>
            <a:ext cx="1043992" cy="330178"/>
          </a:xfrm>
          <a:custGeom>
            <a:rect b="b" l="l" r="r" t="t"/>
            <a:pathLst>
              <a:path extrusionOk="0" h="359867" w="1137866">
                <a:moveTo>
                  <a:pt x="921" y="76322"/>
                </a:moveTo>
                <a:lnTo>
                  <a:pt x="494454" y="921"/>
                </a:lnTo>
                <a:lnTo>
                  <a:pt x="1137417" y="359761"/>
                </a:lnTo>
                <a:lnTo>
                  <a:pt x="293271" y="19970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7"/>
          <p:cNvSpPr/>
          <p:nvPr/>
        </p:nvSpPr>
        <p:spPr>
          <a:xfrm flipH="1">
            <a:off x="4263724" y="2442360"/>
            <a:ext cx="842740" cy="330178"/>
          </a:xfrm>
          <a:custGeom>
            <a:rect b="b" l="l" r="r" t="t"/>
            <a:pathLst>
              <a:path extrusionOk="0" h="359867" w="918518">
                <a:moveTo>
                  <a:pt x="919440" y="156178"/>
                </a:moveTo>
                <a:lnTo>
                  <a:pt x="704548" y="38622"/>
                </a:lnTo>
                <a:lnTo>
                  <a:pt x="596245" y="33481"/>
                </a:lnTo>
                <a:lnTo>
                  <a:pt x="403973" y="76322"/>
                </a:lnTo>
                <a:lnTo>
                  <a:pt x="138014" y="7776"/>
                </a:lnTo>
                <a:lnTo>
                  <a:pt x="921" y="921"/>
                </a:lnTo>
                <a:lnTo>
                  <a:pt x="643884" y="35976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7"/>
          <p:cNvSpPr/>
          <p:nvPr/>
        </p:nvSpPr>
        <p:spPr>
          <a:xfrm flipH="1">
            <a:off x="4461119" y="2624940"/>
            <a:ext cx="861608" cy="405647"/>
          </a:xfrm>
          <a:custGeom>
            <a:rect b="b" l="l" r="r" t="t"/>
            <a:pathLst>
              <a:path extrusionOk="0" h="442122" w="939082">
                <a:moveTo>
                  <a:pt x="35194" y="921"/>
                </a:moveTo>
                <a:lnTo>
                  <a:pt x="921" y="258998"/>
                </a:lnTo>
                <a:lnTo>
                  <a:pt x="940004" y="443044"/>
                </a:lnTo>
                <a:lnTo>
                  <a:pt x="879341" y="16097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7"/>
          <p:cNvSpPr/>
          <p:nvPr/>
        </p:nvSpPr>
        <p:spPr>
          <a:xfrm flipH="1">
            <a:off x="4192022" y="2584962"/>
            <a:ext cx="323889" cy="446526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7"/>
          <p:cNvSpPr/>
          <p:nvPr/>
        </p:nvSpPr>
        <p:spPr>
          <a:xfrm flipH="1">
            <a:off x="4461119" y="2861981"/>
            <a:ext cx="861608" cy="732682"/>
          </a:xfrm>
          <a:custGeom>
            <a:rect b="b" l="l" r="r" t="t"/>
            <a:pathLst>
              <a:path extrusionOk="0" h="798563" w="939082">
                <a:moveTo>
                  <a:pt x="921" y="921"/>
                </a:moveTo>
                <a:lnTo>
                  <a:pt x="164404" y="800855"/>
                </a:lnTo>
                <a:lnTo>
                  <a:pt x="940004" y="18496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7"/>
          <p:cNvSpPr/>
          <p:nvPr/>
        </p:nvSpPr>
        <p:spPr>
          <a:xfrm flipH="1">
            <a:off x="4192905" y="2800281"/>
            <a:ext cx="267287" cy="707525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7"/>
          <p:cNvSpPr/>
          <p:nvPr/>
        </p:nvSpPr>
        <p:spPr>
          <a:xfrm flipH="1">
            <a:off x="4345552" y="3031024"/>
            <a:ext cx="827018" cy="566020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7"/>
          <p:cNvSpPr/>
          <p:nvPr/>
        </p:nvSpPr>
        <p:spPr>
          <a:xfrm flipH="1">
            <a:off x="4345552" y="3508567"/>
            <a:ext cx="827018" cy="160372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7"/>
          <p:cNvSpPr/>
          <p:nvPr/>
        </p:nvSpPr>
        <p:spPr>
          <a:xfrm flipH="1">
            <a:off x="4817801" y="3626614"/>
            <a:ext cx="295588" cy="72325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7"/>
          <p:cNvSpPr/>
          <p:nvPr/>
        </p:nvSpPr>
        <p:spPr>
          <a:xfrm flipH="1">
            <a:off x="4439436" y="3591043"/>
            <a:ext cx="311311" cy="84903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7"/>
          <p:cNvSpPr/>
          <p:nvPr/>
        </p:nvSpPr>
        <p:spPr>
          <a:xfrm flipH="1">
            <a:off x="4816847" y="3686111"/>
            <a:ext cx="286154" cy="355335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7"/>
          <p:cNvSpPr/>
          <p:nvPr/>
        </p:nvSpPr>
        <p:spPr>
          <a:xfrm flipH="1">
            <a:off x="4438408" y="3625041"/>
            <a:ext cx="525140" cy="411936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7"/>
          <p:cNvSpPr/>
          <p:nvPr/>
        </p:nvSpPr>
        <p:spPr>
          <a:xfrm flipH="1">
            <a:off x="4721418" y="3645187"/>
            <a:ext cx="242130" cy="389925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7"/>
          <p:cNvSpPr/>
          <p:nvPr/>
        </p:nvSpPr>
        <p:spPr>
          <a:xfrm flipH="1">
            <a:off x="4425929" y="2442360"/>
            <a:ext cx="924500" cy="267287"/>
          </a:xfrm>
          <a:custGeom>
            <a:rect b="b" l="l" r="r" t="t"/>
            <a:pathLst>
              <a:path extrusionOk="0" h="291321" w="1007629">
                <a:moveTo>
                  <a:pt x="266538" y="921"/>
                </a:moveTo>
                <a:lnTo>
                  <a:pt x="921" y="91745"/>
                </a:lnTo>
                <a:lnTo>
                  <a:pt x="223011" y="183939"/>
                </a:lnTo>
                <a:lnTo>
                  <a:pt x="796742" y="291900"/>
                </a:lnTo>
                <a:lnTo>
                  <a:pt x="1007865" y="112994"/>
                </a:lnTo>
                <a:lnTo>
                  <a:pt x="861861" y="33481"/>
                </a:lnTo>
                <a:lnTo>
                  <a:pt x="669589" y="76322"/>
                </a:lnTo>
                <a:lnTo>
                  <a:pt x="403630" y="7776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7"/>
          <p:cNvSpPr/>
          <p:nvPr/>
        </p:nvSpPr>
        <p:spPr>
          <a:xfrm flipH="1">
            <a:off x="4528502" y="3591043"/>
            <a:ext cx="584887" cy="163517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7"/>
          <p:cNvSpPr/>
          <p:nvPr/>
        </p:nvSpPr>
        <p:spPr>
          <a:xfrm flipH="1">
            <a:off x="5376040" y="2789892"/>
            <a:ext cx="103770" cy="716958"/>
          </a:xfrm>
          <a:custGeom>
            <a:rect b="b" l="l" r="r" t="t"/>
            <a:pathLst>
              <a:path extrusionOk="0" h="781426" w="113101">
                <a:moveTo>
                  <a:pt x="921" y="921"/>
                </a:moveTo>
                <a:lnTo>
                  <a:pt x="115393" y="523586"/>
                </a:lnTo>
                <a:lnTo>
                  <a:pt x="109224" y="783376"/>
                </a:lnTo>
                <a:lnTo>
                  <a:pt x="93458" y="776521"/>
                </a:lnTo>
                <a:lnTo>
                  <a:pt x="62955" y="648340"/>
                </a:lnTo>
                <a:lnTo>
                  <a:pt x="67411" y="548948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7"/>
          <p:cNvSpPr/>
          <p:nvPr/>
        </p:nvSpPr>
        <p:spPr>
          <a:xfrm flipH="1">
            <a:off x="5173677" y="2726934"/>
            <a:ext cx="443382" cy="867897"/>
          </a:xfrm>
          <a:custGeom>
            <a:rect b="b" l="l" r="r" t="t"/>
            <a:pathLst>
              <a:path extrusionOk="0" h="945937" w="483250">
                <a:moveTo>
                  <a:pt x="921" y="921"/>
                </a:moveTo>
                <a:lnTo>
                  <a:pt x="321375" y="147953"/>
                </a:lnTo>
                <a:lnTo>
                  <a:pt x="484857" y="947887"/>
                </a:lnTo>
                <a:lnTo>
                  <a:pt x="207588" y="829987"/>
                </a:lnTo>
                <a:lnTo>
                  <a:pt x="40335" y="226438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7"/>
          <p:cNvSpPr/>
          <p:nvPr/>
        </p:nvSpPr>
        <p:spPr>
          <a:xfrm flipH="1">
            <a:off x="5290026" y="2511615"/>
            <a:ext cx="327034" cy="349045"/>
          </a:xfrm>
          <a:custGeom>
            <a:rect b="b" l="l" r="r" t="t"/>
            <a:pathLst>
              <a:path extrusionOk="0" h="380431" w="356440">
                <a:moveTo>
                  <a:pt x="63298" y="921"/>
                </a:moveTo>
                <a:lnTo>
                  <a:pt x="355648" y="124304"/>
                </a:lnTo>
                <a:lnTo>
                  <a:pt x="321375" y="382381"/>
                </a:lnTo>
                <a:lnTo>
                  <a:pt x="921" y="235349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7"/>
          <p:cNvSpPr/>
          <p:nvPr/>
        </p:nvSpPr>
        <p:spPr>
          <a:xfrm flipH="1">
            <a:off x="4515775" y="2442360"/>
            <a:ext cx="1043992" cy="330178"/>
          </a:xfrm>
          <a:custGeom>
            <a:rect b="b" l="l" r="r" t="t"/>
            <a:pathLst>
              <a:path extrusionOk="0" h="359867" w="1137866">
                <a:moveTo>
                  <a:pt x="921" y="76322"/>
                </a:moveTo>
                <a:lnTo>
                  <a:pt x="494454" y="921"/>
                </a:lnTo>
                <a:lnTo>
                  <a:pt x="1137417" y="359761"/>
                </a:lnTo>
                <a:lnTo>
                  <a:pt x="293271" y="19970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7"/>
          <p:cNvSpPr/>
          <p:nvPr/>
        </p:nvSpPr>
        <p:spPr>
          <a:xfrm flipH="1">
            <a:off x="4263724" y="2442360"/>
            <a:ext cx="842740" cy="330178"/>
          </a:xfrm>
          <a:custGeom>
            <a:rect b="b" l="l" r="r" t="t"/>
            <a:pathLst>
              <a:path extrusionOk="0" h="359867" w="918518">
                <a:moveTo>
                  <a:pt x="919440" y="156178"/>
                </a:moveTo>
                <a:lnTo>
                  <a:pt x="704548" y="38622"/>
                </a:lnTo>
                <a:lnTo>
                  <a:pt x="596245" y="33481"/>
                </a:lnTo>
                <a:lnTo>
                  <a:pt x="403973" y="76322"/>
                </a:lnTo>
                <a:lnTo>
                  <a:pt x="138014" y="7776"/>
                </a:lnTo>
                <a:lnTo>
                  <a:pt x="921" y="921"/>
                </a:lnTo>
                <a:lnTo>
                  <a:pt x="643884" y="35976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7"/>
          <p:cNvSpPr/>
          <p:nvPr/>
        </p:nvSpPr>
        <p:spPr>
          <a:xfrm flipH="1">
            <a:off x="4461119" y="2624940"/>
            <a:ext cx="861608" cy="405647"/>
          </a:xfrm>
          <a:custGeom>
            <a:rect b="b" l="l" r="r" t="t"/>
            <a:pathLst>
              <a:path extrusionOk="0" h="442122" w="939082">
                <a:moveTo>
                  <a:pt x="35194" y="921"/>
                </a:moveTo>
                <a:lnTo>
                  <a:pt x="921" y="258998"/>
                </a:lnTo>
                <a:lnTo>
                  <a:pt x="940004" y="443044"/>
                </a:lnTo>
                <a:lnTo>
                  <a:pt x="879341" y="16097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7"/>
          <p:cNvSpPr/>
          <p:nvPr/>
        </p:nvSpPr>
        <p:spPr>
          <a:xfrm flipH="1">
            <a:off x="4192022" y="2584962"/>
            <a:ext cx="323889" cy="446526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7"/>
          <p:cNvSpPr/>
          <p:nvPr/>
        </p:nvSpPr>
        <p:spPr>
          <a:xfrm flipH="1">
            <a:off x="4461119" y="2861981"/>
            <a:ext cx="861608" cy="732682"/>
          </a:xfrm>
          <a:custGeom>
            <a:rect b="b" l="l" r="r" t="t"/>
            <a:pathLst>
              <a:path extrusionOk="0" h="798563" w="939082">
                <a:moveTo>
                  <a:pt x="921" y="921"/>
                </a:moveTo>
                <a:lnTo>
                  <a:pt x="164404" y="800855"/>
                </a:lnTo>
                <a:lnTo>
                  <a:pt x="940004" y="18496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7"/>
          <p:cNvSpPr/>
          <p:nvPr/>
        </p:nvSpPr>
        <p:spPr>
          <a:xfrm flipH="1">
            <a:off x="4192905" y="2800281"/>
            <a:ext cx="267287" cy="707525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7"/>
          <p:cNvSpPr/>
          <p:nvPr/>
        </p:nvSpPr>
        <p:spPr>
          <a:xfrm flipH="1">
            <a:off x="4345552" y="3031024"/>
            <a:ext cx="827018" cy="566020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7"/>
          <p:cNvSpPr/>
          <p:nvPr/>
        </p:nvSpPr>
        <p:spPr>
          <a:xfrm flipH="1">
            <a:off x="4345552" y="3508567"/>
            <a:ext cx="827018" cy="160372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7"/>
          <p:cNvSpPr/>
          <p:nvPr/>
        </p:nvSpPr>
        <p:spPr>
          <a:xfrm flipH="1">
            <a:off x="4817801" y="3626614"/>
            <a:ext cx="295588" cy="72325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7"/>
          <p:cNvSpPr/>
          <p:nvPr/>
        </p:nvSpPr>
        <p:spPr>
          <a:xfrm flipH="1">
            <a:off x="4439436" y="3591043"/>
            <a:ext cx="311311" cy="84903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7"/>
          <p:cNvSpPr/>
          <p:nvPr/>
        </p:nvSpPr>
        <p:spPr>
          <a:xfrm flipH="1">
            <a:off x="4816847" y="3686111"/>
            <a:ext cx="286154" cy="355335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7"/>
          <p:cNvSpPr/>
          <p:nvPr/>
        </p:nvSpPr>
        <p:spPr>
          <a:xfrm flipH="1">
            <a:off x="4438408" y="3625041"/>
            <a:ext cx="525140" cy="411936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7"/>
          <p:cNvSpPr/>
          <p:nvPr/>
        </p:nvSpPr>
        <p:spPr>
          <a:xfrm flipH="1">
            <a:off x="4721418" y="3645187"/>
            <a:ext cx="242130" cy="389925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"/>
          <p:cNvSpPr/>
          <p:nvPr/>
        </p:nvSpPr>
        <p:spPr>
          <a:xfrm flipH="1">
            <a:off x="4425929" y="2442360"/>
            <a:ext cx="924500" cy="267287"/>
          </a:xfrm>
          <a:custGeom>
            <a:rect b="b" l="l" r="r" t="t"/>
            <a:pathLst>
              <a:path extrusionOk="0" h="291321" w="1007629">
                <a:moveTo>
                  <a:pt x="266538" y="921"/>
                </a:moveTo>
                <a:lnTo>
                  <a:pt x="921" y="91745"/>
                </a:lnTo>
                <a:lnTo>
                  <a:pt x="223011" y="183939"/>
                </a:lnTo>
                <a:lnTo>
                  <a:pt x="796742" y="291900"/>
                </a:lnTo>
                <a:lnTo>
                  <a:pt x="1007865" y="112994"/>
                </a:lnTo>
                <a:lnTo>
                  <a:pt x="861861" y="33481"/>
                </a:lnTo>
                <a:lnTo>
                  <a:pt x="669589" y="76322"/>
                </a:lnTo>
                <a:lnTo>
                  <a:pt x="403630" y="7776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7"/>
          <p:cNvSpPr/>
          <p:nvPr/>
        </p:nvSpPr>
        <p:spPr>
          <a:xfrm flipH="1">
            <a:off x="4528502" y="3591043"/>
            <a:ext cx="584887" cy="163517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7"/>
          <p:cNvSpPr/>
          <p:nvPr/>
        </p:nvSpPr>
        <p:spPr>
          <a:xfrm flipH="1">
            <a:off x="5376040" y="2789892"/>
            <a:ext cx="103770" cy="716958"/>
          </a:xfrm>
          <a:custGeom>
            <a:rect b="b" l="l" r="r" t="t"/>
            <a:pathLst>
              <a:path extrusionOk="0" h="781426" w="113101">
                <a:moveTo>
                  <a:pt x="921" y="921"/>
                </a:moveTo>
                <a:lnTo>
                  <a:pt x="115393" y="523586"/>
                </a:lnTo>
                <a:lnTo>
                  <a:pt x="109224" y="783376"/>
                </a:lnTo>
                <a:lnTo>
                  <a:pt x="93458" y="776521"/>
                </a:lnTo>
                <a:lnTo>
                  <a:pt x="62955" y="648340"/>
                </a:lnTo>
                <a:lnTo>
                  <a:pt x="67411" y="548948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7"/>
          <p:cNvSpPr/>
          <p:nvPr/>
        </p:nvSpPr>
        <p:spPr>
          <a:xfrm flipH="1">
            <a:off x="5173677" y="2726934"/>
            <a:ext cx="443382" cy="867897"/>
          </a:xfrm>
          <a:custGeom>
            <a:rect b="b" l="l" r="r" t="t"/>
            <a:pathLst>
              <a:path extrusionOk="0" h="945937" w="483250">
                <a:moveTo>
                  <a:pt x="921" y="921"/>
                </a:moveTo>
                <a:lnTo>
                  <a:pt x="321375" y="147953"/>
                </a:lnTo>
                <a:lnTo>
                  <a:pt x="484857" y="947887"/>
                </a:lnTo>
                <a:lnTo>
                  <a:pt x="207588" y="829987"/>
                </a:lnTo>
                <a:lnTo>
                  <a:pt x="40335" y="226438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7"/>
          <p:cNvSpPr/>
          <p:nvPr/>
        </p:nvSpPr>
        <p:spPr>
          <a:xfrm flipH="1">
            <a:off x="5290026" y="2511615"/>
            <a:ext cx="327034" cy="349045"/>
          </a:xfrm>
          <a:custGeom>
            <a:rect b="b" l="l" r="r" t="t"/>
            <a:pathLst>
              <a:path extrusionOk="0" h="380431" w="356440">
                <a:moveTo>
                  <a:pt x="63298" y="921"/>
                </a:moveTo>
                <a:lnTo>
                  <a:pt x="355648" y="124304"/>
                </a:lnTo>
                <a:lnTo>
                  <a:pt x="321375" y="382381"/>
                </a:lnTo>
                <a:lnTo>
                  <a:pt x="921" y="235349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2" name="Google Shape;452;p7"/>
          <p:cNvGrpSpPr/>
          <p:nvPr/>
        </p:nvGrpSpPr>
        <p:grpSpPr>
          <a:xfrm rot="2716645">
            <a:off x="3778771" y="2387009"/>
            <a:ext cx="313751" cy="1003659"/>
            <a:chOff x="5219290" y="2767267"/>
            <a:chExt cx="208577" cy="1003657"/>
          </a:xfrm>
        </p:grpSpPr>
        <p:sp>
          <p:nvSpPr>
            <p:cNvPr id="453" name="Google Shape;453;p7"/>
            <p:cNvSpPr/>
            <p:nvPr/>
          </p:nvSpPr>
          <p:spPr>
            <a:xfrm flipH="1">
              <a:off x="5318410" y="2767267"/>
              <a:ext cx="84903" cy="537718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 flipH="1">
              <a:off x="5219290" y="3274085"/>
              <a:ext cx="122638" cy="496839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 flipH="1">
              <a:off x="5220327" y="2767267"/>
              <a:ext cx="207540" cy="1003113"/>
            </a:xfrm>
            <a:custGeom>
              <a:rect b="b" l="l" r="r" t="t"/>
              <a:pathLst>
                <a:path extrusionOk="0" h="1093311" w="226202">
                  <a:moveTo>
                    <a:pt x="921" y="596245"/>
                  </a:moveTo>
                  <a:lnTo>
                    <a:pt x="228152" y="1092519"/>
                  </a:lnTo>
                  <a:lnTo>
                    <a:pt x="94487" y="585277"/>
                  </a:lnTo>
                  <a:lnTo>
                    <a:pt x="2765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 flipH="1">
              <a:off x="5318410" y="2767267"/>
              <a:ext cx="84903" cy="537718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 flipH="1">
              <a:off x="5219290" y="3274085"/>
              <a:ext cx="122638" cy="496839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flipH="1">
              <a:off x="5220327" y="2767267"/>
              <a:ext cx="207540" cy="1003113"/>
            </a:xfrm>
            <a:custGeom>
              <a:rect b="b" l="l" r="r" t="t"/>
              <a:pathLst>
                <a:path extrusionOk="0" h="1093311" w="226202">
                  <a:moveTo>
                    <a:pt x="921" y="596245"/>
                  </a:moveTo>
                  <a:lnTo>
                    <a:pt x="228152" y="1092519"/>
                  </a:lnTo>
                  <a:lnTo>
                    <a:pt x="94487" y="585277"/>
                  </a:lnTo>
                  <a:lnTo>
                    <a:pt x="2765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 flipH="1">
              <a:off x="5318410" y="2767267"/>
              <a:ext cx="84903" cy="537718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 flipH="1">
              <a:off x="5219290" y="3274085"/>
              <a:ext cx="122638" cy="496839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1" name="Google Shape;461;p7"/>
          <p:cNvSpPr/>
          <p:nvPr/>
        </p:nvSpPr>
        <p:spPr>
          <a:xfrm flipH="1">
            <a:off x="4515775" y="2442360"/>
            <a:ext cx="1043992" cy="330178"/>
          </a:xfrm>
          <a:custGeom>
            <a:rect b="b" l="l" r="r" t="t"/>
            <a:pathLst>
              <a:path extrusionOk="0" h="359867" w="1137866">
                <a:moveTo>
                  <a:pt x="921" y="76322"/>
                </a:moveTo>
                <a:lnTo>
                  <a:pt x="494454" y="921"/>
                </a:lnTo>
                <a:lnTo>
                  <a:pt x="1137417" y="359761"/>
                </a:lnTo>
                <a:lnTo>
                  <a:pt x="293271" y="19970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7"/>
          <p:cNvSpPr/>
          <p:nvPr/>
        </p:nvSpPr>
        <p:spPr>
          <a:xfrm flipH="1">
            <a:off x="4263724" y="2442360"/>
            <a:ext cx="842740" cy="330178"/>
          </a:xfrm>
          <a:custGeom>
            <a:rect b="b" l="l" r="r" t="t"/>
            <a:pathLst>
              <a:path extrusionOk="0" h="359867" w="918518">
                <a:moveTo>
                  <a:pt x="919440" y="156178"/>
                </a:moveTo>
                <a:lnTo>
                  <a:pt x="704548" y="38622"/>
                </a:lnTo>
                <a:lnTo>
                  <a:pt x="596245" y="33481"/>
                </a:lnTo>
                <a:lnTo>
                  <a:pt x="403973" y="76322"/>
                </a:lnTo>
                <a:lnTo>
                  <a:pt x="138014" y="7776"/>
                </a:lnTo>
                <a:lnTo>
                  <a:pt x="921" y="921"/>
                </a:lnTo>
                <a:lnTo>
                  <a:pt x="643884" y="359761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7"/>
          <p:cNvSpPr/>
          <p:nvPr/>
        </p:nvSpPr>
        <p:spPr>
          <a:xfrm flipH="1">
            <a:off x="4461119" y="2624940"/>
            <a:ext cx="861608" cy="405647"/>
          </a:xfrm>
          <a:custGeom>
            <a:rect b="b" l="l" r="r" t="t"/>
            <a:pathLst>
              <a:path extrusionOk="0" h="442122" w="939082">
                <a:moveTo>
                  <a:pt x="35194" y="921"/>
                </a:moveTo>
                <a:lnTo>
                  <a:pt x="921" y="258998"/>
                </a:lnTo>
                <a:lnTo>
                  <a:pt x="940004" y="443044"/>
                </a:lnTo>
                <a:lnTo>
                  <a:pt x="879341" y="16097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7"/>
          <p:cNvSpPr/>
          <p:nvPr/>
        </p:nvSpPr>
        <p:spPr>
          <a:xfrm flipH="1">
            <a:off x="4192022" y="2584962"/>
            <a:ext cx="323889" cy="446526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7"/>
          <p:cNvSpPr/>
          <p:nvPr/>
        </p:nvSpPr>
        <p:spPr>
          <a:xfrm flipH="1">
            <a:off x="4461119" y="2861981"/>
            <a:ext cx="861608" cy="732682"/>
          </a:xfrm>
          <a:custGeom>
            <a:rect b="b" l="l" r="r" t="t"/>
            <a:pathLst>
              <a:path extrusionOk="0" h="798563" w="939082">
                <a:moveTo>
                  <a:pt x="921" y="921"/>
                </a:moveTo>
                <a:lnTo>
                  <a:pt x="164404" y="800855"/>
                </a:lnTo>
                <a:lnTo>
                  <a:pt x="940004" y="18496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7"/>
          <p:cNvSpPr/>
          <p:nvPr/>
        </p:nvSpPr>
        <p:spPr>
          <a:xfrm flipH="1">
            <a:off x="4192905" y="2800281"/>
            <a:ext cx="267287" cy="707525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7"/>
          <p:cNvSpPr/>
          <p:nvPr/>
        </p:nvSpPr>
        <p:spPr>
          <a:xfrm flipH="1">
            <a:off x="4345552" y="3031024"/>
            <a:ext cx="827018" cy="566020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7"/>
          <p:cNvSpPr/>
          <p:nvPr/>
        </p:nvSpPr>
        <p:spPr>
          <a:xfrm flipH="1">
            <a:off x="4345552" y="3508567"/>
            <a:ext cx="827018" cy="160372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7"/>
          <p:cNvSpPr/>
          <p:nvPr/>
        </p:nvSpPr>
        <p:spPr>
          <a:xfrm flipH="1">
            <a:off x="4817801" y="3626614"/>
            <a:ext cx="295588" cy="72325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7"/>
          <p:cNvSpPr/>
          <p:nvPr/>
        </p:nvSpPr>
        <p:spPr>
          <a:xfrm flipH="1">
            <a:off x="4439436" y="3591043"/>
            <a:ext cx="311311" cy="84903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7"/>
          <p:cNvSpPr/>
          <p:nvPr/>
        </p:nvSpPr>
        <p:spPr>
          <a:xfrm flipH="1">
            <a:off x="4816847" y="3686111"/>
            <a:ext cx="286154" cy="355335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7"/>
          <p:cNvSpPr/>
          <p:nvPr/>
        </p:nvSpPr>
        <p:spPr>
          <a:xfrm flipH="1">
            <a:off x="4438408" y="3625041"/>
            <a:ext cx="525140" cy="411936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7"/>
          <p:cNvSpPr/>
          <p:nvPr/>
        </p:nvSpPr>
        <p:spPr>
          <a:xfrm flipH="1">
            <a:off x="4721418" y="3645187"/>
            <a:ext cx="242130" cy="389925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4" name="Google Shape;474;p7"/>
          <p:cNvGrpSpPr/>
          <p:nvPr/>
        </p:nvGrpSpPr>
        <p:grpSpPr>
          <a:xfrm>
            <a:off x="4136266" y="1300289"/>
            <a:ext cx="1388874" cy="1011124"/>
            <a:chOff x="5195066" y="1653527"/>
            <a:chExt cx="1388874" cy="1011124"/>
          </a:xfrm>
        </p:grpSpPr>
        <p:sp>
          <p:nvSpPr>
            <p:cNvPr id="475" name="Google Shape;475;p7"/>
            <p:cNvSpPr/>
            <p:nvPr/>
          </p:nvSpPr>
          <p:spPr>
            <a:xfrm flipH="1">
              <a:off x="5362819" y="1841774"/>
              <a:ext cx="1138329" cy="729536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 flipH="1">
              <a:off x="5195066" y="1964543"/>
              <a:ext cx="289299" cy="606899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 flipH="1">
              <a:off x="5364001" y="1802425"/>
              <a:ext cx="773561" cy="163517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 flipH="1">
              <a:off x="5642781" y="1742928"/>
              <a:ext cx="69179" cy="144649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flipH="1">
              <a:off x="5677371" y="1742928"/>
              <a:ext cx="34590" cy="135216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 flipH="1">
              <a:off x="6220556" y="1653527"/>
              <a:ext cx="188673" cy="355335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 flipH="1">
              <a:off x="6206224" y="1653527"/>
              <a:ext cx="34590" cy="25156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flipH="1">
              <a:off x="6289736" y="1974616"/>
              <a:ext cx="119492" cy="6918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 flipH="1">
              <a:off x="6137414" y="1841774"/>
              <a:ext cx="446526" cy="496839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flipH="1">
              <a:off x="6137414" y="1841774"/>
              <a:ext cx="446526" cy="537718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flipH="1">
              <a:off x="5196158" y="2378497"/>
              <a:ext cx="1304991" cy="286154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 flipH="1">
              <a:off x="6013048" y="2105000"/>
              <a:ext cx="188673" cy="1823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flipH="1">
              <a:off x="5281783" y="2205224"/>
              <a:ext cx="97481" cy="191817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flipH="1">
              <a:off x="5364001" y="1841774"/>
              <a:ext cx="773561" cy="729536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 flipH="1">
              <a:off x="5362819" y="1841774"/>
              <a:ext cx="1138329" cy="729536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 flipH="1">
              <a:off x="5195066" y="1964543"/>
              <a:ext cx="289299" cy="606899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flipH="1">
              <a:off x="5364001" y="1802425"/>
              <a:ext cx="773561" cy="163517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 flipH="1">
              <a:off x="5642781" y="1742928"/>
              <a:ext cx="69179" cy="144649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 flipH="1">
              <a:off x="5677371" y="1742928"/>
              <a:ext cx="34590" cy="135216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 flipH="1">
              <a:off x="6220556" y="1653527"/>
              <a:ext cx="188673" cy="355335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 flipH="1">
              <a:off x="6206224" y="1653527"/>
              <a:ext cx="34590" cy="25156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 flipH="1">
              <a:off x="6289736" y="1974616"/>
              <a:ext cx="119492" cy="6918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 flipH="1">
              <a:off x="6137414" y="1841774"/>
              <a:ext cx="446526" cy="496839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 flipH="1">
              <a:off x="6137414" y="1841774"/>
              <a:ext cx="446526" cy="537718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 flipH="1">
              <a:off x="5196158" y="2378497"/>
              <a:ext cx="1304991" cy="286154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 flipH="1">
              <a:off x="6013048" y="2105000"/>
              <a:ext cx="188673" cy="1823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 flipH="1">
              <a:off x="5281783" y="2205224"/>
              <a:ext cx="97481" cy="191817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 flipH="1">
              <a:off x="5364001" y="1841774"/>
              <a:ext cx="773561" cy="729536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 flipH="1">
              <a:off x="5362819" y="1841774"/>
              <a:ext cx="1138329" cy="729536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 flipH="1">
              <a:off x="5195066" y="1964543"/>
              <a:ext cx="289299" cy="606899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 flipH="1">
              <a:off x="5364001" y="1802425"/>
              <a:ext cx="773561" cy="163517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 flipH="1">
              <a:off x="5642781" y="1742928"/>
              <a:ext cx="69179" cy="144649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 flipH="1">
              <a:off x="5677371" y="1742928"/>
              <a:ext cx="34590" cy="135216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 flipH="1">
              <a:off x="6220556" y="1653527"/>
              <a:ext cx="188673" cy="355335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 flipH="1">
              <a:off x="6206224" y="1653527"/>
              <a:ext cx="34590" cy="25156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 flipH="1">
              <a:off x="6289736" y="1974616"/>
              <a:ext cx="119492" cy="6918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 flipH="1">
              <a:off x="6137414" y="1841774"/>
              <a:ext cx="446526" cy="496839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 flipH="1">
              <a:off x="6137414" y="1841774"/>
              <a:ext cx="446526" cy="537718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 flipH="1">
              <a:off x="5196158" y="2378497"/>
              <a:ext cx="1304991" cy="286154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 flipH="1">
              <a:off x="6013048" y="2105000"/>
              <a:ext cx="188673" cy="1823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 flipH="1">
              <a:off x="5281783" y="2205224"/>
              <a:ext cx="97481" cy="191817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 flipH="1">
              <a:off x="5364001" y="1841774"/>
              <a:ext cx="773561" cy="729536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7" name="Google Shape;517;p7"/>
          <p:cNvSpPr/>
          <p:nvPr/>
        </p:nvSpPr>
        <p:spPr>
          <a:xfrm flipH="1">
            <a:off x="4425711" y="2443206"/>
            <a:ext cx="923871" cy="266973"/>
          </a:xfrm>
          <a:custGeom>
            <a:rect b="b" l="l" r="r" t="t"/>
            <a:pathLst>
              <a:path extrusionOk="0" h="290979" w="1006944">
                <a:moveTo>
                  <a:pt x="265617" y="0"/>
                </a:moveTo>
                <a:lnTo>
                  <a:pt x="0" y="90824"/>
                </a:lnTo>
                <a:lnTo>
                  <a:pt x="222090" y="183018"/>
                </a:lnTo>
                <a:lnTo>
                  <a:pt x="795821" y="290979"/>
                </a:lnTo>
                <a:lnTo>
                  <a:pt x="1006944" y="112073"/>
                </a:lnTo>
                <a:lnTo>
                  <a:pt x="860940" y="32560"/>
                </a:lnTo>
                <a:lnTo>
                  <a:pt x="402709" y="6855"/>
                </a:lnTo>
                <a:lnTo>
                  <a:pt x="265617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7"/>
          <p:cNvSpPr/>
          <p:nvPr/>
        </p:nvSpPr>
        <p:spPr>
          <a:xfrm flipH="1">
            <a:off x="4528502" y="3591043"/>
            <a:ext cx="584887" cy="163517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9" name="Google Shape;519;p7"/>
          <p:cNvGrpSpPr/>
          <p:nvPr/>
        </p:nvGrpSpPr>
        <p:grpSpPr>
          <a:xfrm rot="-9191702">
            <a:off x="5591135" y="1719057"/>
            <a:ext cx="374154" cy="1130942"/>
            <a:chOff x="5251041" y="2733984"/>
            <a:chExt cx="407355" cy="1231298"/>
          </a:xfrm>
        </p:grpSpPr>
        <p:sp>
          <p:nvSpPr>
            <p:cNvPr id="520" name="Google Shape;520;p7"/>
            <p:cNvSpPr/>
            <p:nvPr/>
          </p:nvSpPr>
          <p:spPr>
            <a:xfrm>
              <a:off x="5579568" y="2743790"/>
              <a:ext cx="78828" cy="1220122"/>
            </a:xfrm>
            <a:custGeom>
              <a:rect b="b" l="l" r="r" t="t"/>
              <a:pathLst>
                <a:path extrusionOk="0" h="1220122" w="78828">
                  <a:moveTo>
                    <a:pt x="921" y="921"/>
                  </a:moveTo>
                  <a:lnTo>
                    <a:pt x="78036" y="636344"/>
                  </a:lnTo>
                  <a:lnTo>
                    <a:pt x="52331" y="1221386"/>
                  </a:lnTo>
                  <a:lnTo>
                    <a:pt x="33481" y="63634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 rot="-9182999">
              <a:off x="5402886" y="2716356"/>
              <a:ext cx="87815" cy="691125"/>
            </a:xfrm>
            <a:custGeom>
              <a:rect b="b" l="l" r="r" t="t"/>
              <a:pathLst>
                <a:path extrusionOk="0" h="692214" w="87953">
                  <a:moveTo>
                    <a:pt x="0" y="0"/>
                  </a:moveTo>
                  <a:lnTo>
                    <a:pt x="87953" y="432424"/>
                  </a:lnTo>
                  <a:lnTo>
                    <a:pt x="81784" y="692214"/>
                  </a:lnTo>
                  <a:lnTo>
                    <a:pt x="66018" y="685359"/>
                  </a:lnTo>
                  <a:lnTo>
                    <a:pt x="35515" y="557178"/>
                  </a:lnTo>
                  <a:lnTo>
                    <a:pt x="39971" y="457786"/>
                  </a:lnTo>
                  <a:cubicBezTo>
                    <a:pt x="17808" y="275110"/>
                    <a:pt x="22163" y="182676"/>
                    <a:pt x="0" y="0"/>
                  </a:cubicBez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5315664" y="2743790"/>
              <a:ext cx="298175" cy="647761"/>
            </a:xfrm>
            <a:custGeom>
              <a:rect b="b" l="l" r="r" t="t"/>
              <a:pathLst>
                <a:path extrusionOk="0" h="647761" w="298175">
                  <a:moveTo>
                    <a:pt x="264824" y="921"/>
                  </a:moveTo>
                  <a:lnTo>
                    <a:pt x="921" y="650054"/>
                  </a:lnTo>
                  <a:lnTo>
                    <a:pt x="297383" y="636344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315664" y="3379213"/>
              <a:ext cx="315312" cy="586069"/>
            </a:xfrm>
            <a:custGeom>
              <a:rect b="b" l="l" r="r" t="t"/>
              <a:pathLst>
                <a:path extrusionOk="0" h="586069" w="315312">
                  <a:moveTo>
                    <a:pt x="316234" y="585963"/>
                  </a:moveTo>
                  <a:lnTo>
                    <a:pt x="921" y="14630"/>
                  </a:lnTo>
                  <a:lnTo>
                    <a:pt x="297383" y="921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4" name="Google Shape;524;p7"/>
          <p:cNvSpPr/>
          <p:nvPr/>
        </p:nvSpPr>
        <p:spPr>
          <a:xfrm>
            <a:off x="6423974" y="4169630"/>
            <a:ext cx="699300" cy="86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25" name="Google Shape;525;p7"/>
          <p:cNvGrpSpPr/>
          <p:nvPr/>
        </p:nvGrpSpPr>
        <p:grpSpPr>
          <a:xfrm>
            <a:off x="5891106" y="1501144"/>
            <a:ext cx="1677875" cy="2540738"/>
            <a:chOff x="7176524" y="1250729"/>
            <a:chExt cx="1826756" cy="2766182"/>
          </a:xfrm>
        </p:grpSpPr>
        <p:sp>
          <p:nvSpPr>
            <p:cNvPr id="526" name="Google Shape;526;p7"/>
            <p:cNvSpPr/>
            <p:nvPr/>
          </p:nvSpPr>
          <p:spPr>
            <a:xfrm flipH="1">
              <a:off x="7177553" y="2463311"/>
              <a:ext cx="226202" cy="1093311"/>
            </a:xfrm>
            <a:custGeom>
              <a:rect b="b" l="l" r="r" t="t"/>
              <a:pathLst>
                <a:path extrusionOk="0" h="1093311" w="226202">
                  <a:moveTo>
                    <a:pt x="921" y="596245"/>
                  </a:moveTo>
                  <a:lnTo>
                    <a:pt x="228152" y="1092519"/>
                  </a:lnTo>
                  <a:lnTo>
                    <a:pt x="94487" y="585277"/>
                  </a:lnTo>
                  <a:lnTo>
                    <a:pt x="27654" y="921"/>
                  </a:lnTo>
                  <a:close/>
                </a:path>
              </a:pathLst>
            </a:custGeom>
            <a:solidFill>
              <a:srgbClr val="FFA5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 flipH="1">
              <a:off x="7677940" y="2275494"/>
              <a:ext cx="1137866" cy="359867"/>
            </a:xfrm>
            <a:custGeom>
              <a:rect b="b" l="l" r="r" t="t"/>
              <a:pathLst>
                <a:path extrusionOk="0" h="359867" w="1137866">
                  <a:moveTo>
                    <a:pt x="921" y="76322"/>
                  </a:moveTo>
                  <a:lnTo>
                    <a:pt x="494454" y="921"/>
                  </a:lnTo>
                  <a:lnTo>
                    <a:pt x="1137417" y="359761"/>
                  </a:lnTo>
                  <a:lnTo>
                    <a:pt x="293271" y="199705"/>
                  </a:lnTo>
                  <a:close/>
                </a:path>
              </a:pathLst>
            </a:custGeom>
            <a:solidFill>
              <a:srgbClr val="FF82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 flipH="1">
              <a:off x="7403756" y="2275494"/>
              <a:ext cx="918518" cy="359867"/>
            </a:xfrm>
            <a:custGeom>
              <a:rect b="b" l="l" r="r" t="t"/>
              <a:pathLst>
                <a:path extrusionOk="0" h="359867" w="918518">
                  <a:moveTo>
                    <a:pt x="919440" y="156178"/>
                  </a:moveTo>
                  <a:lnTo>
                    <a:pt x="704548" y="38622"/>
                  </a:lnTo>
                  <a:lnTo>
                    <a:pt x="596245" y="33481"/>
                  </a:lnTo>
                  <a:lnTo>
                    <a:pt x="403973" y="76322"/>
                  </a:lnTo>
                  <a:lnTo>
                    <a:pt x="138014" y="7776"/>
                  </a:lnTo>
                  <a:lnTo>
                    <a:pt x="921" y="921"/>
                  </a:lnTo>
                  <a:lnTo>
                    <a:pt x="643884" y="359761"/>
                  </a:lnTo>
                  <a:close/>
                </a:path>
              </a:pathLst>
            </a:custGeom>
            <a:solidFill>
              <a:srgbClr val="FF82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 flipH="1">
              <a:off x="7284485" y="2463311"/>
              <a:ext cx="92537" cy="586069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 flipH="1">
              <a:off x="7447282" y="1455682"/>
              <a:ext cx="1240686" cy="795135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 flipH="1">
              <a:off x="7265635" y="1589347"/>
              <a:ext cx="315312" cy="661470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 flipH="1">
              <a:off x="7448995" y="1412841"/>
              <a:ext cx="843118" cy="178220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 flipH="1">
              <a:off x="7753341" y="1348064"/>
              <a:ext cx="75400" cy="157656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 flipH="1">
              <a:off x="7791041" y="1348064"/>
              <a:ext cx="37700" cy="147374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 flipH="1">
              <a:off x="8382252" y="1250729"/>
              <a:ext cx="205638" cy="387286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 flipH="1">
              <a:off x="8366829" y="1250729"/>
              <a:ext cx="37700" cy="27418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8457653" y="1600314"/>
              <a:ext cx="130237" cy="7540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8291429" y="1455682"/>
              <a:ext cx="486677" cy="541514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291429" y="1455682"/>
              <a:ext cx="486677" cy="586069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7265635" y="2040038"/>
              <a:ext cx="1422333" cy="311885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7326298" y="2430752"/>
              <a:ext cx="353012" cy="486677"/>
            </a:xfrm>
            <a:custGeom>
              <a:rect b="b" l="l" r="r" t="t"/>
              <a:pathLst>
                <a:path extrusionOk="0" h="486677" w="353012">
                  <a:moveTo>
                    <a:pt x="352906" y="235349"/>
                  </a:moveTo>
                  <a:lnTo>
                    <a:pt x="276477" y="921"/>
                  </a:lnTo>
                  <a:lnTo>
                    <a:pt x="921" y="204503"/>
                  </a:lnTo>
                  <a:lnTo>
                    <a:pt x="61585" y="48657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7327326" y="2665180"/>
              <a:ext cx="291321" cy="771144"/>
            </a:xfrm>
            <a:custGeom>
              <a:rect b="b" l="l" r="r" t="t"/>
              <a:pathLst>
                <a:path extrusionOk="0" h="771144" w="291321">
                  <a:moveTo>
                    <a:pt x="292242" y="921"/>
                  </a:moveTo>
                  <a:lnTo>
                    <a:pt x="921" y="252143"/>
                  </a:lnTo>
                  <a:lnTo>
                    <a:pt x="125332" y="772066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492865" y="2916401"/>
              <a:ext cx="901382" cy="616915"/>
            </a:xfrm>
            <a:custGeom>
              <a:rect b="b" l="l" r="r" t="t"/>
              <a:pathLst>
                <a:path extrusionOk="0" h="616915" w="901382">
                  <a:moveTo>
                    <a:pt x="900933" y="520844"/>
                  </a:moveTo>
                  <a:lnTo>
                    <a:pt x="921" y="616809"/>
                  </a:lnTo>
                  <a:lnTo>
                    <a:pt x="776521" y="921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92865" y="3436324"/>
              <a:ext cx="901382" cy="174792"/>
            </a:xfrm>
            <a:custGeom>
              <a:rect b="b" l="l" r="r" t="t"/>
              <a:pathLst>
                <a:path extrusionOk="0" h="174792" w="901382">
                  <a:moveTo>
                    <a:pt x="563000" y="133215"/>
                  </a:moveTo>
                  <a:lnTo>
                    <a:pt x="900933" y="921"/>
                  </a:lnTo>
                  <a:lnTo>
                    <a:pt x="921" y="96886"/>
                  </a:lnTo>
                  <a:lnTo>
                    <a:pt x="153779" y="174343"/>
                  </a:lnTo>
                  <a:lnTo>
                    <a:pt x="330971" y="164061"/>
                  </a:lnTo>
                  <a:lnTo>
                    <a:pt x="338511" y="168174"/>
                  </a:lnTo>
                  <a:lnTo>
                    <a:pt x="454011" y="154807"/>
                  </a:lnTo>
                  <a:lnTo>
                    <a:pt x="460181" y="14966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8007647" y="3564848"/>
              <a:ext cx="322167" cy="78828"/>
            </a:xfrm>
            <a:custGeom>
              <a:rect b="b" l="l" r="r" t="t"/>
              <a:pathLst>
                <a:path extrusionOk="0" h="78828" w="322167">
                  <a:moveTo>
                    <a:pt x="921" y="921"/>
                  </a:moveTo>
                  <a:lnTo>
                    <a:pt x="12231" y="78378"/>
                  </a:lnTo>
                  <a:lnTo>
                    <a:pt x="323431" y="65697"/>
                  </a:lnTo>
                  <a:lnTo>
                    <a:pt x="266538" y="35537"/>
                  </a:lnTo>
                  <a:lnTo>
                    <a:pt x="89346" y="4581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 flipH="1">
              <a:off x="7595685" y="3526120"/>
              <a:ext cx="339303" cy="92537"/>
            </a:xfrm>
            <a:custGeom>
              <a:rect b="b" l="l" r="r" t="t"/>
              <a:pathLst>
                <a:path extrusionOk="0" h="92537" w="339303">
                  <a:moveTo>
                    <a:pt x="921" y="59871"/>
                  </a:moveTo>
                  <a:lnTo>
                    <a:pt x="33138" y="92773"/>
                  </a:lnTo>
                  <a:lnTo>
                    <a:pt x="340910" y="37936"/>
                  </a:lnTo>
                  <a:lnTo>
                    <a:pt x="212043" y="921"/>
                  </a:lnTo>
                  <a:lnTo>
                    <a:pt x="103740" y="4342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8006619" y="3629625"/>
              <a:ext cx="311885" cy="387286"/>
            </a:xfrm>
            <a:custGeom>
              <a:rect b="b" l="l" r="r" t="t"/>
              <a:pathLst>
                <a:path extrusionOk="0" h="387286" w="311885">
                  <a:moveTo>
                    <a:pt x="921" y="13602"/>
                  </a:moveTo>
                  <a:lnTo>
                    <a:pt x="102027" y="388207"/>
                  </a:lnTo>
                  <a:lnTo>
                    <a:pt x="312121" y="921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7594314" y="3563135"/>
              <a:ext cx="572360" cy="448977"/>
            </a:xfrm>
            <a:custGeom>
              <a:rect b="b" l="l" r="r" t="t"/>
              <a:pathLst>
                <a:path extrusionOk="0" h="448977" w="572360">
                  <a:moveTo>
                    <a:pt x="264824" y="55758"/>
                  </a:moveTo>
                  <a:lnTo>
                    <a:pt x="921" y="448185"/>
                  </a:lnTo>
                  <a:lnTo>
                    <a:pt x="572596" y="921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7902772" y="3585069"/>
              <a:ext cx="263902" cy="424986"/>
            </a:xfrm>
            <a:custGeom>
              <a:rect b="b" l="l" r="r" t="t"/>
              <a:pathLst>
                <a:path extrusionOk="0" h="424986" w="263902">
                  <a:moveTo>
                    <a:pt x="110938" y="19429"/>
                  </a:moveTo>
                  <a:lnTo>
                    <a:pt x="226438" y="6062"/>
                  </a:lnTo>
                  <a:lnTo>
                    <a:pt x="232607" y="921"/>
                  </a:lnTo>
                  <a:lnTo>
                    <a:pt x="264824" y="33823"/>
                  </a:lnTo>
                  <a:lnTo>
                    <a:pt x="921" y="426250"/>
                  </a:lnTo>
                  <a:lnTo>
                    <a:pt x="14288" y="314520"/>
                  </a:lnTo>
                  <a:lnTo>
                    <a:pt x="160291" y="4547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8156328" y="1742269"/>
              <a:ext cx="205638" cy="1987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7360272" y="1851389"/>
              <a:ext cx="106246" cy="209065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7448995" y="1455682"/>
              <a:ext cx="843118" cy="795135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7692335" y="3526120"/>
              <a:ext cx="637479" cy="178220"/>
            </a:xfrm>
            <a:custGeom>
              <a:rect b="b" l="l" r="r" t="t"/>
              <a:pathLst>
                <a:path extrusionOk="0" h="178220" w="637479">
                  <a:moveTo>
                    <a:pt x="606869" y="921"/>
                  </a:moveTo>
                  <a:lnTo>
                    <a:pt x="638743" y="39650"/>
                  </a:lnTo>
                  <a:lnTo>
                    <a:pt x="399860" y="63984"/>
                  </a:lnTo>
                  <a:lnTo>
                    <a:pt x="281961" y="180512"/>
                  </a:lnTo>
                  <a:lnTo>
                    <a:pt x="323431" y="104426"/>
                  </a:lnTo>
                  <a:lnTo>
                    <a:pt x="276477" y="79749"/>
                  </a:lnTo>
                  <a:lnTo>
                    <a:pt x="12231" y="117107"/>
                  </a:lnTo>
                  <a:lnTo>
                    <a:pt x="921" y="39650"/>
                  </a:lnTo>
                  <a:lnTo>
                    <a:pt x="89346" y="84547"/>
                  </a:lnTo>
                  <a:lnTo>
                    <a:pt x="498567" y="4342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7284485" y="2463311"/>
              <a:ext cx="92537" cy="586069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7447282" y="1455682"/>
              <a:ext cx="1240686" cy="795135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7265635" y="1589347"/>
              <a:ext cx="315312" cy="661470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7448995" y="1412841"/>
              <a:ext cx="843118" cy="178220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7753341" y="1348064"/>
              <a:ext cx="75400" cy="157656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7791041" y="1348064"/>
              <a:ext cx="37700" cy="147374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8382252" y="1250729"/>
              <a:ext cx="205638" cy="387286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8366829" y="1250729"/>
              <a:ext cx="37700" cy="27418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8457653" y="1600314"/>
              <a:ext cx="130237" cy="7540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8291429" y="1455682"/>
              <a:ext cx="486677" cy="541514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8291429" y="1455682"/>
              <a:ext cx="486677" cy="586069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7265635" y="2040038"/>
              <a:ext cx="1422333" cy="311885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7326298" y="2430752"/>
              <a:ext cx="353012" cy="486677"/>
            </a:xfrm>
            <a:custGeom>
              <a:rect b="b" l="l" r="r" t="t"/>
              <a:pathLst>
                <a:path extrusionOk="0" h="486677" w="353012">
                  <a:moveTo>
                    <a:pt x="352906" y="235349"/>
                  </a:moveTo>
                  <a:lnTo>
                    <a:pt x="276477" y="921"/>
                  </a:lnTo>
                  <a:lnTo>
                    <a:pt x="921" y="204503"/>
                  </a:lnTo>
                  <a:lnTo>
                    <a:pt x="61585" y="486571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7327326" y="2665180"/>
              <a:ext cx="291321" cy="771144"/>
            </a:xfrm>
            <a:custGeom>
              <a:rect b="b" l="l" r="r" t="t"/>
              <a:pathLst>
                <a:path extrusionOk="0" h="771144" w="291321">
                  <a:moveTo>
                    <a:pt x="292242" y="921"/>
                  </a:moveTo>
                  <a:lnTo>
                    <a:pt x="921" y="252143"/>
                  </a:lnTo>
                  <a:lnTo>
                    <a:pt x="125332" y="772066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7492865" y="2916401"/>
              <a:ext cx="901382" cy="616915"/>
            </a:xfrm>
            <a:custGeom>
              <a:rect b="b" l="l" r="r" t="t"/>
              <a:pathLst>
                <a:path extrusionOk="0" h="616915" w="901382">
                  <a:moveTo>
                    <a:pt x="900933" y="520844"/>
                  </a:moveTo>
                  <a:lnTo>
                    <a:pt x="921" y="616809"/>
                  </a:lnTo>
                  <a:lnTo>
                    <a:pt x="776521" y="921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7492865" y="3436324"/>
              <a:ext cx="901382" cy="174792"/>
            </a:xfrm>
            <a:custGeom>
              <a:rect b="b" l="l" r="r" t="t"/>
              <a:pathLst>
                <a:path extrusionOk="0" h="174792" w="901382">
                  <a:moveTo>
                    <a:pt x="563000" y="133215"/>
                  </a:moveTo>
                  <a:lnTo>
                    <a:pt x="900933" y="921"/>
                  </a:lnTo>
                  <a:lnTo>
                    <a:pt x="921" y="96886"/>
                  </a:lnTo>
                  <a:lnTo>
                    <a:pt x="153779" y="174343"/>
                  </a:lnTo>
                  <a:lnTo>
                    <a:pt x="330971" y="164061"/>
                  </a:lnTo>
                  <a:lnTo>
                    <a:pt x="338511" y="168174"/>
                  </a:lnTo>
                  <a:lnTo>
                    <a:pt x="454011" y="154807"/>
                  </a:lnTo>
                  <a:lnTo>
                    <a:pt x="460181" y="14966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8007647" y="3564848"/>
              <a:ext cx="322167" cy="78828"/>
            </a:xfrm>
            <a:custGeom>
              <a:rect b="b" l="l" r="r" t="t"/>
              <a:pathLst>
                <a:path extrusionOk="0" h="78828" w="322167">
                  <a:moveTo>
                    <a:pt x="921" y="921"/>
                  </a:moveTo>
                  <a:lnTo>
                    <a:pt x="12231" y="78378"/>
                  </a:lnTo>
                  <a:lnTo>
                    <a:pt x="323431" y="65697"/>
                  </a:lnTo>
                  <a:lnTo>
                    <a:pt x="266538" y="35537"/>
                  </a:lnTo>
                  <a:lnTo>
                    <a:pt x="89346" y="4581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7595685" y="3526120"/>
              <a:ext cx="339303" cy="92537"/>
            </a:xfrm>
            <a:custGeom>
              <a:rect b="b" l="l" r="r" t="t"/>
              <a:pathLst>
                <a:path extrusionOk="0" h="92537" w="339303">
                  <a:moveTo>
                    <a:pt x="921" y="59871"/>
                  </a:moveTo>
                  <a:lnTo>
                    <a:pt x="33138" y="92773"/>
                  </a:lnTo>
                  <a:lnTo>
                    <a:pt x="340910" y="37936"/>
                  </a:lnTo>
                  <a:lnTo>
                    <a:pt x="212043" y="921"/>
                  </a:lnTo>
                  <a:lnTo>
                    <a:pt x="103740" y="4342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8006619" y="3629625"/>
              <a:ext cx="311885" cy="387286"/>
            </a:xfrm>
            <a:custGeom>
              <a:rect b="b" l="l" r="r" t="t"/>
              <a:pathLst>
                <a:path extrusionOk="0" h="387286" w="311885">
                  <a:moveTo>
                    <a:pt x="921" y="13602"/>
                  </a:moveTo>
                  <a:lnTo>
                    <a:pt x="102027" y="388207"/>
                  </a:lnTo>
                  <a:lnTo>
                    <a:pt x="312121" y="921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7594314" y="3563135"/>
              <a:ext cx="572360" cy="448977"/>
            </a:xfrm>
            <a:custGeom>
              <a:rect b="b" l="l" r="r" t="t"/>
              <a:pathLst>
                <a:path extrusionOk="0" h="448977" w="572360">
                  <a:moveTo>
                    <a:pt x="264824" y="55758"/>
                  </a:moveTo>
                  <a:lnTo>
                    <a:pt x="921" y="448185"/>
                  </a:lnTo>
                  <a:lnTo>
                    <a:pt x="572596" y="921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7902772" y="3585069"/>
              <a:ext cx="263902" cy="424986"/>
            </a:xfrm>
            <a:custGeom>
              <a:rect b="b" l="l" r="r" t="t"/>
              <a:pathLst>
                <a:path extrusionOk="0" h="424986" w="263902">
                  <a:moveTo>
                    <a:pt x="110938" y="19429"/>
                  </a:moveTo>
                  <a:lnTo>
                    <a:pt x="226438" y="6062"/>
                  </a:lnTo>
                  <a:lnTo>
                    <a:pt x="232607" y="921"/>
                  </a:lnTo>
                  <a:lnTo>
                    <a:pt x="264824" y="33823"/>
                  </a:lnTo>
                  <a:lnTo>
                    <a:pt x="921" y="426250"/>
                  </a:lnTo>
                  <a:lnTo>
                    <a:pt x="14288" y="314520"/>
                  </a:lnTo>
                  <a:lnTo>
                    <a:pt x="160291" y="4547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8156328" y="1742269"/>
              <a:ext cx="205638" cy="1987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7360272" y="1851389"/>
              <a:ext cx="106246" cy="209065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7448995" y="1455682"/>
              <a:ext cx="843118" cy="795135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7692335" y="3526120"/>
              <a:ext cx="637479" cy="178220"/>
            </a:xfrm>
            <a:custGeom>
              <a:rect b="b" l="l" r="r" t="t"/>
              <a:pathLst>
                <a:path extrusionOk="0" h="178220" w="637479">
                  <a:moveTo>
                    <a:pt x="606869" y="921"/>
                  </a:moveTo>
                  <a:lnTo>
                    <a:pt x="638743" y="39650"/>
                  </a:lnTo>
                  <a:lnTo>
                    <a:pt x="399860" y="63984"/>
                  </a:lnTo>
                  <a:lnTo>
                    <a:pt x="281961" y="180512"/>
                  </a:lnTo>
                  <a:lnTo>
                    <a:pt x="323431" y="104426"/>
                  </a:lnTo>
                  <a:lnTo>
                    <a:pt x="276477" y="79749"/>
                  </a:lnTo>
                  <a:lnTo>
                    <a:pt x="12231" y="117107"/>
                  </a:lnTo>
                  <a:lnTo>
                    <a:pt x="921" y="39650"/>
                  </a:lnTo>
                  <a:lnTo>
                    <a:pt x="89346" y="84547"/>
                  </a:lnTo>
                  <a:lnTo>
                    <a:pt x="498567" y="4342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7284485" y="2463311"/>
              <a:ext cx="92537" cy="586069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B958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7447282" y="1455682"/>
              <a:ext cx="1240686" cy="795135"/>
            </a:xfrm>
            <a:custGeom>
              <a:rect b="b" l="l" r="r" t="t"/>
              <a:pathLst>
                <a:path extrusionOk="0" h="795135" w="1240686">
                  <a:moveTo>
                    <a:pt x="921" y="585277"/>
                  </a:moveTo>
                  <a:lnTo>
                    <a:pt x="396775" y="921"/>
                  </a:lnTo>
                  <a:lnTo>
                    <a:pt x="1239894" y="134586"/>
                  </a:lnTo>
                  <a:lnTo>
                    <a:pt x="1107942" y="7960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7265635" y="1589347"/>
              <a:ext cx="315312" cy="661470"/>
            </a:xfrm>
            <a:custGeom>
              <a:rect b="b" l="l" r="r" t="t"/>
              <a:pathLst>
                <a:path extrusionOk="0" h="661470" w="315312">
                  <a:moveTo>
                    <a:pt x="314520" y="616809"/>
                  </a:moveTo>
                  <a:lnTo>
                    <a:pt x="132873" y="921"/>
                  </a:lnTo>
                  <a:lnTo>
                    <a:pt x="921" y="66239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7448995" y="1412841"/>
              <a:ext cx="843118" cy="178220"/>
            </a:xfrm>
            <a:custGeom>
              <a:rect b="b" l="l" r="r" t="t"/>
              <a:pathLst>
                <a:path extrusionOk="0" h="178220" w="843118">
                  <a:moveTo>
                    <a:pt x="204846" y="921"/>
                  </a:moveTo>
                  <a:lnTo>
                    <a:pt x="921" y="43763"/>
                  </a:lnTo>
                  <a:lnTo>
                    <a:pt x="844039" y="177428"/>
                  </a:lnTo>
                  <a:close/>
                </a:path>
              </a:pathLst>
            </a:custGeom>
            <a:solidFill>
              <a:srgbClr val="FFBE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7753341" y="1348064"/>
              <a:ext cx="75400" cy="157656"/>
            </a:xfrm>
            <a:custGeom>
              <a:rect b="b" l="l" r="r" t="t"/>
              <a:pathLst>
                <a:path extrusionOk="0" h="157656" w="75400">
                  <a:moveTo>
                    <a:pt x="921" y="921"/>
                  </a:moveTo>
                  <a:lnTo>
                    <a:pt x="74608" y="157892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FFC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7791041" y="1348064"/>
              <a:ext cx="37700" cy="147374"/>
            </a:xfrm>
            <a:custGeom>
              <a:rect b="b" l="l" r="r" t="t"/>
              <a:pathLst>
                <a:path extrusionOk="0" h="147374" w="37700">
                  <a:moveTo>
                    <a:pt x="9489" y="139727"/>
                  </a:moveTo>
                  <a:lnTo>
                    <a:pt x="921" y="921"/>
                  </a:lnTo>
                  <a:lnTo>
                    <a:pt x="37593" y="147610"/>
                  </a:lnTo>
                  <a:close/>
                </a:path>
              </a:pathLst>
            </a:custGeom>
            <a:solidFill>
              <a:srgbClr val="FF82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8382252" y="1250729"/>
              <a:ext cx="205638" cy="387286"/>
            </a:xfrm>
            <a:custGeom>
              <a:rect b="b" l="l" r="r" t="t"/>
              <a:pathLst>
                <a:path extrusionOk="0" h="387286" w="205638">
                  <a:moveTo>
                    <a:pt x="184282" y="921"/>
                  </a:moveTo>
                  <a:lnTo>
                    <a:pt x="206560" y="273735"/>
                  </a:lnTo>
                  <a:lnTo>
                    <a:pt x="160976" y="308351"/>
                  </a:lnTo>
                  <a:lnTo>
                    <a:pt x="129445" y="350507"/>
                  </a:lnTo>
                  <a:lnTo>
                    <a:pt x="921" y="386836"/>
                  </a:lnTo>
                  <a:close/>
                </a:path>
              </a:pathLst>
            </a:custGeom>
            <a:solidFill>
              <a:srgbClr val="FFA5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 flipH="1">
              <a:off x="8366829" y="1250729"/>
              <a:ext cx="37700" cy="274184"/>
            </a:xfrm>
            <a:custGeom>
              <a:rect b="b" l="l" r="r" t="t"/>
              <a:pathLst>
                <a:path extrusionOk="0" h="274184" w="37700">
                  <a:moveTo>
                    <a:pt x="39650" y="261397"/>
                  </a:moveTo>
                  <a:lnTo>
                    <a:pt x="921" y="921"/>
                  </a:lnTo>
                  <a:lnTo>
                    <a:pt x="23199" y="273735"/>
                  </a:lnTo>
                  <a:close/>
                </a:path>
              </a:pathLst>
            </a:custGeom>
            <a:solidFill>
              <a:srgbClr val="FFC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flipH="1">
              <a:off x="8457653" y="1600314"/>
              <a:ext cx="130237" cy="75400"/>
            </a:xfrm>
            <a:custGeom>
              <a:rect b="b" l="l" r="r" t="t"/>
              <a:pathLst>
                <a:path extrusionOk="0" h="75400" w="130237">
                  <a:moveTo>
                    <a:pt x="921" y="37251"/>
                  </a:moveTo>
                  <a:lnTo>
                    <a:pt x="25941" y="76322"/>
                  </a:lnTo>
                  <a:lnTo>
                    <a:pt x="57472" y="70153"/>
                  </a:lnTo>
                  <a:lnTo>
                    <a:pt x="129445" y="921"/>
                  </a:lnTo>
                  <a:close/>
                </a:path>
              </a:pathLst>
            </a:custGeom>
            <a:solidFill>
              <a:srgbClr val="FF82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 flipH="1">
              <a:off x="8291429" y="1455682"/>
              <a:ext cx="486677" cy="541514"/>
            </a:xfrm>
            <a:custGeom>
              <a:rect b="b" l="l" r="r" t="t"/>
              <a:pathLst>
                <a:path extrusionOk="0" h="541514" w="486677">
                  <a:moveTo>
                    <a:pt x="486914" y="921"/>
                  </a:moveTo>
                  <a:lnTo>
                    <a:pt x="351192" y="103398"/>
                  </a:lnTo>
                  <a:lnTo>
                    <a:pt x="319661" y="145554"/>
                  </a:lnTo>
                  <a:lnTo>
                    <a:pt x="247687" y="214785"/>
                  </a:lnTo>
                  <a:lnTo>
                    <a:pt x="231922" y="217870"/>
                  </a:lnTo>
                  <a:lnTo>
                    <a:pt x="921" y="542093"/>
                  </a:lnTo>
                  <a:close/>
                </a:path>
              </a:pathLst>
            </a:custGeom>
            <a:solidFill>
              <a:srgbClr val="FF91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 flipH="1">
              <a:off x="8291429" y="1455682"/>
              <a:ext cx="486677" cy="586069"/>
            </a:xfrm>
            <a:custGeom>
              <a:rect b="b" l="l" r="r" t="t"/>
              <a:pathLst>
                <a:path extrusionOk="0" h="586069" w="486677">
                  <a:moveTo>
                    <a:pt x="91059" y="585277"/>
                  </a:moveTo>
                  <a:lnTo>
                    <a:pt x="921" y="542093"/>
                  </a:lnTo>
                  <a:lnTo>
                    <a:pt x="486914" y="921"/>
                  </a:lnTo>
                  <a:close/>
                </a:path>
              </a:pathLst>
            </a:custGeom>
            <a:solidFill>
              <a:srgbClr val="FFA5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 flipH="1">
              <a:off x="7265635" y="2040038"/>
              <a:ext cx="1422333" cy="311885"/>
            </a:xfrm>
            <a:custGeom>
              <a:rect b="b" l="l" r="r" t="t"/>
              <a:pathLst>
                <a:path extrusionOk="0" h="311885" w="1422333">
                  <a:moveTo>
                    <a:pt x="921" y="921"/>
                  </a:moveTo>
                  <a:lnTo>
                    <a:pt x="503707" y="243232"/>
                  </a:lnTo>
                  <a:lnTo>
                    <a:pt x="769667" y="311778"/>
                  </a:lnTo>
                  <a:lnTo>
                    <a:pt x="1421541" y="166117"/>
                  </a:lnTo>
                  <a:lnTo>
                    <a:pt x="1107942" y="21170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 flipH="1">
              <a:off x="7326298" y="2430752"/>
              <a:ext cx="353012" cy="486677"/>
            </a:xfrm>
            <a:custGeom>
              <a:rect b="b" l="l" r="r" t="t"/>
              <a:pathLst>
                <a:path extrusionOk="0" h="486677" w="353012">
                  <a:moveTo>
                    <a:pt x="352906" y="235349"/>
                  </a:moveTo>
                  <a:lnTo>
                    <a:pt x="276477" y="921"/>
                  </a:lnTo>
                  <a:lnTo>
                    <a:pt x="921" y="204503"/>
                  </a:lnTo>
                  <a:lnTo>
                    <a:pt x="61585" y="486571"/>
                  </a:lnTo>
                  <a:close/>
                </a:path>
              </a:pathLst>
            </a:custGeom>
            <a:solidFill>
              <a:srgbClr val="FFA5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 flipH="1">
              <a:off x="7327326" y="2665180"/>
              <a:ext cx="291321" cy="771144"/>
            </a:xfrm>
            <a:custGeom>
              <a:rect b="b" l="l" r="r" t="t"/>
              <a:pathLst>
                <a:path extrusionOk="0" h="771144" w="291321">
                  <a:moveTo>
                    <a:pt x="292242" y="921"/>
                  </a:moveTo>
                  <a:lnTo>
                    <a:pt x="921" y="252143"/>
                  </a:lnTo>
                  <a:lnTo>
                    <a:pt x="125332" y="772066"/>
                  </a:lnTo>
                  <a:close/>
                </a:path>
              </a:pathLst>
            </a:custGeom>
            <a:solidFill>
              <a:srgbClr val="994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 flipH="1">
              <a:off x="7492865" y="2916401"/>
              <a:ext cx="901382" cy="616915"/>
            </a:xfrm>
            <a:custGeom>
              <a:rect b="b" l="l" r="r" t="t"/>
              <a:pathLst>
                <a:path extrusionOk="0" h="616915" w="901382">
                  <a:moveTo>
                    <a:pt x="900933" y="520844"/>
                  </a:moveTo>
                  <a:lnTo>
                    <a:pt x="921" y="616809"/>
                  </a:lnTo>
                  <a:lnTo>
                    <a:pt x="776521" y="921"/>
                  </a:lnTo>
                  <a:close/>
                </a:path>
              </a:pathLst>
            </a:custGeom>
            <a:solidFill>
              <a:srgbClr val="B958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flipH="1">
              <a:off x="7492865" y="3436324"/>
              <a:ext cx="901382" cy="174792"/>
            </a:xfrm>
            <a:custGeom>
              <a:rect b="b" l="l" r="r" t="t"/>
              <a:pathLst>
                <a:path extrusionOk="0" h="174792" w="901382">
                  <a:moveTo>
                    <a:pt x="563000" y="133215"/>
                  </a:moveTo>
                  <a:lnTo>
                    <a:pt x="900933" y="921"/>
                  </a:lnTo>
                  <a:lnTo>
                    <a:pt x="921" y="96886"/>
                  </a:lnTo>
                  <a:lnTo>
                    <a:pt x="153779" y="174343"/>
                  </a:lnTo>
                  <a:lnTo>
                    <a:pt x="330971" y="164061"/>
                  </a:lnTo>
                  <a:lnTo>
                    <a:pt x="338511" y="168174"/>
                  </a:lnTo>
                  <a:lnTo>
                    <a:pt x="454011" y="154807"/>
                  </a:lnTo>
                  <a:lnTo>
                    <a:pt x="460181" y="149666"/>
                  </a:lnTo>
                  <a:close/>
                </a:path>
              </a:pathLst>
            </a:custGeom>
            <a:solidFill>
              <a:srgbClr val="FF82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 flipH="1">
              <a:off x="8007647" y="3564848"/>
              <a:ext cx="322167" cy="78828"/>
            </a:xfrm>
            <a:custGeom>
              <a:rect b="b" l="l" r="r" t="t"/>
              <a:pathLst>
                <a:path extrusionOk="0" h="78828" w="322167">
                  <a:moveTo>
                    <a:pt x="921" y="921"/>
                  </a:moveTo>
                  <a:lnTo>
                    <a:pt x="12231" y="78378"/>
                  </a:lnTo>
                  <a:lnTo>
                    <a:pt x="323431" y="65697"/>
                  </a:lnTo>
                  <a:lnTo>
                    <a:pt x="266538" y="35537"/>
                  </a:lnTo>
                  <a:lnTo>
                    <a:pt x="89346" y="45819"/>
                  </a:lnTo>
                  <a:close/>
                </a:path>
              </a:pathLst>
            </a:custGeom>
            <a:solidFill>
              <a:srgbClr val="D662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 flipH="1">
              <a:off x="7595685" y="3526120"/>
              <a:ext cx="339303" cy="92537"/>
            </a:xfrm>
            <a:custGeom>
              <a:rect b="b" l="l" r="r" t="t"/>
              <a:pathLst>
                <a:path extrusionOk="0" h="92537" w="339303">
                  <a:moveTo>
                    <a:pt x="921" y="59871"/>
                  </a:moveTo>
                  <a:lnTo>
                    <a:pt x="33138" y="92773"/>
                  </a:lnTo>
                  <a:lnTo>
                    <a:pt x="340910" y="37936"/>
                  </a:lnTo>
                  <a:lnTo>
                    <a:pt x="212043" y="921"/>
                  </a:lnTo>
                  <a:lnTo>
                    <a:pt x="103740" y="43420"/>
                  </a:lnTo>
                  <a:close/>
                </a:path>
              </a:pathLst>
            </a:custGeom>
            <a:solidFill>
              <a:srgbClr val="D662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 flipH="1">
              <a:off x="8006619" y="3629625"/>
              <a:ext cx="311885" cy="387286"/>
            </a:xfrm>
            <a:custGeom>
              <a:rect b="b" l="l" r="r" t="t"/>
              <a:pathLst>
                <a:path extrusionOk="0" h="387286" w="311885">
                  <a:moveTo>
                    <a:pt x="921" y="13602"/>
                  </a:moveTo>
                  <a:lnTo>
                    <a:pt x="102027" y="388207"/>
                  </a:lnTo>
                  <a:lnTo>
                    <a:pt x="312121" y="921"/>
                  </a:lnTo>
                  <a:close/>
                </a:path>
              </a:pathLst>
            </a:custGeom>
            <a:solidFill>
              <a:srgbClr val="BF5A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flipH="1">
              <a:off x="7594314" y="3563135"/>
              <a:ext cx="572360" cy="448977"/>
            </a:xfrm>
            <a:custGeom>
              <a:rect b="b" l="l" r="r" t="t"/>
              <a:pathLst>
                <a:path extrusionOk="0" h="448977" w="572360">
                  <a:moveTo>
                    <a:pt x="264824" y="55758"/>
                  </a:moveTo>
                  <a:lnTo>
                    <a:pt x="921" y="448185"/>
                  </a:lnTo>
                  <a:lnTo>
                    <a:pt x="572596" y="921"/>
                  </a:lnTo>
                  <a:close/>
                </a:path>
              </a:pathLst>
            </a:custGeom>
            <a:solidFill>
              <a:srgbClr val="BF5A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 flipH="1">
              <a:off x="7902772" y="3585069"/>
              <a:ext cx="263902" cy="424986"/>
            </a:xfrm>
            <a:custGeom>
              <a:rect b="b" l="l" r="r" t="t"/>
              <a:pathLst>
                <a:path extrusionOk="0" h="424986" w="263902">
                  <a:moveTo>
                    <a:pt x="110938" y="19429"/>
                  </a:moveTo>
                  <a:lnTo>
                    <a:pt x="226438" y="6062"/>
                  </a:lnTo>
                  <a:lnTo>
                    <a:pt x="232607" y="921"/>
                  </a:lnTo>
                  <a:lnTo>
                    <a:pt x="264824" y="33823"/>
                  </a:lnTo>
                  <a:lnTo>
                    <a:pt x="921" y="426250"/>
                  </a:lnTo>
                  <a:lnTo>
                    <a:pt x="14288" y="314520"/>
                  </a:lnTo>
                  <a:lnTo>
                    <a:pt x="160291" y="45476"/>
                  </a:lnTo>
                  <a:close/>
                </a:path>
              </a:pathLst>
            </a:custGeom>
            <a:solidFill>
              <a:srgbClr val="994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 flipH="1">
              <a:off x="8156328" y="1742269"/>
              <a:ext cx="205638" cy="198783"/>
            </a:xfrm>
            <a:custGeom>
              <a:rect b="b" l="l" r="r" t="t"/>
              <a:pathLst>
                <a:path extrusionOk="0" h="198783" w="205638">
                  <a:moveTo>
                    <a:pt x="205467" y="100934"/>
                  </a:moveTo>
                  <a:cubicBezTo>
                    <a:pt x="205467" y="155259"/>
                    <a:pt x="160047" y="199298"/>
                    <a:pt x="104019" y="199298"/>
                  </a:cubicBezTo>
                  <a:cubicBezTo>
                    <a:pt x="47990" y="199298"/>
                    <a:pt x="2570" y="155259"/>
                    <a:pt x="2570" y="100934"/>
                  </a:cubicBezTo>
                  <a:cubicBezTo>
                    <a:pt x="2570" y="46609"/>
                    <a:pt x="47990" y="2571"/>
                    <a:pt x="104019" y="2571"/>
                  </a:cubicBezTo>
                  <a:cubicBezTo>
                    <a:pt x="160047" y="2571"/>
                    <a:pt x="205467" y="46609"/>
                    <a:pt x="205467" y="100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 flipH="1">
              <a:off x="7360272" y="1851389"/>
              <a:ext cx="106246" cy="209065"/>
            </a:xfrm>
            <a:custGeom>
              <a:rect b="b" l="l" r="r" t="t"/>
              <a:pathLst>
                <a:path extrusionOk="0" h="209065" w="106246">
                  <a:moveTo>
                    <a:pt x="83957" y="99241"/>
                  </a:moveTo>
                  <a:cubicBezTo>
                    <a:pt x="95322" y="152366"/>
                    <a:pt x="91030" y="198320"/>
                    <a:pt x="74371" y="201884"/>
                  </a:cubicBezTo>
                  <a:cubicBezTo>
                    <a:pt x="57712" y="205448"/>
                    <a:pt x="34994" y="165272"/>
                    <a:pt x="23629" y="112147"/>
                  </a:cubicBezTo>
                  <a:cubicBezTo>
                    <a:pt x="12264" y="59023"/>
                    <a:pt x="16556" y="13068"/>
                    <a:pt x="33215" y="9504"/>
                  </a:cubicBezTo>
                  <a:cubicBezTo>
                    <a:pt x="49875" y="5941"/>
                    <a:pt x="72593" y="46117"/>
                    <a:pt x="83957" y="99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 flipH="1">
              <a:off x="7448995" y="1455682"/>
              <a:ext cx="843118" cy="795135"/>
            </a:xfrm>
            <a:custGeom>
              <a:rect b="b" l="l" r="r" t="t"/>
              <a:pathLst>
                <a:path extrusionOk="0" h="795135" w="843118">
                  <a:moveTo>
                    <a:pt x="921" y="921"/>
                  </a:moveTo>
                  <a:lnTo>
                    <a:pt x="712088" y="796057"/>
                  </a:lnTo>
                  <a:lnTo>
                    <a:pt x="844039" y="1345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 flipH="1">
              <a:off x="7692335" y="3526120"/>
              <a:ext cx="637479" cy="178220"/>
            </a:xfrm>
            <a:custGeom>
              <a:rect b="b" l="l" r="r" t="t"/>
              <a:pathLst>
                <a:path extrusionOk="0" h="178220" w="637479">
                  <a:moveTo>
                    <a:pt x="606869" y="921"/>
                  </a:moveTo>
                  <a:lnTo>
                    <a:pt x="638743" y="39650"/>
                  </a:lnTo>
                  <a:lnTo>
                    <a:pt x="399860" y="63984"/>
                  </a:lnTo>
                  <a:lnTo>
                    <a:pt x="281961" y="180512"/>
                  </a:lnTo>
                  <a:lnTo>
                    <a:pt x="323431" y="104426"/>
                  </a:lnTo>
                  <a:lnTo>
                    <a:pt x="276477" y="79749"/>
                  </a:lnTo>
                  <a:lnTo>
                    <a:pt x="12231" y="117107"/>
                  </a:lnTo>
                  <a:lnTo>
                    <a:pt x="921" y="39650"/>
                  </a:lnTo>
                  <a:lnTo>
                    <a:pt x="89346" y="84547"/>
                  </a:lnTo>
                  <a:lnTo>
                    <a:pt x="498567" y="43420"/>
                  </a:lnTo>
                  <a:close/>
                </a:path>
              </a:pathLst>
            </a:custGeom>
            <a:solidFill>
              <a:srgbClr val="994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 flipH="1">
              <a:off x="7176524" y="3015108"/>
              <a:ext cx="133665" cy="541514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 flipH="1">
              <a:off x="7176524" y="3015108"/>
              <a:ext cx="133665" cy="541514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 flipH="1">
              <a:off x="7176524" y="3015108"/>
              <a:ext cx="133665" cy="541514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B958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 flipH="1">
              <a:off x="7618648" y="2474278"/>
              <a:ext cx="939082" cy="442122"/>
            </a:xfrm>
            <a:custGeom>
              <a:rect b="b" l="l" r="r" t="t"/>
              <a:pathLst>
                <a:path extrusionOk="0" h="442122" w="939082">
                  <a:moveTo>
                    <a:pt x="35194" y="921"/>
                  </a:moveTo>
                  <a:lnTo>
                    <a:pt x="921" y="258998"/>
                  </a:lnTo>
                  <a:lnTo>
                    <a:pt x="940004" y="443044"/>
                  </a:lnTo>
                  <a:lnTo>
                    <a:pt x="879341" y="160977"/>
                  </a:lnTo>
                  <a:close/>
                </a:path>
              </a:pathLst>
            </a:custGeom>
            <a:solidFill>
              <a:srgbClr val="FFF0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 flipH="1">
              <a:off x="7618648" y="2732355"/>
              <a:ext cx="939082" cy="798563"/>
            </a:xfrm>
            <a:custGeom>
              <a:rect b="b" l="l" r="r" t="t"/>
              <a:pathLst>
                <a:path extrusionOk="0" h="798563" w="939082">
                  <a:moveTo>
                    <a:pt x="921" y="921"/>
                  </a:moveTo>
                  <a:lnTo>
                    <a:pt x="164404" y="800855"/>
                  </a:lnTo>
                  <a:lnTo>
                    <a:pt x="940004" y="184968"/>
                  </a:lnTo>
                  <a:close/>
                </a:path>
              </a:pathLst>
            </a:custGeom>
            <a:solidFill>
              <a:srgbClr val="FFE0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 flipH="1">
              <a:off x="8521743" y="2350895"/>
              <a:ext cx="356440" cy="380431"/>
            </a:xfrm>
            <a:custGeom>
              <a:rect b="b" l="l" r="r" t="t"/>
              <a:pathLst>
                <a:path extrusionOk="0" h="380431" w="356440">
                  <a:moveTo>
                    <a:pt x="63298" y="921"/>
                  </a:moveTo>
                  <a:lnTo>
                    <a:pt x="355648" y="124304"/>
                  </a:lnTo>
                  <a:lnTo>
                    <a:pt x="321375" y="382381"/>
                  </a:lnTo>
                  <a:lnTo>
                    <a:pt x="921" y="235349"/>
                  </a:lnTo>
                  <a:close/>
                </a:path>
              </a:pathLst>
            </a:custGeom>
            <a:solidFill>
              <a:srgbClr val="FFE0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 flipH="1">
              <a:off x="8394933" y="2585323"/>
              <a:ext cx="483250" cy="945937"/>
            </a:xfrm>
            <a:custGeom>
              <a:rect b="b" l="l" r="r" t="t"/>
              <a:pathLst>
                <a:path extrusionOk="0" h="945937" w="483250">
                  <a:moveTo>
                    <a:pt x="921" y="921"/>
                  </a:moveTo>
                  <a:lnTo>
                    <a:pt x="321375" y="147953"/>
                  </a:lnTo>
                  <a:lnTo>
                    <a:pt x="484857" y="947887"/>
                  </a:lnTo>
                  <a:lnTo>
                    <a:pt x="207588" y="829987"/>
                  </a:lnTo>
                  <a:lnTo>
                    <a:pt x="40335" y="226438"/>
                  </a:lnTo>
                  <a:close/>
                </a:path>
              </a:pathLst>
            </a:custGeom>
            <a:solidFill>
              <a:srgbClr val="FFBE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 flipH="1">
              <a:off x="8660549" y="2566473"/>
              <a:ext cx="78828" cy="1220122"/>
            </a:xfrm>
            <a:custGeom>
              <a:rect b="b" l="l" r="r" t="t"/>
              <a:pathLst>
                <a:path extrusionOk="0" h="1220122" w="78828">
                  <a:moveTo>
                    <a:pt x="921" y="921"/>
                  </a:moveTo>
                  <a:lnTo>
                    <a:pt x="78036" y="636344"/>
                  </a:lnTo>
                  <a:lnTo>
                    <a:pt x="52331" y="1221386"/>
                  </a:lnTo>
                  <a:lnTo>
                    <a:pt x="33481" y="63634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 flipH="1">
              <a:off x="8615652" y="2653869"/>
              <a:ext cx="113101" cy="781426"/>
            </a:xfrm>
            <a:custGeom>
              <a:rect b="b" l="l" r="r" t="t"/>
              <a:pathLst>
                <a:path extrusionOk="0" h="781426" w="113101">
                  <a:moveTo>
                    <a:pt x="921" y="921"/>
                  </a:moveTo>
                  <a:lnTo>
                    <a:pt x="115393" y="523586"/>
                  </a:lnTo>
                  <a:lnTo>
                    <a:pt x="109224" y="783376"/>
                  </a:lnTo>
                  <a:lnTo>
                    <a:pt x="93458" y="776521"/>
                  </a:lnTo>
                  <a:lnTo>
                    <a:pt x="62955" y="648340"/>
                  </a:lnTo>
                  <a:lnTo>
                    <a:pt x="67411" y="54894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 flipH="1">
              <a:off x="8660549" y="2566473"/>
              <a:ext cx="78828" cy="1220122"/>
            </a:xfrm>
            <a:custGeom>
              <a:rect b="b" l="l" r="r" t="t"/>
              <a:pathLst>
                <a:path extrusionOk="0" h="1220122" w="78828">
                  <a:moveTo>
                    <a:pt x="921" y="921"/>
                  </a:moveTo>
                  <a:lnTo>
                    <a:pt x="78036" y="636344"/>
                  </a:lnTo>
                  <a:lnTo>
                    <a:pt x="52331" y="1221386"/>
                  </a:lnTo>
                  <a:lnTo>
                    <a:pt x="33481" y="63634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 flipH="1">
              <a:off x="8615652" y="2653869"/>
              <a:ext cx="113101" cy="781426"/>
            </a:xfrm>
            <a:custGeom>
              <a:rect b="b" l="l" r="r" t="t"/>
              <a:pathLst>
                <a:path extrusionOk="0" h="781426" w="113101">
                  <a:moveTo>
                    <a:pt x="921" y="921"/>
                  </a:moveTo>
                  <a:lnTo>
                    <a:pt x="115393" y="523586"/>
                  </a:lnTo>
                  <a:lnTo>
                    <a:pt x="109224" y="783376"/>
                  </a:lnTo>
                  <a:lnTo>
                    <a:pt x="93458" y="776521"/>
                  </a:lnTo>
                  <a:lnTo>
                    <a:pt x="62955" y="648340"/>
                  </a:lnTo>
                  <a:lnTo>
                    <a:pt x="67411" y="54894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 flipH="1">
              <a:off x="8660549" y="2566473"/>
              <a:ext cx="78828" cy="1220122"/>
            </a:xfrm>
            <a:custGeom>
              <a:rect b="b" l="l" r="r" t="t"/>
              <a:pathLst>
                <a:path extrusionOk="0" h="1220122" w="78828">
                  <a:moveTo>
                    <a:pt x="921" y="921"/>
                  </a:moveTo>
                  <a:lnTo>
                    <a:pt x="78036" y="636344"/>
                  </a:lnTo>
                  <a:lnTo>
                    <a:pt x="52331" y="1221386"/>
                  </a:lnTo>
                  <a:lnTo>
                    <a:pt x="33481" y="636344"/>
                  </a:lnTo>
                  <a:close/>
                </a:path>
              </a:pathLst>
            </a:custGeom>
            <a:solidFill>
              <a:srgbClr val="D662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 flipH="1">
              <a:off x="8615652" y="2653869"/>
              <a:ext cx="113101" cy="781426"/>
            </a:xfrm>
            <a:custGeom>
              <a:rect b="b" l="l" r="r" t="t"/>
              <a:pathLst>
                <a:path extrusionOk="0" h="781426" w="113101">
                  <a:moveTo>
                    <a:pt x="921" y="921"/>
                  </a:moveTo>
                  <a:lnTo>
                    <a:pt x="115393" y="523586"/>
                  </a:lnTo>
                  <a:lnTo>
                    <a:pt x="109224" y="783376"/>
                  </a:lnTo>
                  <a:lnTo>
                    <a:pt x="93458" y="776521"/>
                  </a:lnTo>
                  <a:lnTo>
                    <a:pt x="62955" y="648340"/>
                  </a:lnTo>
                  <a:lnTo>
                    <a:pt x="67411" y="548948"/>
                  </a:lnTo>
                  <a:close/>
                </a:path>
              </a:pathLst>
            </a:custGeom>
            <a:solidFill>
              <a:srgbClr val="994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 flipH="1">
              <a:off x="8687968" y="3201896"/>
              <a:ext cx="315312" cy="586069"/>
            </a:xfrm>
            <a:custGeom>
              <a:rect b="b" l="l" r="r" t="t"/>
              <a:pathLst>
                <a:path extrusionOk="0" h="586069" w="315312">
                  <a:moveTo>
                    <a:pt x="316234" y="585963"/>
                  </a:moveTo>
                  <a:lnTo>
                    <a:pt x="921" y="14630"/>
                  </a:lnTo>
                  <a:lnTo>
                    <a:pt x="297383" y="921"/>
                  </a:lnTo>
                  <a:close/>
                </a:path>
              </a:pathLst>
            </a:custGeom>
            <a:solidFill>
              <a:srgbClr val="FFE0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 flipH="1">
              <a:off x="8705105" y="2566473"/>
              <a:ext cx="298175" cy="647761"/>
            </a:xfrm>
            <a:custGeom>
              <a:rect b="b" l="l" r="r" t="t"/>
              <a:pathLst>
                <a:path extrusionOk="0" h="647761" w="298175">
                  <a:moveTo>
                    <a:pt x="264824" y="921"/>
                  </a:moveTo>
                  <a:lnTo>
                    <a:pt x="921" y="650054"/>
                  </a:lnTo>
                  <a:lnTo>
                    <a:pt x="297383" y="636344"/>
                  </a:lnTo>
                  <a:close/>
                </a:path>
              </a:pathLst>
            </a:custGeom>
            <a:solidFill>
              <a:srgbClr val="FFF0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 flipH="1">
              <a:off x="7580261" y="2275494"/>
              <a:ext cx="1007629" cy="291321"/>
            </a:xfrm>
            <a:custGeom>
              <a:rect b="b" l="l" r="r" t="t"/>
              <a:pathLst>
                <a:path extrusionOk="0" h="291321" w="1007629">
                  <a:moveTo>
                    <a:pt x="266538" y="921"/>
                  </a:moveTo>
                  <a:lnTo>
                    <a:pt x="921" y="91745"/>
                  </a:lnTo>
                  <a:lnTo>
                    <a:pt x="223011" y="183939"/>
                  </a:lnTo>
                  <a:lnTo>
                    <a:pt x="796742" y="291900"/>
                  </a:lnTo>
                  <a:lnTo>
                    <a:pt x="1007865" y="112994"/>
                  </a:lnTo>
                  <a:lnTo>
                    <a:pt x="861861" y="33481"/>
                  </a:lnTo>
                  <a:lnTo>
                    <a:pt x="669589" y="76322"/>
                  </a:lnTo>
                  <a:lnTo>
                    <a:pt x="403630" y="7776"/>
                  </a:lnTo>
                  <a:close/>
                </a:path>
              </a:pathLst>
            </a:custGeom>
            <a:solidFill>
              <a:srgbClr val="A64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0" name="Google Shape;620;p7"/>
          <p:cNvSpPr/>
          <p:nvPr/>
        </p:nvSpPr>
        <p:spPr>
          <a:xfrm>
            <a:off x="1484783" y="1651539"/>
            <a:ext cx="1435500" cy="1435500"/>
          </a:xfrm>
          <a:prstGeom prst="donut">
            <a:avLst>
              <a:gd fmla="val 8839" name="adj"/>
            </a:avLst>
          </a:prstGeom>
          <a:solidFill>
            <a:srgbClr val="DCDE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"/>
          <p:cNvSpPr/>
          <p:nvPr/>
        </p:nvSpPr>
        <p:spPr>
          <a:xfrm rot="7251577">
            <a:off x="3308930" y="2343906"/>
            <a:ext cx="141538" cy="1226458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CDE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113" y="114700"/>
            <a:ext cx="5471675" cy="406495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1671819" y="4284691"/>
            <a:ext cx="5800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Εξασκώντας την ενσυναίσθηση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35061" y="3617570"/>
            <a:ext cx="7673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Δραστηριότητα!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08428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428924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5273728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33" name="Google Shape;6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990011" y="619200"/>
            <a:ext cx="2202360" cy="256402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8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8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8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8"/>
          <p:cNvSpPr/>
          <p:nvPr/>
        </p:nvSpPr>
        <p:spPr>
          <a:xfrm>
            <a:off x="2899203" y="2234754"/>
            <a:ext cx="546057" cy="157874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8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8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8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8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8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8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8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8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8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8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8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8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8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8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8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8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8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8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8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8"/>
          <p:cNvSpPr/>
          <p:nvPr/>
        </p:nvSpPr>
        <p:spPr>
          <a:xfrm>
            <a:off x="2899203" y="2234754"/>
            <a:ext cx="546057" cy="157874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8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8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8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8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8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8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8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8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8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8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8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8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8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8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8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8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8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8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8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2" name="Google Shape;692;p8"/>
          <p:cNvGrpSpPr/>
          <p:nvPr/>
        </p:nvGrpSpPr>
        <p:grpSpPr>
          <a:xfrm rot="-1311851">
            <a:off x="2751763" y="1555872"/>
            <a:ext cx="817785" cy="594904"/>
            <a:chOff x="2796121" y="1679411"/>
            <a:chExt cx="817785" cy="594904"/>
          </a:xfrm>
        </p:grpSpPr>
        <p:sp>
          <p:nvSpPr>
            <p:cNvPr id="693" name="Google Shape;693;p8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5" name="Google Shape;735;p8"/>
          <p:cNvSpPr/>
          <p:nvPr/>
        </p:nvSpPr>
        <p:spPr>
          <a:xfrm>
            <a:off x="2899473" y="2235023"/>
            <a:ext cx="545686" cy="157689"/>
          </a:xfrm>
          <a:custGeom>
            <a:rect b="b" l="l" r="r" t="t"/>
            <a:pathLst>
              <a:path extrusionOk="0" h="157688" w="545685">
                <a:moveTo>
                  <a:pt x="143944" y="0"/>
                </a:moveTo>
                <a:lnTo>
                  <a:pt x="0" y="49220"/>
                </a:lnTo>
                <a:lnTo>
                  <a:pt x="120356" y="99182"/>
                </a:lnTo>
                <a:lnTo>
                  <a:pt x="431274" y="157688"/>
                </a:lnTo>
                <a:lnTo>
                  <a:pt x="545685" y="60735"/>
                </a:lnTo>
                <a:lnTo>
                  <a:pt x="466563" y="17645"/>
                </a:lnTo>
                <a:lnTo>
                  <a:pt x="218237" y="3715"/>
                </a:lnTo>
                <a:lnTo>
                  <a:pt x="143944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8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7" name="Google Shape;737;p8"/>
          <p:cNvGrpSpPr/>
          <p:nvPr/>
        </p:nvGrpSpPr>
        <p:grpSpPr>
          <a:xfrm flipH="1" rot="-7718582">
            <a:off x="2987927" y="1874781"/>
            <a:ext cx="164787" cy="661212"/>
            <a:chOff x="2674094" y="2392442"/>
            <a:chExt cx="211077" cy="661212"/>
          </a:xfrm>
        </p:grpSpPr>
        <p:sp>
          <p:nvSpPr>
            <p:cNvPr id="738" name="Google Shape;738;p8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822866" y="2439804"/>
              <a:ext cx="61292" cy="423473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822866" y="2439804"/>
              <a:ext cx="61292" cy="423473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823136" y="2440072"/>
              <a:ext cx="62035" cy="576832"/>
            </a:xfrm>
            <a:custGeom>
              <a:rect b="b" l="l" r="r" t="t"/>
              <a:pathLst>
                <a:path extrusionOk="0" h="576831" w="62035">
                  <a:moveTo>
                    <a:pt x="0" y="0"/>
                  </a:moveTo>
                  <a:lnTo>
                    <a:pt x="62035" y="283244"/>
                  </a:lnTo>
                  <a:cubicBezTo>
                    <a:pt x="60921" y="330173"/>
                    <a:pt x="59806" y="377101"/>
                    <a:pt x="58692" y="424030"/>
                  </a:cubicBezTo>
                  <a:lnTo>
                    <a:pt x="20374" y="576831"/>
                  </a:lnTo>
                  <a:lnTo>
                    <a:pt x="36033" y="296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0" name="Google Shape;750;p8">
            <a:hlinkClick r:id="rId5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"/>
          <p:cNvSpPr txBox="1"/>
          <p:nvPr/>
        </p:nvSpPr>
        <p:spPr>
          <a:xfrm>
            <a:off x="5603273" y="2034450"/>
            <a:ext cx="30732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Διαβάστε τον διάλογο και συζητήστε στην επόμενη διαφάνεια.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9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7" name="Google Shape;7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9600"/>
            <a:ext cx="5298472" cy="451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0"/>
          <p:cNvSpPr txBox="1"/>
          <p:nvPr/>
        </p:nvSpPr>
        <p:spPr>
          <a:xfrm>
            <a:off x="4393275" y="1561675"/>
            <a:ext cx="31794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νομίζεις ότι νιώθει </a:t>
            </a:r>
            <a:r>
              <a:rPr b="1" lang="el-GR" sz="2400">
                <a:solidFill>
                  <a:schemeClr val="dk2"/>
                </a:solidFill>
              </a:rPr>
              <a:t>η Κρις</a:t>
            </a: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Google DH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4286F3"/>
      </a:accent1>
      <a:accent2>
        <a:srgbClr val="0F9D58"/>
      </a:accent2>
      <a:accent3>
        <a:srgbClr val="FABB05"/>
      </a:accent3>
      <a:accent4>
        <a:srgbClr val="DB4437"/>
      </a:accent4>
      <a:accent5>
        <a:srgbClr val="666666"/>
      </a:accent5>
      <a:accent6>
        <a:srgbClr val="B3B3B3"/>
      </a:accent6>
      <a:hlink>
        <a:srgbClr val="00A9A0"/>
      </a:hlink>
      <a:folHlink>
        <a:srgbClr val="1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Paraskevi Fragopoulou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