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Helvetica Neue"/>
      <p:regular r:id="rId23"/>
      <p:bold r:id="rId24"/>
      <p:italic r:id="rId25"/>
      <p:boldItalic r:id="rId26"/>
    </p:embeddedFont>
    <p:embeddedFont>
      <p:font typeface="Helvetica Neue Ligh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gHPQcpAAUv0T9Qmgq7B7uf94yA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28" Type="http://schemas.openxmlformats.org/officeDocument/2006/relationships/font" Target="fonts/HelveticaNeueLight-bold.fntdata"/><Relationship Id="rId27" Type="http://schemas.openxmlformats.org/officeDocument/2006/relationships/font" Target="fonts/HelveticaNeueLigh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Ligh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font" Target="fonts/HelveticaNeueLigh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oboto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" name="Google Shape;2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Proxima Nova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5" name="Google Shape;5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Ο κάθε μαθητής θα επιλέξει ένα άτομο (ή περισσότερα) στο οποίο μπορούν να δείξουν ευγένεια και θα δημιουργήσει ένα γραμμάριο ευγένειας.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Ζητήστε από τους μαθητές να δουλέψουν ανεξάρτητα.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Στη συνέχεια ο κάθε μαθητής μοιράζεται το γραμμάριο ευγένειας με κάποιον άλλον.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7" name="Google Shape;58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Ο κάθε μαθητής θα επιλέξει ένα άτομο (ή περισσότερα) στο οποίο μπορούν να δείξουν ευγένεια και θα δημιουργήσει ένα γραμμάριο ευγένειας.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Ζητήστε από τους μαθητές να δουλέψουν ανεξάρτητα.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Στη συνέχεια ο κάθε μαθητής μοιράζεται το γραμμάριο ευγένειας με κάποιον άλλον.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2" name="Google Shape;602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Για το σπίτι</a:t>
            </a:r>
            <a:endParaRPr i="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0" name="Google Shape;61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rPr lang="el-G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Χρησιμοποιώντας τον οδηγό μαθημάτων, συζητήστε τις απαντήσεις των μαθητών δείχνοντάς τες στην οθόνη ώστε να τις βλέπουν όλοι. 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9" name="Google Shape;73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Helvetica Neue"/>
              <a:buNone/>
            </a:pPr>
            <a:r>
              <a:rPr lang="el-G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Αφιερώστε λίγο χρόνο για να κατανοήσετε στους στόχους αυτού του μαθήματος πριν ξεκινήσετε τις δραστηριότητες. </a:t>
            </a:r>
            <a:endParaRPr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rPr lang="el-GR">
                <a:latin typeface="Arial"/>
                <a:ea typeface="Arial"/>
                <a:cs typeface="Arial"/>
                <a:sym typeface="Arial"/>
              </a:rPr>
              <a:t>Οι επόμενες διαφάνειες δίνουν στους μαθητές την ευκαιρία να σκεφτούν και να συζητήσουν τα σενάρια της Ενότητας 4, Μάθημα 2.1 του οδηγού Be Internet Awesome.</a:t>
            </a:r>
            <a:endParaRPr i="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Google Shape;159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rPr b="1" i="0" lang="el-GR" u="none" cap="none" strike="noStrike">
                <a:latin typeface="Arial"/>
                <a:ea typeface="Arial"/>
                <a:cs typeface="Arial"/>
                <a:sym typeface="Arial"/>
              </a:rPr>
              <a:t>Ομάδες μελετήστε τα παραδείγματα</a:t>
            </a:r>
            <a:br>
              <a:rPr b="1" lang="el-GR">
                <a:latin typeface="Arial"/>
                <a:ea typeface="Arial"/>
                <a:cs typeface="Arial"/>
                <a:sym typeface="Arial"/>
              </a:rPr>
            </a:br>
            <a:r>
              <a:rPr b="0" lang="el-GR">
                <a:latin typeface="Arial"/>
                <a:ea typeface="Arial"/>
                <a:cs typeface="Arial"/>
                <a:sym typeface="Arial"/>
              </a:rPr>
              <a:t>Ζητήστε από τους μαθητές να φτιάξουν ομάδα με τον διπλανό τους. Ο καθένας θα απαντήσεις μόνος του τις ερωτήσεις και στη συνέχεια θα συζητήσουν με την ομάδα τους. </a:t>
            </a:r>
            <a:endParaRPr b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1" name="Google Shape;3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rPr lang="el-G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Χρησιμοποιώντας τις σημειώσεις του οδηγού μαθημάτων, συζητήστε τις απαντήσεις των μαθητών για αυτή την ερώτηση δείχνοντάς τις στην οθόνη ώστε να τις βλέπουν όλοι.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8" name="Google Shape;3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rPr lang="el-G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Χρησιμοποιώντας τις σημειώσεις του οδηγού μαθημάτων, συζητήστε τις απαντήσεις των μαθητών για αυτή την ερώτηση δείχνοντάς τις στην οθόνη ώστε να τις βλέπουν όλοι. 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5" name="Google Shape;4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5" name="Google Shape;42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5" name="Google Shape;445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rPr b="1" lang="el-G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Δραστηριότητα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rPr lang="el-GR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Χρησιμοποιώντας τις σημειώσεις από τον οδηγό μαθημάτων, δημιουργήστε ένα γραμμάριο ευγένειας.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Right Justified">
  <p:cSld name="Title - Right Justified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161975" y="1748125"/>
            <a:ext cx="4709400" cy="7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subTitle"/>
          </p:nvPr>
        </p:nvSpPr>
        <p:spPr>
          <a:xfrm>
            <a:off x="162200" y="2380975"/>
            <a:ext cx="47094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6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Roboto"/>
              <a:buNone/>
              <a:defRPr b="0" i="0" sz="40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Roboto"/>
              <a:buNone/>
              <a:defRPr b="0" i="0" sz="40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Roboto"/>
              <a:buNone/>
              <a:defRPr b="0" i="0" sz="40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Roboto"/>
              <a:buNone/>
              <a:defRPr b="0" i="0" sz="40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4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4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4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4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/>
          <p:nvPr>
            <p:ph type="title"/>
          </p:nvPr>
        </p:nvSpPr>
        <p:spPr>
          <a:xfrm>
            <a:off x="397050" y="1748975"/>
            <a:ext cx="8746800" cy="16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" type="subTitle"/>
          </p:nvPr>
        </p:nvSpPr>
        <p:spPr>
          <a:xfrm>
            <a:off x="419200" y="2396400"/>
            <a:ext cx="7667700" cy="16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6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6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6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6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6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0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0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0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0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ile only">
  <p:cSld name="Titile 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 txBox="1"/>
          <p:nvPr>
            <p:ph type="title"/>
          </p:nvPr>
        </p:nvSpPr>
        <p:spPr>
          <a:xfrm>
            <a:off x="408825" y="376250"/>
            <a:ext cx="8267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633412" y="357187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Font typeface="Roboto"/>
              <a:buNone/>
              <a:defRPr b="0" i="0" sz="4200" u="none" cap="none" strike="noStrik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633412" y="1214437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718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Roboto"/>
              <a:buChar char="•"/>
              <a:defRPr b="0" i="0" sz="12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718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Roboto"/>
              <a:buChar char="•"/>
              <a:defRPr b="0" i="0" sz="12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718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Roboto"/>
              <a:buChar char="•"/>
              <a:defRPr b="0" i="0" sz="12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718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Roboto"/>
              <a:buChar char="•"/>
              <a:defRPr b="0" i="0" sz="12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7179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Roboto"/>
              <a:buChar char="•"/>
              <a:defRPr b="0" i="0" sz="12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4325" lvl="5" marL="2743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4325" lvl="6" marL="3200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4325" lvl="7" marL="3657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4325" lvl="8" marL="4114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dontchangethislink.peardeckmagic.zone?eyJ0eXBlIjoiYmlhLWluc3RhbGxlZCIsImxhc3RFZGl0ZWRCeSI6IjEwOTI2ODYzNDE1NzA5ODczMjcyMiIsImNvbnRlbnRJbnN0YW5jZUlkIjoiYmlhLXNsaWRlL3NETE03c2lsSW1pRk1NdDUwQ0ppMnFIUEZBNWNzTDhJUEZBWEFmbFk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PRFpRZkdZOWhDMGU2OW5IZkhQeDRpRFJ4SzVCUmU2cm1CUWtXMThZZkVRIn0sInByZXNlbnRhdGlvbklkIjoiMU9EWlFmR1k5aEMwZTY5bkhmSFB4NGlEUnhLNUJSZTZybUJRa1cxOFlmRVEiLCJzaGFyZUNvZGUiOiJ4eHIwMDEifQ==pearId=magic-pear-metadata-identifier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ontchangethislink.peardeckmagic.zone?eyJ0eXBlIjoiZ29vZ2xlLXNsaWRlcy1hZGRvbi1yZXNwb25zZS1mb290ZXIiLCJsYXN0RWRpdGVkQnkiOiIxMDgxMTg1MDQxNjYzNDkzODgwMTMiLCJwcmVzZW50YXRpb25JZCI6IjFJLUltWnFTQ05DZDd0bmVocTFOQlI4b0tKQ0wzVEtQVnV2aEtmNDBiVlp3IiwiY29udGVudElkIjoiY3VzdG9tLXJlc3BvbnNlLWZyZWVoYW5kRHJhd2luZyIsInNsaWRlSWQiOiJnMzhmNDk0NmRjMl8yXzEwMjEiLCJjb250ZW50SW5zdGFuY2VJZCI6IjFJLUltWnFTQ05DZDd0bmVocTFOQlI4b0tKQ0wzVEtQVnV2aEtmNDBiVlp3LzI0OTYxMTkzLTUzZDctNGFkMi1hZWVlLTBkZTNhODA2ZjU3YiIsImJpYSI6eyJpbnN0YWxsYXRpb25Eb21haW4iOiJnb2d1YXJkaWFuLmNvbSIsImluc3RhbGxhdGlvblVzZXIiOiJhdHJvdXRAZ29ndWFyZGlhbi5jb20iLCJpbnN0YWxsYXRpb25EYXRlIjoxNjIwODMwMjExOTI0LCJpbnN0YWxsYXRpb25JZCI6ImJpYS1RZlltS0ZFZ1JTVFA0RG5XcDNKYW9CUFJXb01FRDhxZnRtc2ZyMUd0Iiwib3JpZ2luYWxQcmVzZW50YXRpb25JZCI6IjFJLUltWnFTQ05DZDd0bmVocTFOQlI4b0tKQ0wzVEtQVnV2aEtmNDBiVlp3In0sInNoYXJlQ29kZSI6Inh4cjAwMSJ9pearId=magic-pear-metadata-identifier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ontchangethislink.peardeckmagic.zone?eyJ0eXBlIjoiZ29vZ2xlLXNsaWRlcy1hZGRvbi1yZXNwb25zZS1mb290ZXIiLCJsYXN0RWRpdGVkQnkiOiIxMDgxMTg1MDQxNjYzNDkzODgwMTMiLCJwcmVzZW50YXRpb25JZCI6IjFJLUltWnFTQ05DZDd0bmVocTFOQlI4b0tKQ0wzVEtQVnV2aEtmNDBiVlp3IiwiY29udGVudElkIjoiY3VzdG9tLXJlc3BvbnNlLWZyZWVoYW5kRHJhd2luZyIsInNsaWRlSWQiOiJnMzhmNDk0NmRjMl8yXzEwMjEiLCJjb250ZW50SW5zdGFuY2VJZCI6IjFJLUltWnFTQ05DZDd0bmVocTFOQlI4b0tKQ0wzVEtQVnV2aEtmNDBiVlp3LzI0OTYxMTkzLTUzZDctNGFkMi1hZWVlLTBkZTNhODA2ZjU3YiIsImJpYSI6eyJpbnN0YWxsYXRpb25Eb21haW4iOiJnb2d1YXJkaWFuLmNvbSIsImluc3RhbGxhdGlvblVzZXIiOiJhdHJvdXRAZ29ndWFyZGlhbi5jb20iLCJpbnN0YWxsYXRpb25EYXRlIjoxNjIwODMwMjExOTI0LCJpbnN0YWxsYXRpb25JZCI6ImJpYS1RZlltS0ZFZ1JTVFA0RG5XcDNKYW9CUFJXb01FRDhxZnRtc2ZyMUd0Iiwib3JpZ2luYWxQcmVzZW50YXRpb25JZCI6IjFJLUltWnFTQ05DZDd0bmVocTFOQlI4b0tKQ0wzVEtQVnV2aEtmNDBiVlp3In0sInNoYXJlQ29kZSI6Inh4cjAwMSJ9pearId=magic-pear-metadata-identifier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hyperlink" Target="http://dontchangethislink.peardeckmagic.zone?eyJ0eXBlIjoiYmlhLWluc3RhbGxlZCIsImxhc3RFZGl0ZWRCeSI6IjEwOTI2ODYzNDE1NzA5ODczMjcyMiIsImNvbnRlbnRJbnN0YW5jZUlkIjoiYmlhLXNsaWRlL3IxRWtkTnd1VHpZb0tteE0zV2RXcHVSYTluWDdaRVlXOUNsVENES3U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PRFpRZkdZOWhDMGU2OW5IZkhQeDRpRFJ4SzVCUmU2cm1CUWtXMThZZkVRIn0sInByZXNlbnRhdGlvbklkIjoiMU9EWlFmR1k5aEMwZTY5bkhmSFB4NGlEUnhLNUJSZTZybUJRa1cxOFlmRVEiLCJzaGFyZUNvZGUiOiJ4eHIwMDEifQ==pearId=magic-pear-metadata-identifier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ontchangethislink.peardeckmagic.zone?eyJ0eXBlIjoiZ29vZ2xlLXNsaWRlcy1hZGRvbi1yZXNwb25zZS1mb290ZXIiLCJsYXN0RWRpdGVkQnkiOiIxMDgxMTg1MDQxNjYzNDkzODgwMTMiLCJwcmVzZW50YXRpb25JZCI6IjExYU1HSkFJajF2V3ducTV5TFFveTYwMVdNaWh1OUZLaE5tQjdxblFQM3UwIiwiY29udGVudElkIjoiY3VzdG9tLXJlc3BvbnNlLWZyZWVSZXNwb25zZS10ZXh0Iiwic2xpZGVJZCI6ImczOTBmYmQ2MzY2XzNfMTI1MiIsImNvbnRlbnRJbnN0YW5jZUlkIjoiMXFseDNqZ1hsdmFIRm55NEx2YjJRa2NEcHRodjA5bkJfeVFmY01oc3JDSTQvMzY1MWYwODgtNGM5YS00ODNhLWI5MTctN2RlZjAyZTI1ZTViIiwiYmlhIjp7Imluc3RhbGxhdGlvbkRvbWFpbiI6ImdvZ3VhcmRpYW4uY29tIiwiaW5zdGFsbGF0aW9uVXNlciI6ImF0cm91dEBnb2d1YXJkaWFuLmNvbSIsImluc3RhbGxhdGlvbkRhdGUiOjE2MjA4MzAyMTE5MjQsImluc3RhbGxhdGlvbklkIjoiYmlhLVFmWW1LRkVnUlNUUDREbldwM0phb0JQUldvTUVEOHFmdG1zZnIxR3QiLCJvcmlnaW5hbFByZXNlbnRhdGlvbklkIjoiMTFhTUdKQUlqMXZXd25xNXlMUW95NjAxV01paHU5RktoTm1CN3FuUVAzdTAifSwic2hhcmVDb2RlIjoieHhyMDAxIn0=pearId=magic-pear-metadata-identifier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ontchangethislink.peardeckmagic.zone?eyJ0eXBlIjoiYmlhLWluc3RhbGxlZCIsImxhc3RFZGl0ZWRCeSI6IjEwOTI2ODYzNDE1NzA5ODczMjcyMiIsImNvbnRlbnRJbnN0YW5jZUlkIjoiYmlhLXNsaWRlL3dtNE9lUVhTdHBEMmJqNUNmRkZYSTlMU2xnbTFJdGl5UTIxUEoxQ3A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PRFpRZkdZOWhDMGU2OW5IZkhQeDRpRFJ4SzVCUmU2cm1CUWtXMThZZkVRIn0sInByZXNlbnRhdGlvbklkIjoiMU9EWlFmR1k5aEMwZTY5bkhmSFB4NGlEUnhLNUJSZTZybUJRa1cxOFlmRVEiLCJzaGFyZUNvZGUiOiJ4eHIwMDEifQ==pearId=magic-pear-metadata-identifie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ontchangethislink.peardeckmagic.zone?eyJ0eXBlIjoiYmlhLWluc3RhbGxlZCIsImxhc3RFZGl0ZWRCeSI6IjEwOTI2ODYzNDE1NzA5ODczMjcyMiIsImNvbnRlbnRJbnN0YW5jZUlkIjoiYmlhLXNsaWRlLzJybVRxOEtPRm5WeVloczhEcWdORzBUZnc5dnRWYWFvcjByc1ZBOU0iLCJiaWEiOnsiaW5zdGFsbGF0aW9uRG9tYWluIjoiZ29ndWFyZGlhbi5jb20iLCJpbnN0YWxsYXRpb25Vc2VyIjoiYXRyb3V0QGdvZ3VhcmRpYW4uY29tIiwiaW5zdGFsbGF0aW9uRGF0ZSI6MTYyMDgzMDIxMTkyNCwiaW5zdGFsbGF0aW9uSWQiOiJiaWEtUWZZbUtGRWdSU1RQNERuV3AzSmFvQlBSV29NRUQ4cWZ0bXNmcjFHdCIsIm9yaWdpbmFsUHJlc2VudGF0aW9uSWQiOiIxSS1JbVpxU0NOQ2Q3dG5laHExTkJSOG9LSkNMM1RLUFZ1dmhLZjQwYlZadyJ9LCJwcmVzZW50YXRpb25JZCI6IjFJLUltWnFTQ05DZDd0bmVocTFOQlI4b0tKQ0wzVEtQVnV2aEtmNDBiVlp3Iiwic2hhcmVDb2RlIjoieHhyMDAxIn0=pearId=magic-pear-metadata-identifier" TargetMode="External"/><Relationship Id="rId4" Type="http://schemas.openxmlformats.org/officeDocument/2006/relationships/image" Target="../media/image2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ontchangethislink.peardeckmagic.zone?eyJ0eXBlIjoiYmlhLWluc3RhbGxlZCIsImxhc3RFZGl0ZWRCeSI6IjEwOTI2ODYzNDE1NzA5ODczMjcyMiIsImNvbnRlbnRJbnN0YW5jZUlkIjoiYmlhLXNsaWRlL2hSWGhuekF6M0pTZnBQY21SMXR4elp6MTY3Q2RueG9uaXd5eHdiSmEiLCJiaWEiOnsiaW5zdGFsbGF0aW9uRG9tYWluIjoiZ29ndWFyZGlhbi5jb20iLCJpbnN0YWxsYXRpb25Vc2VyIjoiYXRyb3V0QGdvZ3VhcmRpYW4uY29tIiwiaW5zdGFsbGF0aW9uRGF0ZSI6MTYyMDgzMDIxMTkyNCwiaW5zdGFsbGF0aW9uSWQiOiJiaWEtUWZZbUtGRWdSU1RQNERuV3AzSmFvQlBSV29NRUQ4cWZ0bXNmcjFHdCIsIm9yaWdpbmFsUHJlc2VudGF0aW9uSWQiOiIxSS1JbVpxU0NOQ2Q3dG5laHExTkJSOG9LSkNMM1RLUFZ1dmhLZjQwYlZadyJ9LCJwcmVzZW50YXRpb25JZCI6IjFJLUltWnFTQ05DZDd0bmVocTFOQlI4b0tKQ0wzVEtQVnV2aEtmNDBiVlp3Iiwic2hhcmVDb2RlIjoieHhyMDAxIn0=pearId=magic-pear-metadata-identifier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hyperlink" Target="http://dontchangethislink.peardeckmagic.zone?eyJ0eXBlIjoiYmlhLWluc3RhbGxlZCIsImxhc3RFZGl0ZWRCeSI6IjEwOTI2ODYzNDE1NzA5ODczMjcyMiIsImNvbnRlbnRJbnN0YW5jZUlkIjoiYmlhLXNsaWRlL3NZWWZMNG94QzczdVNuVXBUWTJ2SXRmeWVaSmZZTFliQ0MyUmdERW8iLCJiaWEiOnsiaW5zdGFsbGF0aW9uRG9tYWluIjoiZ29ndWFyZGlhbi5jb20iLCJpbnN0YWxsYXRpb25Vc2VyIjoiYXRyb3V0QGdvZ3VhcmRpYW4uY29tIiwiaW5zdGFsbGF0aW9uRGF0ZSI6MTYyMDgzMDIxMTkyNCwiaW5zdGFsbGF0aW9uSWQiOiJiaWEtUWZZbUtGRWdSU1RQNERuV3AzSmFvQlBSV29NRUQ4cWZ0bXNmcjFHdCIsIm9yaWdpbmFsUHJlc2VudGF0aW9uSWQiOiIxcWx4M2pnWGx2YUhGbnk0THZiMlFrY0RwdGh2MDluQl95UWZjTWhzckNJNCJ9LCJwcmVzZW50YXRpb25JZCI6IjFxbHgzamdYbHZhSEZueTRMdmIyUWtjRHB0aHYwOW5CX3lRZmNNaHNyQ0k0Iiwic2hhcmVDb2RlIjoieHhyMDAxIn0=pearId=magic-pear-metadata-identifier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hyperlink" Target="http://dontchangethislink.peardeckmagic.zone?eyJ0eXBlIjoiZ29vZ2xlLXNsaWRlcy1hZGRvbi1yZXNwb25zZS1mb290ZXIiLCJsYXN0RWRpdGVkQnkiOiIxMDgxMTg1MDQxNjYzNDkzODgwMTMiLCJwcmVzZW50YXRpb25JZCI6IjExYU1HSkFJajF2V3ducTV5TFFveTYwMVdNaWh1OUZLaE5tQjdxblFQM3UwIiwiY29udGVudElkIjoiY3VzdG9tLXJlc3BvbnNlLWZyZWVSZXNwb25zZS10ZXh0Iiwic2xpZGVJZCI6ImczOTBmYmQ2MzY2XzNfMTI1MiIsImNvbnRlbnRJbnN0YW5jZUlkIjoiMXFseDNqZ1hsdmFIRm55NEx2YjJRa2NEcHRodjA5bkJfeVFmY01oc3JDSTQvMzY1MWYwODgtNGM5YS00ODNhLWI5MTctN2RlZjAyZTI1ZTViIiwiYmlhIjp7Imluc3RhbGxhdGlvbkRvbWFpbiI6ImdvZ3VhcmRpYW4uY29tIiwiaW5zdGFsbGF0aW9uVXNlciI6ImF0cm91dEBnb2d1YXJkaWFuLmNvbSIsImluc3RhbGxhdGlvbkRhdGUiOjE2MjA4MzAyMTE5MjQsImluc3RhbGxhdGlvbklkIjoiYmlhLVFmWW1LRkVnUlNUUDREbldwM0phb0JQUldvTUVEOHFmdG1zZnIxR3QiLCJvcmlnaW5hbFByZXNlbnRhdGlvbklkIjoiMTFhTUdKQUlqMXZXd25xNXlMUW95NjAxV01paHU5RktoTm1CN3FuUVAzdTAifSwic2hhcmVDb2RlIjoieHhyMDAxIn0=pearId=magic-pear-metadata-identifier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hyperlink" Target="http://dontchangethislink.peardeckmagic.zone?eyJ0eXBlIjoiZ29vZ2xlLXNsaWRlcy1hZGRvbi1yZXNwb25zZS1mb290ZXIiLCJsYXN0RWRpdGVkQnkiOiIxMDgxMTg1MDQxNjYzNDkzODgwMTMiLCJwcmVzZW50YXRpb25JZCI6IjExYU1HSkFJajF2V3ducTV5TFFveTYwMVdNaWh1OUZLaE5tQjdxblFQM3UwIiwiY29udGVudElkIjoiY3VzdG9tLXJlc3BvbnNlLWZyZWVSZXNwb25zZS10ZXh0Iiwic2xpZGVJZCI6ImczOTBmYmQ2MzY2XzNfMTI1MiIsImNvbnRlbnRJbnN0YW5jZUlkIjoiMXFseDNqZ1hsdmFIRm55NEx2YjJRa2NEcHRodjA5bkJfeVFmY01oc3JDSTQvMzY1MWYwODgtNGM5YS00ODNhLWI5MTctN2RlZjAyZTI1ZTViIiwiYmlhIjp7Imluc3RhbGxhdGlvbkRvbWFpbiI6ImdvZ3VhcmRpYW4uY29tIiwiaW5zdGFsbGF0aW9uVXNlciI6ImF0cm91dEBnb2d1YXJkaWFuLmNvbSIsImluc3RhbGxhdGlvbkRhdGUiOjE2MjA4MzAyMTE5MjQsImluc3RhbGxhdGlvbklkIjoiYmlhLVFmWW1LRkVnUlNUUDREbldwM0phb0JQUldvTUVEOHFmdG1zZnIxR3QiLCJvcmlnaW5hbFByZXNlbnRhdGlvbklkIjoiMTFhTUdKQUlqMXZXd25xNXlMUW95NjAxV01paHU5RktoTm1CN3FuUVAzdTAifSwic2hhcmVDb2RlIjoieHhyMDAxIn0=pearId=magic-pear-metadata-identifier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hyperlink" Target="http://dontchangethislink.peardeckmagic.zone?eyJ0eXBlIjoiZ29vZ2xlLXNsaWRlcy1hZGRvbi1yZXNwb25zZS1mb290ZXIiLCJsYXN0RWRpdGVkQnkiOiIxMDgxMTg1MDQxNjYzNDkzODgwMTMiLCJwcmVzZW50YXRpb25JZCI6IjFJLUltWnFTQ05DZDd0bmVocTFOQlI4b0tKQ0wzVEtQVnV2aEtmNDBiVlp3IiwiY29udGVudElkIjoiY3VzdG9tLXJlc3BvbnNlLWZyZWVoYW5kRHJhd2luZyIsInNsaWRlSWQiOiJnMzhmNDk0NmRjMl8yXzEwMjEiLCJjb250ZW50SW5zdGFuY2VJZCI6IjFJLUltWnFTQ05DZDd0bmVocTFOQlI4b0tKQ0wzVEtQVnV2aEtmNDBiVlp3LzI0OTYxMTkzLTUzZDctNGFkMi1hZWVlLTBkZTNhODA2ZjU3YiIsImJpYSI6eyJpbnN0YWxsYXRpb25Eb21haW4iOiJnb2d1YXJkaWFuLmNvbSIsImluc3RhbGxhdGlvblVzZXIiOiJhdHJvdXRAZ29ndWFyZGlhbi5jb20iLCJpbnN0YWxsYXRpb25EYXRlIjoxNjIwODMwMjExOTI0LCJpbnN0YWxsYXRpb25JZCI6ImJpYS1RZlltS0ZFZ1JTVFA0RG5XcDNKYW9CUFJXb01FRDhxZnRtc2ZyMUd0Iiwib3JpZ2luYWxQcmVzZW50YXRpb25JZCI6IjFJLUltWnFTQ05DZDd0bmVocTFOQlI4b0tKQ0wzVEtQVnV2aEtmNDBiVlp3In0sInNoYXJlQ29kZSI6Inh4cjAwMSJ9pearId=magic-pear-metadata-identifier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hyperlink" Target="http://dontchangethislink.peardeckmagic.zone?eyJ0eXBlIjoiZ29vZ2xlLXNsaWRlcy1hZGRvbi1yZXNwb25zZS1mb290ZXIiLCJsYXN0RWRpdGVkQnkiOiIxMDgxMTg1MDQxNjYzNDkzODgwMTMiLCJwcmVzZW50YXRpb25JZCI6IjFJLUltWnFTQ05DZDd0bmVocTFOQlI4b0tKQ0wzVEtQVnV2aEtmNDBiVlp3IiwiY29udGVudElkIjoiY3VzdG9tLXJlc3BvbnNlLWZyZWVoYW5kRHJhd2luZyIsInNsaWRlSWQiOiJnMzhmNDk0NmRjMl8yXzEwMjEiLCJjb250ZW50SW5zdGFuY2VJZCI6IjFJLUltWnFTQ05DZDd0bmVocTFOQlI4b0tKQ0wzVEtQVnV2aEtmNDBiVlp3LzI0OTYxMTkzLTUzZDctNGFkMi1hZWVlLTBkZTNhODA2ZjU3YiIsImJpYSI6eyJpbnN0YWxsYXRpb25Eb21haW4iOiJnb2d1YXJkaWFuLmNvbSIsImluc3RhbGxhdGlvblVzZXIiOiJhdHJvdXRAZ29ndWFyZGlhbi5jb20iLCJpbnN0YWxsYXRpb25EYXRlIjoxNjIwODMwMjExOTI0LCJpbnN0YWxsYXRpb25JZCI6ImJpYS1RZlltS0ZFZ1JTVFA0RG5XcDNKYW9CUFJXb01FRDhxZnRtc2ZyMUd0Iiwib3JpZ2luYWxQcmVzZW50YXRpb25JZCI6IjFJLUltWnFTQ05DZDd0bmVocTFOQlI4b0tKQ0wzVEtQVnV2aEtmNDBiVlp3In0sInNoYXJlQ29kZSI6Inh4cjAwMSJ9pearId=magic-pear-metadata-identifier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hyperlink" Target="http://dontchangethislink.peardeckmagic.zone?eyJ0eXBlIjoiYmlhLWluc3RhbGxlZCIsImxhc3RFZGl0ZWRCeSI6IjEwOTI2ODYzNDE1NzA5ODczMjcyMiIsImNvbnRlbnRJbnN0YW5jZUlkIjoiYmlhLXNsaWRlL0EyZHIwZ2wyRjE1RFJpeUNXMVAyZm9JM3JMVzNVRW94MHJnVDBKY1MiLCJiaWEiOnsiaW5zdGFsbGF0aW9uRG9tYWluIjoiZ29ndWFyZGlhbi5jb20iLCJpbnN0YWxsYXRpb25Vc2VyIjoiY3NjaGFybmFnbGVAZ29ndWFyZGlhbi5jb20iLCJpbnN0YWxsYXRpb25EYXRlIjoxNjIwMTU4MjM2NDM1LCJpbnN0YWxsYXRpb25JZCI6ImJpYS1paEdlbHFwYXUxbDZVVk1lQ2RaTldnUFR1dlFHVFQyd1dmWDNUamVIIiwib3JpZ2luYWxQcmVzZW50YXRpb25JZCI6IjFPRFpRZkdZOWhDMGU2OW5IZkhQeDRpRFJ4SzVCUmU2cm1CUWtXMThZZkVRIn0sInByZXNlbnRhdGlvbklkIjoiMU9EWlFmR1k5aEMwZTY5bkhmSFB4NGlEUnhLNUJSZTZybUJRa1cxOFlmRVEiLCJzaGFyZUNvZGUiOiJ4eHIwMDEifQ==pearId=magic-pear-metadata-identifi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/>
        </p:nvSpPr>
        <p:spPr>
          <a:xfrm>
            <a:off x="876442" y="3790676"/>
            <a:ext cx="16476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1" i="0" lang="el-GR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ΕΝΟΤΗΤΑ 4</a:t>
            </a:r>
            <a:endParaRPr b="1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 txBox="1"/>
          <p:nvPr/>
        </p:nvSpPr>
        <p:spPr>
          <a:xfrm>
            <a:off x="3345331" y="3790676"/>
            <a:ext cx="16476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1" i="0" lang="el-GR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ΜΑΘΗΜΑ 2.1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 txBox="1"/>
          <p:nvPr/>
        </p:nvSpPr>
        <p:spPr>
          <a:xfrm>
            <a:off x="876441" y="4001654"/>
            <a:ext cx="2391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</a:pPr>
            <a:r>
              <a:rPr b="0" i="0" lang="el-GR" sz="1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Η κουλ συμπεριφορά είναι η καλή συμπεριφορά</a:t>
            </a:r>
            <a:endParaRPr b="0" i="0" sz="16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 txBox="1"/>
          <p:nvPr/>
        </p:nvSpPr>
        <p:spPr>
          <a:xfrm>
            <a:off x="3345330" y="4001654"/>
            <a:ext cx="31614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r>
              <a:rPr b="0" i="0" lang="el-GR" sz="1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Ένα γραμμάριο ευγένειας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oogle Shape;26;p2"/>
          <p:cNvGrpSpPr/>
          <p:nvPr/>
        </p:nvGrpSpPr>
        <p:grpSpPr>
          <a:xfrm>
            <a:off x="591326" y="3832359"/>
            <a:ext cx="312851" cy="252526"/>
            <a:chOff x="6458994" y="1641780"/>
            <a:chExt cx="625703" cy="505052"/>
          </a:xfrm>
        </p:grpSpPr>
        <p:sp>
          <p:nvSpPr>
            <p:cNvPr id="27" name="Google Shape;27;p2"/>
            <p:cNvSpPr/>
            <p:nvPr/>
          </p:nvSpPr>
          <p:spPr>
            <a:xfrm>
              <a:off x="6762025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10522" y="504350"/>
                  </a:moveTo>
                  <a:lnTo>
                    <a:pt x="314956" y="347223"/>
                  </a:lnTo>
                  <a:lnTo>
                    <a:pt x="10522" y="10522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458994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313553" y="504350"/>
                  </a:moveTo>
                  <a:lnTo>
                    <a:pt x="313553" y="10522"/>
                  </a:lnTo>
                  <a:lnTo>
                    <a:pt x="10522" y="347223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3051880" y="3832359"/>
            <a:ext cx="312851" cy="252526"/>
            <a:chOff x="6458994" y="1641780"/>
            <a:chExt cx="625703" cy="505052"/>
          </a:xfrm>
        </p:grpSpPr>
        <p:sp>
          <p:nvSpPr>
            <p:cNvPr id="30" name="Google Shape;30;p2"/>
            <p:cNvSpPr/>
            <p:nvPr/>
          </p:nvSpPr>
          <p:spPr>
            <a:xfrm>
              <a:off x="6762025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10522" y="504350"/>
                  </a:moveTo>
                  <a:lnTo>
                    <a:pt x="314956" y="347223"/>
                  </a:lnTo>
                  <a:lnTo>
                    <a:pt x="10522" y="10522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458994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313553" y="504350"/>
                  </a:moveTo>
                  <a:lnTo>
                    <a:pt x="313553" y="10522"/>
                  </a:lnTo>
                  <a:lnTo>
                    <a:pt x="10522" y="347223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5925169" y="407425"/>
            <a:ext cx="2500475" cy="3984628"/>
            <a:chOff x="3831431" y="1393031"/>
            <a:chExt cx="1476375" cy="2352675"/>
          </a:xfrm>
        </p:grpSpPr>
        <p:sp>
          <p:nvSpPr>
            <p:cNvPr id="33" name="Google Shape;33;p2"/>
            <p:cNvSpPr/>
            <p:nvPr/>
          </p:nvSpPr>
          <p:spPr>
            <a:xfrm>
              <a:off x="3831431" y="1393031"/>
              <a:ext cx="1476375" cy="2352675"/>
            </a:xfrm>
            <a:custGeom>
              <a:rect b="b" l="l" r="r" t="t"/>
              <a:pathLst>
                <a:path extrusionOk="0" h="2352675" w="1476375">
                  <a:moveTo>
                    <a:pt x="1475899" y="103346"/>
                  </a:moveTo>
                  <a:cubicBezTo>
                    <a:pt x="1475899" y="50006"/>
                    <a:pt x="1433036" y="7144"/>
                    <a:pt x="1379696" y="7144"/>
                  </a:cubicBezTo>
                  <a:lnTo>
                    <a:pt x="103346" y="7144"/>
                  </a:lnTo>
                  <a:cubicBezTo>
                    <a:pt x="50006" y="7144"/>
                    <a:pt x="7144" y="50006"/>
                    <a:pt x="7144" y="103346"/>
                  </a:cubicBezTo>
                  <a:lnTo>
                    <a:pt x="7144" y="1723549"/>
                  </a:lnTo>
                  <a:cubicBezTo>
                    <a:pt x="7144" y="1739741"/>
                    <a:pt x="10954" y="1754981"/>
                    <a:pt x="17621" y="1770221"/>
                  </a:cubicBezTo>
                  <a:lnTo>
                    <a:pt x="17621" y="1770221"/>
                  </a:lnTo>
                  <a:cubicBezTo>
                    <a:pt x="20479" y="1775936"/>
                    <a:pt x="23336" y="1780699"/>
                    <a:pt x="26194" y="1785461"/>
                  </a:cubicBezTo>
                  <a:cubicBezTo>
                    <a:pt x="31909" y="1794034"/>
                    <a:pt x="38576" y="1801654"/>
                    <a:pt x="47149" y="1808321"/>
                  </a:cubicBezTo>
                  <a:lnTo>
                    <a:pt x="680561" y="2332196"/>
                  </a:lnTo>
                  <a:cubicBezTo>
                    <a:pt x="698659" y="2346484"/>
                    <a:pt x="719614" y="2354104"/>
                    <a:pt x="741521" y="2354104"/>
                  </a:cubicBezTo>
                  <a:cubicBezTo>
                    <a:pt x="763429" y="2354104"/>
                    <a:pt x="785336" y="2346484"/>
                    <a:pt x="802481" y="2332196"/>
                  </a:cubicBezTo>
                  <a:lnTo>
                    <a:pt x="1435894" y="1808321"/>
                  </a:lnTo>
                  <a:cubicBezTo>
                    <a:pt x="1444466" y="1801654"/>
                    <a:pt x="1451134" y="1794034"/>
                    <a:pt x="1456849" y="1785461"/>
                  </a:cubicBezTo>
                  <a:lnTo>
                    <a:pt x="1456849" y="1785461"/>
                  </a:lnTo>
                  <a:cubicBezTo>
                    <a:pt x="1456849" y="1785461"/>
                    <a:pt x="1456849" y="1785461"/>
                    <a:pt x="1456849" y="1785461"/>
                  </a:cubicBezTo>
                  <a:cubicBezTo>
                    <a:pt x="1459706" y="1780699"/>
                    <a:pt x="1462564" y="1775936"/>
                    <a:pt x="1465421" y="1770221"/>
                  </a:cubicBezTo>
                  <a:lnTo>
                    <a:pt x="1465421" y="1770221"/>
                  </a:lnTo>
                  <a:cubicBezTo>
                    <a:pt x="1472089" y="1755934"/>
                    <a:pt x="1475899" y="1739741"/>
                    <a:pt x="1475899" y="1723549"/>
                  </a:cubicBezTo>
                  <a:lnTo>
                    <a:pt x="1475899" y="103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83856" y="1536859"/>
              <a:ext cx="85725" cy="114300"/>
            </a:xfrm>
            <a:custGeom>
              <a:rect b="b" l="l" r="r" t="t"/>
              <a:pathLst>
                <a:path extrusionOk="0" h="114300" w="85725">
                  <a:moveTo>
                    <a:pt x="7144" y="7144"/>
                  </a:moveTo>
                  <a:lnTo>
                    <a:pt x="50959" y="7144"/>
                  </a:lnTo>
                  <a:cubicBezTo>
                    <a:pt x="55721" y="7144"/>
                    <a:pt x="60484" y="8096"/>
                    <a:pt x="64294" y="9049"/>
                  </a:cubicBezTo>
                  <a:cubicBezTo>
                    <a:pt x="68104" y="10954"/>
                    <a:pt x="71914" y="12859"/>
                    <a:pt x="74771" y="14764"/>
                  </a:cubicBezTo>
                  <a:cubicBezTo>
                    <a:pt x="77629" y="17621"/>
                    <a:pt x="80486" y="20479"/>
                    <a:pt x="81439" y="23336"/>
                  </a:cubicBezTo>
                  <a:cubicBezTo>
                    <a:pt x="83344" y="27146"/>
                    <a:pt x="84296" y="30004"/>
                    <a:pt x="84296" y="33814"/>
                  </a:cubicBezTo>
                  <a:cubicBezTo>
                    <a:pt x="84296" y="39529"/>
                    <a:pt x="82391" y="44291"/>
                    <a:pt x="79534" y="49054"/>
                  </a:cubicBezTo>
                  <a:cubicBezTo>
                    <a:pt x="76676" y="53816"/>
                    <a:pt x="72866" y="55721"/>
                    <a:pt x="69056" y="57626"/>
                  </a:cubicBezTo>
                  <a:lnTo>
                    <a:pt x="69056" y="59531"/>
                  </a:lnTo>
                  <a:cubicBezTo>
                    <a:pt x="74771" y="61436"/>
                    <a:pt x="79534" y="65246"/>
                    <a:pt x="82391" y="69056"/>
                  </a:cubicBezTo>
                  <a:cubicBezTo>
                    <a:pt x="85249" y="73819"/>
                    <a:pt x="87154" y="78581"/>
                    <a:pt x="87154" y="85249"/>
                  </a:cubicBezTo>
                  <a:cubicBezTo>
                    <a:pt x="87154" y="90011"/>
                    <a:pt x="86201" y="93821"/>
                    <a:pt x="84296" y="97631"/>
                  </a:cubicBezTo>
                  <a:cubicBezTo>
                    <a:pt x="82391" y="101441"/>
                    <a:pt x="79534" y="104299"/>
                    <a:pt x="76676" y="107156"/>
                  </a:cubicBezTo>
                  <a:cubicBezTo>
                    <a:pt x="73819" y="110014"/>
                    <a:pt x="69056" y="111919"/>
                    <a:pt x="65246" y="112871"/>
                  </a:cubicBezTo>
                  <a:cubicBezTo>
                    <a:pt x="61436" y="113824"/>
                    <a:pt x="55721" y="114776"/>
                    <a:pt x="50959" y="114776"/>
                  </a:cubicBezTo>
                  <a:lnTo>
                    <a:pt x="7144" y="114776"/>
                  </a:lnTo>
                  <a:lnTo>
                    <a:pt x="7144" y="7144"/>
                  </a:lnTo>
                  <a:close/>
                  <a:moveTo>
                    <a:pt x="49054" y="50006"/>
                  </a:moveTo>
                  <a:cubicBezTo>
                    <a:pt x="52864" y="50006"/>
                    <a:pt x="56674" y="49054"/>
                    <a:pt x="58579" y="47149"/>
                  </a:cubicBezTo>
                  <a:cubicBezTo>
                    <a:pt x="60484" y="45244"/>
                    <a:pt x="62389" y="42386"/>
                    <a:pt x="62389" y="38576"/>
                  </a:cubicBezTo>
                  <a:cubicBezTo>
                    <a:pt x="62389" y="34766"/>
                    <a:pt x="61436" y="31909"/>
                    <a:pt x="58579" y="30004"/>
                  </a:cubicBezTo>
                  <a:cubicBezTo>
                    <a:pt x="56674" y="28099"/>
                    <a:pt x="52864" y="27146"/>
                    <a:pt x="49054" y="27146"/>
                  </a:cubicBezTo>
                  <a:lnTo>
                    <a:pt x="30004" y="27146"/>
                  </a:lnTo>
                  <a:lnTo>
                    <a:pt x="30004" y="49054"/>
                  </a:lnTo>
                  <a:lnTo>
                    <a:pt x="49054" y="49054"/>
                  </a:lnTo>
                  <a:close/>
                  <a:moveTo>
                    <a:pt x="50959" y="94774"/>
                  </a:moveTo>
                  <a:cubicBezTo>
                    <a:pt x="60484" y="94774"/>
                    <a:pt x="65246" y="90964"/>
                    <a:pt x="65246" y="82391"/>
                  </a:cubicBezTo>
                  <a:cubicBezTo>
                    <a:pt x="65246" y="73819"/>
                    <a:pt x="60484" y="70009"/>
                    <a:pt x="50006" y="70009"/>
                  </a:cubicBezTo>
                  <a:lnTo>
                    <a:pt x="30004" y="70009"/>
                  </a:lnTo>
                  <a:lnTo>
                    <a:pt x="30004" y="93821"/>
                  </a:lnTo>
                  <a:lnTo>
                    <a:pt x="50959" y="9382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273391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3344" y="65246"/>
                  </a:moveTo>
                  <a:cubicBezTo>
                    <a:pt x="79534" y="71914"/>
                    <a:pt x="74771" y="76676"/>
                    <a:pt x="69056" y="80486"/>
                  </a:cubicBezTo>
                  <a:cubicBezTo>
                    <a:pt x="63341" y="84296"/>
                    <a:pt x="55721" y="86201"/>
                    <a:pt x="47149" y="86201"/>
                  </a:cubicBezTo>
                  <a:cubicBezTo>
                    <a:pt x="41434" y="86201"/>
                    <a:pt x="35719" y="85249"/>
                    <a:pt x="30956" y="83344"/>
                  </a:cubicBezTo>
                  <a:cubicBezTo>
                    <a:pt x="26194" y="81439"/>
                    <a:pt x="21431" y="78581"/>
                    <a:pt x="18574" y="74771"/>
                  </a:cubicBezTo>
                  <a:cubicBezTo>
                    <a:pt x="14764" y="70961"/>
                    <a:pt x="11906" y="67151"/>
                    <a:pt x="10001" y="62389"/>
                  </a:cubicBezTo>
                  <a:cubicBezTo>
                    <a:pt x="8096" y="57626"/>
                    <a:pt x="7144" y="51911"/>
                    <a:pt x="7144" y="46196"/>
                  </a:cubicBezTo>
                  <a:cubicBezTo>
                    <a:pt x="7144" y="40481"/>
                    <a:pt x="8096" y="35719"/>
                    <a:pt x="10001" y="30956"/>
                  </a:cubicBezTo>
                  <a:cubicBezTo>
                    <a:pt x="11906" y="26194"/>
                    <a:pt x="14764" y="22384"/>
                    <a:pt x="18574" y="18574"/>
                  </a:cubicBezTo>
                  <a:cubicBezTo>
                    <a:pt x="22384" y="14764"/>
                    <a:pt x="26194" y="11906"/>
                    <a:pt x="30956" y="10001"/>
                  </a:cubicBezTo>
                  <a:cubicBezTo>
                    <a:pt x="35719" y="8096"/>
                    <a:pt x="41434" y="7144"/>
                    <a:pt x="46196" y="7144"/>
                  </a:cubicBezTo>
                  <a:cubicBezTo>
                    <a:pt x="51911" y="7144"/>
                    <a:pt x="57626" y="8096"/>
                    <a:pt x="62389" y="10001"/>
                  </a:cubicBezTo>
                  <a:cubicBezTo>
                    <a:pt x="67151" y="11906"/>
                    <a:pt x="70961" y="14764"/>
                    <a:pt x="73819" y="18574"/>
                  </a:cubicBezTo>
                  <a:cubicBezTo>
                    <a:pt x="76676" y="22384"/>
                    <a:pt x="79534" y="26194"/>
                    <a:pt x="80486" y="30956"/>
                  </a:cubicBezTo>
                  <a:cubicBezTo>
                    <a:pt x="82391" y="35719"/>
                    <a:pt x="83344" y="40481"/>
                    <a:pt x="83344" y="46196"/>
                  </a:cubicBezTo>
                  <a:cubicBezTo>
                    <a:pt x="83344" y="47149"/>
                    <a:pt x="83344" y="48101"/>
                    <a:pt x="83344" y="49054"/>
                  </a:cubicBezTo>
                  <a:cubicBezTo>
                    <a:pt x="83344" y="50006"/>
                    <a:pt x="83344" y="50959"/>
                    <a:pt x="83344" y="50959"/>
                  </a:cubicBezTo>
                  <a:cubicBezTo>
                    <a:pt x="83344" y="51911"/>
                    <a:pt x="83344" y="51911"/>
                    <a:pt x="83344" y="52864"/>
                  </a:cubicBezTo>
                  <a:lnTo>
                    <a:pt x="29051" y="52864"/>
                  </a:lnTo>
                  <a:cubicBezTo>
                    <a:pt x="30004" y="57626"/>
                    <a:pt x="32861" y="61436"/>
                    <a:pt x="35719" y="63341"/>
                  </a:cubicBezTo>
                  <a:cubicBezTo>
                    <a:pt x="39529" y="65246"/>
                    <a:pt x="43339" y="67151"/>
                    <a:pt x="47149" y="67151"/>
                  </a:cubicBezTo>
                  <a:cubicBezTo>
                    <a:pt x="50959" y="67151"/>
                    <a:pt x="54769" y="66199"/>
                    <a:pt x="57626" y="64294"/>
                  </a:cubicBezTo>
                  <a:cubicBezTo>
                    <a:pt x="60484" y="62389"/>
                    <a:pt x="62389" y="60484"/>
                    <a:pt x="64294" y="57626"/>
                  </a:cubicBezTo>
                  <a:lnTo>
                    <a:pt x="83344" y="65246"/>
                  </a:lnTo>
                  <a:close/>
                  <a:moveTo>
                    <a:pt x="63341" y="35719"/>
                  </a:moveTo>
                  <a:cubicBezTo>
                    <a:pt x="63341" y="34766"/>
                    <a:pt x="62389" y="32861"/>
                    <a:pt x="61436" y="31909"/>
                  </a:cubicBezTo>
                  <a:cubicBezTo>
                    <a:pt x="60484" y="30956"/>
                    <a:pt x="59531" y="29051"/>
                    <a:pt x="58579" y="28099"/>
                  </a:cubicBezTo>
                  <a:cubicBezTo>
                    <a:pt x="57626" y="27146"/>
                    <a:pt x="55721" y="26194"/>
                    <a:pt x="53816" y="25241"/>
                  </a:cubicBezTo>
                  <a:cubicBezTo>
                    <a:pt x="51911" y="24289"/>
                    <a:pt x="50006" y="24289"/>
                    <a:pt x="47149" y="24289"/>
                  </a:cubicBezTo>
                  <a:cubicBezTo>
                    <a:pt x="43339" y="24289"/>
                    <a:pt x="40481" y="25241"/>
                    <a:pt x="37624" y="27146"/>
                  </a:cubicBezTo>
                  <a:cubicBezTo>
                    <a:pt x="34766" y="29051"/>
                    <a:pt x="31909" y="31909"/>
                    <a:pt x="30956" y="35719"/>
                  </a:cubicBezTo>
                  <a:lnTo>
                    <a:pt x="63341" y="3571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396264" y="1536859"/>
              <a:ext cx="38100" cy="114300"/>
            </a:xfrm>
            <a:custGeom>
              <a:rect b="b" l="l" r="r" t="t"/>
              <a:pathLst>
                <a:path extrusionOk="0" h="114300" w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115729"/>
                  </a:lnTo>
                  <a:lnTo>
                    <a:pt x="7144" y="11572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439126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27146" y="18574"/>
                  </a:moveTo>
                  <a:lnTo>
                    <a:pt x="29051" y="18574"/>
                  </a:lnTo>
                  <a:cubicBezTo>
                    <a:pt x="33814" y="10954"/>
                    <a:pt x="41434" y="7144"/>
                    <a:pt x="51911" y="7144"/>
                  </a:cubicBezTo>
                  <a:cubicBezTo>
                    <a:pt x="61436" y="7144"/>
                    <a:pt x="68104" y="10001"/>
                    <a:pt x="72866" y="15716"/>
                  </a:cubicBezTo>
                  <a:cubicBezTo>
                    <a:pt x="77629" y="21431"/>
                    <a:pt x="79534" y="29051"/>
                    <a:pt x="79534" y="39529"/>
                  </a:cubicBezTo>
                  <a:lnTo>
                    <a:pt x="79534" y="83344"/>
                  </a:lnTo>
                  <a:lnTo>
                    <a:pt x="56674" y="83344"/>
                  </a:lnTo>
                  <a:lnTo>
                    <a:pt x="56674" y="41434"/>
                  </a:lnTo>
                  <a:cubicBezTo>
                    <a:pt x="56674" y="37624"/>
                    <a:pt x="55721" y="33814"/>
                    <a:pt x="53816" y="31909"/>
                  </a:cubicBezTo>
                  <a:cubicBezTo>
                    <a:pt x="51911" y="29051"/>
                    <a:pt x="49054" y="28099"/>
                    <a:pt x="45244" y="28099"/>
                  </a:cubicBezTo>
                  <a:cubicBezTo>
                    <a:pt x="40481" y="28099"/>
                    <a:pt x="35719" y="30004"/>
                    <a:pt x="33814" y="33814"/>
                  </a:cubicBezTo>
                  <a:cubicBezTo>
                    <a:pt x="31909" y="37624"/>
                    <a:pt x="30004" y="43339"/>
                    <a:pt x="30004" y="49054"/>
                  </a:cubicBezTo>
                  <a:lnTo>
                    <a:pt x="30004" y="83344"/>
                  </a:lnTo>
                  <a:lnTo>
                    <a:pt x="7144" y="83344"/>
                  </a:lnTo>
                  <a:lnTo>
                    <a:pt x="7144" y="9049"/>
                  </a:lnTo>
                  <a:lnTo>
                    <a:pt x="28099" y="9049"/>
                  </a:lnTo>
                  <a:lnTo>
                    <a:pt x="28099" y="1857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17231" y="1548289"/>
              <a:ext cx="66675" cy="104775"/>
            </a:xfrm>
            <a:custGeom>
              <a:rect b="b" l="l" r="r" t="t"/>
              <a:pathLst>
                <a:path extrusionOk="0" h="104775" w="66675">
                  <a:moveTo>
                    <a:pt x="20479" y="49054"/>
                  </a:moveTo>
                  <a:lnTo>
                    <a:pt x="7144" y="49054"/>
                  </a:lnTo>
                  <a:lnTo>
                    <a:pt x="7144" y="30004"/>
                  </a:lnTo>
                  <a:lnTo>
                    <a:pt x="20479" y="30004"/>
                  </a:lnTo>
                  <a:lnTo>
                    <a:pt x="20479" y="7144"/>
                  </a:lnTo>
                  <a:lnTo>
                    <a:pt x="43339" y="7144"/>
                  </a:lnTo>
                  <a:lnTo>
                    <a:pt x="43339" y="30004"/>
                  </a:lnTo>
                  <a:lnTo>
                    <a:pt x="61436" y="30004"/>
                  </a:lnTo>
                  <a:lnTo>
                    <a:pt x="61436" y="49054"/>
                  </a:lnTo>
                  <a:lnTo>
                    <a:pt x="43339" y="49054"/>
                  </a:lnTo>
                  <a:lnTo>
                    <a:pt x="43339" y="74771"/>
                  </a:lnTo>
                  <a:cubicBezTo>
                    <a:pt x="43339" y="76676"/>
                    <a:pt x="43339" y="77629"/>
                    <a:pt x="44291" y="79534"/>
                  </a:cubicBezTo>
                  <a:cubicBezTo>
                    <a:pt x="44291" y="80486"/>
                    <a:pt x="45244" y="82391"/>
                    <a:pt x="46196" y="83344"/>
                  </a:cubicBezTo>
                  <a:cubicBezTo>
                    <a:pt x="48101" y="84296"/>
                    <a:pt x="50006" y="85249"/>
                    <a:pt x="51911" y="85249"/>
                  </a:cubicBezTo>
                  <a:cubicBezTo>
                    <a:pt x="53816" y="85249"/>
                    <a:pt x="54769" y="85249"/>
                    <a:pt x="55721" y="84296"/>
                  </a:cubicBezTo>
                  <a:cubicBezTo>
                    <a:pt x="56674" y="84296"/>
                    <a:pt x="57626" y="83344"/>
                    <a:pt x="58579" y="82391"/>
                  </a:cubicBezTo>
                  <a:lnTo>
                    <a:pt x="65246" y="102394"/>
                  </a:lnTo>
                  <a:cubicBezTo>
                    <a:pt x="62389" y="103346"/>
                    <a:pt x="59531" y="104299"/>
                    <a:pt x="56674" y="105251"/>
                  </a:cubicBezTo>
                  <a:cubicBezTo>
                    <a:pt x="53816" y="106204"/>
                    <a:pt x="50006" y="106204"/>
                    <a:pt x="47149" y="106204"/>
                  </a:cubicBezTo>
                  <a:cubicBezTo>
                    <a:pt x="39529" y="106204"/>
                    <a:pt x="32861" y="103346"/>
                    <a:pt x="28099" y="99536"/>
                  </a:cubicBezTo>
                  <a:cubicBezTo>
                    <a:pt x="25241" y="96679"/>
                    <a:pt x="23336" y="93821"/>
                    <a:pt x="22384" y="90011"/>
                  </a:cubicBezTo>
                  <a:cubicBezTo>
                    <a:pt x="21431" y="86201"/>
                    <a:pt x="20479" y="82391"/>
                    <a:pt x="20479" y="77629"/>
                  </a:cubicBezTo>
                  <a:lnTo>
                    <a:pt x="20479" y="4905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80096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3344" y="65246"/>
                  </a:moveTo>
                  <a:cubicBezTo>
                    <a:pt x="79534" y="71914"/>
                    <a:pt x="74771" y="76676"/>
                    <a:pt x="69056" y="80486"/>
                  </a:cubicBezTo>
                  <a:cubicBezTo>
                    <a:pt x="63341" y="84296"/>
                    <a:pt x="55721" y="86201"/>
                    <a:pt x="47149" y="86201"/>
                  </a:cubicBezTo>
                  <a:cubicBezTo>
                    <a:pt x="41434" y="86201"/>
                    <a:pt x="35719" y="85249"/>
                    <a:pt x="30956" y="83344"/>
                  </a:cubicBezTo>
                  <a:cubicBezTo>
                    <a:pt x="26194" y="81439"/>
                    <a:pt x="21431" y="78581"/>
                    <a:pt x="18574" y="74771"/>
                  </a:cubicBezTo>
                  <a:cubicBezTo>
                    <a:pt x="14764" y="70961"/>
                    <a:pt x="11906" y="67151"/>
                    <a:pt x="10001" y="62389"/>
                  </a:cubicBezTo>
                  <a:cubicBezTo>
                    <a:pt x="8096" y="57626"/>
                    <a:pt x="7144" y="51911"/>
                    <a:pt x="7144" y="46196"/>
                  </a:cubicBezTo>
                  <a:cubicBezTo>
                    <a:pt x="7144" y="40481"/>
                    <a:pt x="8096" y="35719"/>
                    <a:pt x="10001" y="30956"/>
                  </a:cubicBezTo>
                  <a:cubicBezTo>
                    <a:pt x="11906" y="26194"/>
                    <a:pt x="14764" y="22384"/>
                    <a:pt x="18574" y="18574"/>
                  </a:cubicBezTo>
                  <a:cubicBezTo>
                    <a:pt x="22384" y="14764"/>
                    <a:pt x="26194" y="11906"/>
                    <a:pt x="30956" y="10001"/>
                  </a:cubicBezTo>
                  <a:cubicBezTo>
                    <a:pt x="35719" y="8096"/>
                    <a:pt x="41434" y="7144"/>
                    <a:pt x="46196" y="7144"/>
                  </a:cubicBezTo>
                  <a:cubicBezTo>
                    <a:pt x="51911" y="7144"/>
                    <a:pt x="57626" y="8096"/>
                    <a:pt x="62389" y="10001"/>
                  </a:cubicBezTo>
                  <a:cubicBezTo>
                    <a:pt x="67151" y="11906"/>
                    <a:pt x="70961" y="14764"/>
                    <a:pt x="73819" y="18574"/>
                  </a:cubicBezTo>
                  <a:cubicBezTo>
                    <a:pt x="76676" y="22384"/>
                    <a:pt x="79534" y="26194"/>
                    <a:pt x="80486" y="30956"/>
                  </a:cubicBezTo>
                  <a:cubicBezTo>
                    <a:pt x="82391" y="35719"/>
                    <a:pt x="83344" y="40481"/>
                    <a:pt x="83344" y="46196"/>
                  </a:cubicBezTo>
                  <a:cubicBezTo>
                    <a:pt x="83344" y="47149"/>
                    <a:pt x="83344" y="48101"/>
                    <a:pt x="83344" y="49054"/>
                  </a:cubicBezTo>
                  <a:cubicBezTo>
                    <a:pt x="83344" y="50006"/>
                    <a:pt x="83344" y="50959"/>
                    <a:pt x="83344" y="50959"/>
                  </a:cubicBezTo>
                  <a:cubicBezTo>
                    <a:pt x="83344" y="51911"/>
                    <a:pt x="83344" y="51911"/>
                    <a:pt x="83344" y="52864"/>
                  </a:cubicBezTo>
                  <a:lnTo>
                    <a:pt x="29051" y="52864"/>
                  </a:lnTo>
                  <a:cubicBezTo>
                    <a:pt x="30004" y="57626"/>
                    <a:pt x="32861" y="61436"/>
                    <a:pt x="35719" y="63341"/>
                  </a:cubicBezTo>
                  <a:cubicBezTo>
                    <a:pt x="39529" y="65246"/>
                    <a:pt x="43339" y="67151"/>
                    <a:pt x="47149" y="67151"/>
                  </a:cubicBezTo>
                  <a:cubicBezTo>
                    <a:pt x="50959" y="67151"/>
                    <a:pt x="54769" y="66199"/>
                    <a:pt x="57626" y="64294"/>
                  </a:cubicBezTo>
                  <a:cubicBezTo>
                    <a:pt x="60484" y="62389"/>
                    <a:pt x="62389" y="60484"/>
                    <a:pt x="64294" y="57626"/>
                  </a:cubicBezTo>
                  <a:lnTo>
                    <a:pt x="83344" y="65246"/>
                  </a:lnTo>
                  <a:close/>
                  <a:moveTo>
                    <a:pt x="63341" y="35719"/>
                  </a:moveTo>
                  <a:cubicBezTo>
                    <a:pt x="63341" y="34766"/>
                    <a:pt x="62389" y="32861"/>
                    <a:pt x="61436" y="31909"/>
                  </a:cubicBezTo>
                  <a:cubicBezTo>
                    <a:pt x="60484" y="30956"/>
                    <a:pt x="59531" y="29051"/>
                    <a:pt x="58579" y="28099"/>
                  </a:cubicBezTo>
                  <a:cubicBezTo>
                    <a:pt x="57626" y="27146"/>
                    <a:pt x="55721" y="26194"/>
                    <a:pt x="53816" y="25241"/>
                  </a:cubicBezTo>
                  <a:cubicBezTo>
                    <a:pt x="51911" y="24289"/>
                    <a:pt x="50006" y="24289"/>
                    <a:pt x="47149" y="24289"/>
                  </a:cubicBezTo>
                  <a:cubicBezTo>
                    <a:pt x="43339" y="24289"/>
                    <a:pt x="40481" y="25241"/>
                    <a:pt x="37624" y="27146"/>
                  </a:cubicBezTo>
                  <a:cubicBezTo>
                    <a:pt x="34766" y="29051"/>
                    <a:pt x="31909" y="31909"/>
                    <a:pt x="30956" y="35719"/>
                  </a:cubicBezTo>
                  <a:lnTo>
                    <a:pt x="63341" y="3571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67726" y="1568291"/>
              <a:ext cx="66675" cy="85725"/>
            </a:xfrm>
            <a:custGeom>
              <a:rect b="b" l="l" r="r" t="t"/>
              <a:pathLst>
                <a:path extrusionOk="0" h="85725" w="66675">
                  <a:moveTo>
                    <a:pt x="8096" y="10001"/>
                  </a:moveTo>
                  <a:lnTo>
                    <a:pt x="29051" y="10001"/>
                  </a:lnTo>
                  <a:lnTo>
                    <a:pt x="29051" y="19526"/>
                  </a:lnTo>
                  <a:lnTo>
                    <a:pt x="30956" y="19526"/>
                  </a:lnTo>
                  <a:cubicBezTo>
                    <a:pt x="32861" y="16669"/>
                    <a:pt x="35719" y="13811"/>
                    <a:pt x="39529" y="10954"/>
                  </a:cubicBezTo>
                  <a:cubicBezTo>
                    <a:pt x="43339" y="9049"/>
                    <a:pt x="47149" y="7144"/>
                    <a:pt x="51911" y="7144"/>
                  </a:cubicBezTo>
                  <a:cubicBezTo>
                    <a:pt x="54769" y="7144"/>
                    <a:pt x="56674" y="7144"/>
                    <a:pt x="58579" y="8096"/>
                  </a:cubicBezTo>
                  <a:cubicBezTo>
                    <a:pt x="60484" y="9049"/>
                    <a:pt x="62389" y="9049"/>
                    <a:pt x="63341" y="10001"/>
                  </a:cubicBezTo>
                  <a:lnTo>
                    <a:pt x="57626" y="30004"/>
                  </a:lnTo>
                  <a:cubicBezTo>
                    <a:pt x="56674" y="29051"/>
                    <a:pt x="54769" y="29051"/>
                    <a:pt x="53816" y="28099"/>
                  </a:cubicBezTo>
                  <a:cubicBezTo>
                    <a:pt x="51911" y="28099"/>
                    <a:pt x="50006" y="27146"/>
                    <a:pt x="48101" y="27146"/>
                  </a:cubicBezTo>
                  <a:cubicBezTo>
                    <a:pt x="42386" y="27146"/>
                    <a:pt x="38576" y="29051"/>
                    <a:pt x="34766" y="32861"/>
                  </a:cubicBezTo>
                  <a:cubicBezTo>
                    <a:pt x="31909" y="36671"/>
                    <a:pt x="30004" y="42386"/>
                    <a:pt x="30004" y="48101"/>
                  </a:cubicBezTo>
                  <a:lnTo>
                    <a:pt x="30004" y="82391"/>
                  </a:lnTo>
                  <a:lnTo>
                    <a:pt x="7144" y="82391"/>
                  </a:lnTo>
                  <a:lnTo>
                    <a:pt x="7144" y="1000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33449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27146" y="18574"/>
                  </a:moveTo>
                  <a:lnTo>
                    <a:pt x="29051" y="18574"/>
                  </a:lnTo>
                  <a:cubicBezTo>
                    <a:pt x="33814" y="10954"/>
                    <a:pt x="41434" y="7144"/>
                    <a:pt x="51911" y="7144"/>
                  </a:cubicBezTo>
                  <a:cubicBezTo>
                    <a:pt x="61436" y="7144"/>
                    <a:pt x="68104" y="10001"/>
                    <a:pt x="72866" y="15716"/>
                  </a:cubicBezTo>
                  <a:cubicBezTo>
                    <a:pt x="77629" y="21431"/>
                    <a:pt x="79534" y="29051"/>
                    <a:pt x="79534" y="39529"/>
                  </a:cubicBezTo>
                  <a:lnTo>
                    <a:pt x="79534" y="83344"/>
                  </a:lnTo>
                  <a:lnTo>
                    <a:pt x="56674" y="83344"/>
                  </a:lnTo>
                  <a:lnTo>
                    <a:pt x="56674" y="41434"/>
                  </a:lnTo>
                  <a:cubicBezTo>
                    <a:pt x="56674" y="37624"/>
                    <a:pt x="55721" y="33814"/>
                    <a:pt x="53816" y="31909"/>
                  </a:cubicBezTo>
                  <a:cubicBezTo>
                    <a:pt x="51911" y="29051"/>
                    <a:pt x="49054" y="28099"/>
                    <a:pt x="45244" y="28099"/>
                  </a:cubicBezTo>
                  <a:cubicBezTo>
                    <a:pt x="40481" y="28099"/>
                    <a:pt x="35719" y="30004"/>
                    <a:pt x="33814" y="33814"/>
                  </a:cubicBezTo>
                  <a:cubicBezTo>
                    <a:pt x="31909" y="37624"/>
                    <a:pt x="30004" y="43339"/>
                    <a:pt x="30004" y="49054"/>
                  </a:cubicBezTo>
                  <a:lnTo>
                    <a:pt x="30004" y="83344"/>
                  </a:lnTo>
                  <a:lnTo>
                    <a:pt x="7144" y="83344"/>
                  </a:lnTo>
                  <a:lnTo>
                    <a:pt x="7144" y="9049"/>
                  </a:lnTo>
                  <a:lnTo>
                    <a:pt x="28099" y="9049"/>
                  </a:lnTo>
                  <a:lnTo>
                    <a:pt x="28099" y="1857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816316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3344" y="65246"/>
                  </a:moveTo>
                  <a:cubicBezTo>
                    <a:pt x="79534" y="71914"/>
                    <a:pt x="74771" y="76676"/>
                    <a:pt x="69056" y="80486"/>
                  </a:cubicBezTo>
                  <a:cubicBezTo>
                    <a:pt x="63341" y="84296"/>
                    <a:pt x="55721" y="86201"/>
                    <a:pt x="47149" y="86201"/>
                  </a:cubicBezTo>
                  <a:cubicBezTo>
                    <a:pt x="41434" y="86201"/>
                    <a:pt x="35719" y="85249"/>
                    <a:pt x="30956" y="83344"/>
                  </a:cubicBezTo>
                  <a:cubicBezTo>
                    <a:pt x="26194" y="81439"/>
                    <a:pt x="21431" y="78581"/>
                    <a:pt x="18574" y="74771"/>
                  </a:cubicBezTo>
                  <a:cubicBezTo>
                    <a:pt x="14764" y="70961"/>
                    <a:pt x="11906" y="67151"/>
                    <a:pt x="10001" y="62389"/>
                  </a:cubicBezTo>
                  <a:cubicBezTo>
                    <a:pt x="8096" y="57626"/>
                    <a:pt x="7144" y="51911"/>
                    <a:pt x="7144" y="46196"/>
                  </a:cubicBezTo>
                  <a:cubicBezTo>
                    <a:pt x="7144" y="40481"/>
                    <a:pt x="8096" y="35719"/>
                    <a:pt x="10001" y="30956"/>
                  </a:cubicBezTo>
                  <a:cubicBezTo>
                    <a:pt x="11906" y="26194"/>
                    <a:pt x="14764" y="22384"/>
                    <a:pt x="18574" y="18574"/>
                  </a:cubicBezTo>
                  <a:cubicBezTo>
                    <a:pt x="22384" y="14764"/>
                    <a:pt x="26194" y="11906"/>
                    <a:pt x="30956" y="10001"/>
                  </a:cubicBezTo>
                  <a:cubicBezTo>
                    <a:pt x="35719" y="8096"/>
                    <a:pt x="41434" y="7144"/>
                    <a:pt x="46196" y="7144"/>
                  </a:cubicBezTo>
                  <a:cubicBezTo>
                    <a:pt x="51911" y="7144"/>
                    <a:pt x="57626" y="8096"/>
                    <a:pt x="62389" y="10001"/>
                  </a:cubicBezTo>
                  <a:cubicBezTo>
                    <a:pt x="67151" y="11906"/>
                    <a:pt x="70961" y="14764"/>
                    <a:pt x="73819" y="18574"/>
                  </a:cubicBezTo>
                  <a:cubicBezTo>
                    <a:pt x="76676" y="22384"/>
                    <a:pt x="79534" y="26194"/>
                    <a:pt x="80486" y="30956"/>
                  </a:cubicBezTo>
                  <a:cubicBezTo>
                    <a:pt x="82391" y="35719"/>
                    <a:pt x="83344" y="40481"/>
                    <a:pt x="83344" y="46196"/>
                  </a:cubicBezTo>
                  <a:cubicBezTo>
                    <a:pt x="83344" y="47149"/>
                    <a:pt x="83344" y="48101"/>
                    <a:pt x="83344" y="49054"/>
                  </a:cubicBezTo>
                  <a:cubicBezTo>
                    <a:pt x="83344" y="50006"/>
                    <a:pt x="83344" y="50959"/>
                    <a:pt x="83344" y="50959"/>
                  </a:cubicBezTo>
                  <a:cubicBezTo>
                    <a:pt x="83344" y="51911"/>
                    <a:pt x="83344" y="51911"/>
                    <a:pt x="83344" y="52864"/>
                  </a:cubicBezTo>
                  <a:lnTo>
                    <a:pt x="29051" y="52864"/>
                  </a:lnTo>
                  <a:cubicBezTo>
                    <a:pt x="30004" y="57626"/>
                    <a:pt x="32861" y="61436"/>
                    <a:pt x="35719" y="63341"/>
                  </a:cubicBezTo>
                  <a:cubicBezTo>
                    <a:pt x="38576" y="65246"/>
                    <a:pt x="43339" y="67151"/>
                    <a:pt x="47149" y="67151"/>
                  </a:cubicBezTo>
                  <a:cubicBezTo>
                    <a:pt x="50959" y="67151"/>
                    <a:pt x="54769" y="66199"/>
                    <a:pt x="57626" y="64294"/>
                  </a:cubicBezTo>
                  <a:cubicBezTo>
                    <a:pt x="60484" y="62389"/>
                    <a:pt x="62389" y="60484"/>
                    <a:pt x="64294" y="57626"/>
                  </a:cubicBezTo>
                  <a:lnTo>
                    <a:pt x="83344" y="65246"/>
                  </a:lnTo>
                  <a:close/>
                  <a:moveTo>
                    <a:pt x="63341" y="35719"/>
                  </a:moveTo>
                  <a:cubicBezTo>
                    <a:pt x="63341" y="34766"/>
                    <a:pt x="62389" y="32861"/>
                    <a:pt x="61436" y="31909"/>
                  </a:cubicBezTo>
                  <a:cubicBezTo>
                    <a:pt x="60484" y="30956"/>
                    <a:pt x="59531" y="29051"/>
                    <a:pt x="58579" y="28099"/>
                  </a:cubicBezTo>
                  <a:cubicBezTo>
                    <a:pt x="57626" y="27146"/>
                    <a:pt x="55721" y="26194"/>
                    <a:pt x="53816" y="25241"/>
                  </a:cubicBezTo>
                  <a:cubicBezTo>
                    <a:pt x="51911" y="24289"/>
                    <a:pt x="50006" y="24289"/>
                    <a:pt x="47149" y="24289"/>
                  </a:cubicBezTo>
                  <a:cubicBezTo>
                    <a:pt x="43339" y="24289"/>
                    <a:pt x="40481" y="25241"/>
                    <a:pt x="37624" y="27146"/>
                  </a:cubicBezTo>
                  <a:cubicBezTo>
                    <a:pt x="34766" y="29051"/>
                    <a:pt x="31909" y="31909"/>
                    <a:pt x="30956" y="35719"/>
                  </a:cubicBezTo>
                  <a:lnTo>
                    <a:pt x="63341" y="3571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97279" y="1548289"/>
              <a:ext cx="66675" cy="104775"/>
            </a:xfrm>
            <a:custGeom>
              <a:rect b="b" l="l" r="r" t="t"/>
              <a:pathLst>
                <a:path extrusionOk="0" h="104775" w="66675">
                  <a:moveTo>
                    <a:pt x="20479" y="49054"/>
                  </a:moveTo>
                  <a:lnTo>
                    <a:pt x="7144" y="49054"/>
                  </a:lnTo>
                  <a:lnTo>
                    <a:pt x="7144" y="30004"/>
                  </a:lnTo>
                  <a:lnTo>
                    <a:pt x="20479" y="30004"/>
                  </a:lnTo>
                  <a:lnTo>
                    <a:pt x="20479" y="7144"/>
                  </a:lnTo>
                  <a:lnTo>
                    <a:pt x="43339" y="7144"/>
                  </a:lnTo>
                  <a:lnTo>
                    <a:pt x="43339" y="30004"/>
                  </a:lnTo>
                  <a:lnTo>
                    <a:pt x="61436" y="30004"/>
                  </a:lnTo>
                  <a:lnTo>
                    <a:pt x="61436" y="49054"/>
                  </a:lnTo>
                  <a:lnTo>
                    <a:pt x="43339" y="49054"/>
                  </a:lnTo>
                  <a:lnTo>
                    <a:pt x="43339" y="74771"/>
                  </a:lnTo>
                  <a:cubicBezTo>
                    <a:pt x="43339" y="76676"/>
                    <a:pt x="43339" y="77629"/>
                    <a:pt x="44291" y="79534"/>
                  </a:cubicBezTo>
                  <a:cubicBezTo>
                    <a:pt x="44291" y="80486"/>
                    <a:pt x="45244" y="82391"/>
                    <a:pt x="46196" y="83344"/>
                  </a:cubicBezTo>
                  <a:cubicBezTo>
                    <a:pt x="48101" y="84296"/>
                    <a:pt x="50006" y="85249"/>
                    <a:pt x="51911" y="85249"/>
                  </a:cubicBezTo>
                  <a:cubicBezTo>
                    <a:pt x="53816" y="85249"/>
                    <a:pt x="54769" y="85249"/>
                    <a:pt x="55721" y="84296"/>
                  </a:cubicBezTo>
                  <a:cubicBezTo>
                    <a:pt x="56674" y="84296"/>
                    <a:pt x="57626" y="83344"/>
                    <a:pt x="58579" y="82391"/>
                  </a:cubicBezTo>
                  <a:lnTo>
                    <a:pt x="65246" y="102394"/>
                  </a:lnTo>
                  <a:cubicBezTo>
                    <a:pt x="62389" y="103346"/>
                    <a:pt x="59531" y="104299"/>
                    <a:pt x="56674" y="105251"/>
                  </a:cubicBezTo>
                  <a:cubicBezTo>
                    <a:pt x="53816" y="106204"/>
                    <a:pt x="50006" y="106204"/>
                    <a:pt x="47149" y="106204"/>
                  </a:cubicBezTo>
                  <a:cubicBezTo>
                    <a:pt x="39529" y="106204"/>
                    <a:pt x="32861" y="103346"/>
                    <a:pt x="28099" y="99536"/>
                  </a:cubicBezTo>
                  <a:cubicBezTo>
                    <a:pt x="25241" y="96679"/>
                    <a:pt x="23336" y="93821"/>
                    <a:pt x="22384" y="90011"/>
                  </a:cubicBezTo>
                  <a:cubicBezTo>
                    <a:pt x="21431" y="86201"/>
                    <a:pt x="20479" y="82391"/>
                    <a:pt x="20479" y="77629"/>
                  </a:cubicBezTo>
                  <a:lnTo>
                    <a:pt x="20479" y="4905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414361" y="1688306"/>
              <a:ext cx="104775" cy="114300"/>
            </a:xfrm>
            <a:custGeom>
              <a:rect b="b" l="l" r="r" t="t"/>
              <a:pathLst>
                <a:path extrusionOk="0" h="114300" w="104775">
                  <a:moveTo>
                    <a:pt x="7144" y="7144"/>
                  </a:moveTo>
                  <a:lnTo>
                    <a:pt x="30956" y="7144"/>
                  </a:lnTo>
                  <a:lnTo>
                    <a:pt x="30956" y="49054"/>
                  </a:lnTo>
                  <a:lnTo>
                    <a:pt x="32861" y="49054"/>
                  </a:lnTo>
                  <a:lnTo>
                    <a:pt x="69056" y="7144"/>
                  </a:lnTo>
                  <a:lnTo>
                    <a:pt x="96679" y="7144"/>
                  </a:lnTo>
                  <a:lnTo>
                    <a:pt x="96679" y="9049"/>
                  </a:lnTo>
                  <a:lnTo>
                    <a:pt x="57626" y="52864"/>
                  </a:lnTo>
                  <a:lnTo>
                    <a:pt x="101441" y="113824"/>
                  </a:lnTo>
                  <a:lnTo>
                    <a:pt x="101441" y="115729"/>
                  </a:lnTo>
                  <a:lnTo>
                    <a:pt x="72866" y="115729"/>
                  </a:lnTo>
                  <a:lnTo>
                    <a:pt x="42386" y="71914"/>
                  </a:lnTo>
                  <a:lnTo>
                    <a:pt x="30956" y="83344"/>
                  </a:lnTo>
                  <a:lnTo>
                    <a:pt x="30956" y="115729"/>
                  </a:lnTo>
                  <a:lnTo>
                    <a:pt x="7144" y="11572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513421" y="1687354"/>
              <a:ext cx="38100" cy="123825"/>
            </a:xfrm>
            <a:custGeom>
              <a:rect b="b" l="l" r="r" t="t"/>
              <a:pathLst>
                <a:path extrusionOk="0" h="123825" w="38100">
                  <a:moveTo>
                    <a:pt x="21431" y="35719"/>
                  </a:moveTo>
                  <a:cubicBezTo>
                    <a:pt x="19526" y="35719"/>
                    <a:pt x="17621" y="35719"/>
                    <a:pt x="15716" y="34766"/>
                  </a:cubicBezTo>
                  <a:cubicBezTo>
                    <a:pt x="13811" y="33814"/>
                    <a:pt x="12859" y="32861"/>
                    <a:pt x="10954" y="31909"/>
                  </a:cubicBezTo>
                  <a:cubicBezTo>
                    <a:pt x="9049" y="30956"/>
                    <a:pt x="9049" y="29051"/>
                    <a:pt x="8096" y="27146"/>
                  </a:cubicBezTo>
                  <a:cubicBezTo>
                    <a:pt x="7144" y="25241"/>
                    <a:pt x="7144" y="23336"/>
                    <a:pt x="7144" y="21431"/>
                  </a:cubicBezTo>
                  <a:cubicBezTo>
                    <a:pt x="7144" y="19526"/>
                    <a:pt x="7144" y="17621"/>
                    <a:pt x="8096" y="15716"/>
                  </a:cubicBezTo>
                  <a:cubicBezTo>
                    <a:pt x="9049" y="13811"/>
                    <a:pt x="10001" y="12859"/>
                    <a:pt x="10954" y="10954"/>
                  </a:cubicBezTo>
                  <a:cubicBezTo>
                    <a:pt x="11906" y="9049"/>
                    <a:pt x="13811" y="9049"/>
                    <a:pt x="15716" y="8096"/>
                  </a:cubicBezTo>
                  <a:cubicBezTo>
                    <a:pt x="17621" y="7144"/>
                    <a:pt x="19526" y="7144"/>
                    <a:pt x="21431" y="7144"/>
                  </a:cubicBezTo>
                  <a:cubicBezTo>
                    <a:pt x="23336" y="7144"/>
                    <a:pt x="25241" y="7144"/>
                    <a:pt x="27146" y="8096"/>
                  </a:cubicBezTo>
                  <a:cubicBezTo>
                    <a:pt x="29051" y="9049"/>
                    <a:pt x="30004" y="10001"/>
                    <a:pt x="31909" y="10954"/>
                  </a:cubicBezTo>
                  <a:cubicBezTo>
                    <a:pt x="33814" y="11906"/>
                    <a:pt x="33814" y="13811"/>
                    <a:pt x="34766" y="15716"/>
                  </a:cubicBezTo>
                  <a:cubicBezTo>
                    <a:pt x="35719" y="17621"/>
                    <a:pt x="35719" y="19526"/>
                    <a:pt x="35719" y="21431"/>
                  </a:cubicBezTo>
                  <a:cubicBezTo>
                    <a:pt x="35719" y="23336"/>
                    <a:pt x="35719" y="25241"/>
                    <a:pt x="34766" y="27146"/>
                  </a:cubicBezTo>
                  <a:cubicBezTo>
                    <a:pt x="33814" y="29051"/>
                    <a:pt x="32861" y="30004"/>
                    <a:pt x="31909" y="31909"/>
                  </a:cubicBezTo>
                  <a:cubicBezTo>
                    <a:pt x="30956" y="33814"/>
                    <a:pt x="29051" y="33814"/>
                    <a:pt x="27146" y="34766"/>
                  </a:cubicBezTo>
                  <a:cubicBezTo>
                    <a:pt x="25241" y="34766"/>
                    <a:pt x="23336" y="35719"/>
                    <a:pt x="21431" y="35719"/>
                  </a:cubicBezTo>
                  <a:close/>
                  <a:moveTo>
                    <a:pt x="10001" y="116681"/>
                  </a:moveTo>
                  <a:lnTo>
                    <a:pt x="10001" y="42386"/>
                  </a:lnTo>
                  <a:lnTo>
                    <a:pt x="32861" y="42386"/>
                  </a:lnTo>
                  <a:lnTo>
                    <a:pt x="32861" y="116681"/>
                  </a:lnTo>
                  <a:lnTo>
                    <a:pt x="10001" y="11668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557236" y="1720691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27146" y="18574"/>
                  </a:moveTo>
                  <a:lnTo>
                    <a:pt x="29051" y="18574"/>
                  </a:lnTo>
                  <a:cubicBezTo>
                    <a:pt x="33814" y="10954"/>
                    <a:pt x="41434" y="7144"/>
                    <a:pt x="51911" y="7144"/>
                  </a:cubicBezTo>
                  <a:cubicBezTo>
                    <a:pt x="61436" y="7144"/>
                    <a:pt x="68104" y="10001"/>
                    <a:pt x="72866" y="15716"/>
                  </a:cubicBezTo>
                  <a:cubicBezTo>
                    <a:pt x="77629" y="21431"/>
                    <a:pt x="79534" y="29051"/>
                    <a:pt x="79534" y="39529"/>
                  </a:cubicBezTo>
                  <a:lnTo>
                    <a:pt x="79534" y="83344"/>
                  </a:lnTo>
                  <a:lnTo>
                    <a:pt x="56674" y="83344"/>
                  </a:lnTo>
                  <a:lnTo>
                    <a:pt x="56674" y="41434"/>
                  </a:lnTo>
                  <a:cubicBezTo>
                    <a:pt x="56674" y="37624"/>
                    <a:pt x="55721" y="33814"/>
                    <a:pt x="53816" y="31909"/>
                  </a:cubicBezTo>
                  <a:cubicBezTo>
                    <a:pt x="51911" y="29051"/>
                    <a:pt x="49054" y="28099"/>
                    <a:pt x="45244" y="28099"/>
                  </a:cubicBezTo>
                  <a:cubicBezTo>
                    <a:pt x="40481" y="28099"/>
                    <a:pt x="35719" y="30004"/>
                    <a:pt x="33814" y="33814"/>
                  </a:cubicBezTo>
                  <a:cubicBezTo>
                    <a:pt x="31909" y="37624"/>
                    <a:pt x="30004" y="43339"/>
                    <a:pt x="30004" y="49054"/>
                  </a:cubicBezTo>
                  <a:lnTo>
                    <a:pt x="30004" y="83344"/>
                  </a:lnTo>
                  <a:lnTo>
                    <a:pt x="7144" y="83344"/>
                  </a:lnTo>
                  <a:lnTo>
                    <a:pt x="7144" y="9049"/>
                  </a:lnTo>
                  <a:lnTo>
                    <a:pt x="28099" y="9049"/>
                  </a:lnTo>
                  <a:lnTo>
                    <a:pt x="28099" y="1857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640104" y="1688306"/>
              <a:ext cx="85725" cy="123825"/>
            </a:xfrm>
            <a:custGeom>
              <a:rect b="b" l="l" r="r" t="t"/>
              <a:pathLst>
                <a:path extrusionOk="0" h="123825" w="85725">
                  <a:moveTo>
                    <a:pt x="65246" y="107156"/>
                  </a:moveTo>
                  <a:lnTo>
                    <a:pt x="63341" y="107156"/>
                  </a:lnTo>
                  <a:cubicBezTo>
                    <a:pt x="61436" y="110014"/>
                    <a:pt x="58579" y="112871"/>
                    <a:pt x="55721" y="114776"/>
                  </a:cubicBezTo>
                  <a:cubicBezTo>
                    <a:pt x="51911" y="116681"/>
                    <a:pt x="47149" y="117634"/>
                    <a:pt x="42386" y="117634"/>
                  </a:cubicBezTo>
                  <a:cubicBezTo>
                    <a:pt x="37624" y="117634"/>
                    <a:pt x="32861" y="116681"/>
                    <a:pt x="29051" y="114776"/>
                  </a:cubicBezTo>
                  <a:cubicBezTo>
                    <a:pt x="25241" y="112871"/>
                    <a:pt x="20479" y="110014"/>
                    <a:pt x="17621" y="106204"/>
                  </a:cubicBezTo>
                  <a:cubicBezTo>
                    <a:pt x="14764" y="102394"/>
                    <a:pt x="11906" y="98584"/>
                    <a:pt x="10001" y="93821"/>
                  </a:cubicBezTo>
                  <a:cubicBezTo>
                    <a:pt x="8096" y="89059"/>
                    <a:pt x="7144" y="83344"/>
                    <a:pt x="7144" y="77629"/>
                  </a:cubicBezTo>
                  <a:cubicBezTo>
                    <a:pt x="7144" y="71914"/>
                    <a:pt x="8096" y="66199"/>
                    <a:pt x="10001" y="61436"/>
                  </a:cubicBezTo>
                  <a:cubicBezTo>
                    <a:pt x="11906" y="56674"/>
                    <a:pt x="14764" y="52864"/>
                    <a:pt x="17621" y="49054"/>
                  </a:cubicBezTo>
                  <a:cubicBezTo>
                    <a:pt x="20479" y="45244"/>
                    <a:pt x="24289" y="42386"/>
                    <a:pt x="29051" y="40481"/>
                  </a:cubicBezTo>
                  <a:cubicBezTo>
                    <a:pt x="33814" y="38576"/>
                    <a:pt x="37624" y="37624"/>
                    <a:pt x="42386" y="37624"/>
                  </a:cubicBezTo>
                  <a:cubicBezTo>
                    <a:pt x="48101" y="37624"/>
                    <a:pt x="51911" y="38576"/>
                    <a:pt x="55721" y="40481"/>
                  </a:cubicBezTo>
                  <a:cubicBezTo>
                    <a:pt x="59531" y="42386"/>
                    <a:pt x="62389" y="45244"/>
                    <a:pt x="63341" y="48101"/>
                  </a:cubicBezTo>
                  <a:lnTo>
                    <a:pt x="65246" y="48101"/>
                  </a:lnTo>
                  <a:lnTo>
                    <a:pt x="63341" y="37624"/>
                  </a:lnTo>
                  <a:lnTo>
                    <a:pt x="63341" y="7144"/>
                  </a:lnTo>
                  <a:lnTo>
                    <a:pt x="86201" y="7144"/>
                  </a:lnTo>
                  <a:lnTo>
                    <a:pt x="86201" y="115729"/>
                  </a:lnTo>
                  <a:lnTo>
                    <a:pt x="65246" y="115729"/>
                  </a:lnTo>
                  <a:lnTo>
                    <a:pt x="65246" y="107156"/>
                  </a:lnTo>
                  <a:close/>
                  <a:moveTo>
                    <a:pt x="47149" y="96679"/>
                  </a:moveTo>
                  <a:cubicBezTo>
                    <a:pt x="50006" y="96679"/>
                    <a:pt x="51911" y="96679"/>
                    <a:pt x="53816" y="95726"/>
                  </a:cubicBezTo>
                  <a:cubicBezTo>
                    <a:pt x="55721" y="94774"/>
                    <a:pt x="57626" y="93821"/>
                    <a:pt x="59531" y="91916"/>
                  </a:cubicBezTo>
                  <a:cubicBezTo>
                    <a:pt x="61436" y="90011"/>
                    <a:pt x="62389" y="88106"/>
                    <a:pt x="63341" y="86201"/>
                  </a:cubicBezTo>
                  <a:cubicBezTo>
                    <a:pt x="64294" y="84296"/>
                    <a:pt x="65246" y="81439"/>
                    <a:pt x="65246" y="78581"/>
                  </a:cubicBezTo>
                  <a:cubicBezTo>
                    <a:pt x="65246" y="75724"/>
                    <a:pt x="65246" y="72866"/>
                    <a:pt x="63341" y="70961"/>
                  </a:cubicBezTo>
                  <a:cubicBezTo>
                    <a:pt x="62389" y="69056"/>
                    <a:pt x="61436" y="67151"/>
                    <a:pt x="59531" y="65246"/>
                  </a:cubicBezTo>
                  <a:cubicBezTo>
                    <a:pt x="57626" y="63341"/>
                    <a:pt x="55721" y="62389"/>
                    <a:pt x="53816" y="61436"/>
                  </a:cubicBezTo>
                  <a:cubicBezTo>
                    <a:pt x="51911" y="60484"/>
                    <a:pt x="49054" y="60484"/>
                    <a:pt x="47149" y="60484"/>
                  </a:cubicBezTo>
                  <a:cubicBezTo>
                    <a:pt x="45244" y="60484"/>
                    <a:pt x="42386" y="60484"/>
                    <a:pt x="40481" y="61436"/>
                  </a:cubicBezTo>
                  <a:cubicBezTo>
                    <a:pt x="38576" y="62389"/>
                    <a:pt x="36671" y="63341"/>
                    <a:pt x="34766" y="65246"/>
                  </a:cubicBezTo>
                  <a:cubicBezTo>
                    <a:pt x="32861" y="67151"/>
                    <a:pt x="31909" y="69056"/>
                    <a:pt x="30956" y="70961"/>
                  </a:cubicBezTo>
                  <a:cubicBezTo>
                    <a:pt x="30004" y="72866"/>
                    <a:pt x="29051" y="75724"/>
                    <a:pt x="29051" y="78581"/>
                  </a:cubicBezTo>
                  <a:cubicBezTo>
                    <a:pt x="29051" y="81439"/>
                    <a:pt x="30004" y="84296"/>
                    <a:pt x="30956" y="86201"/>
                  </a:cubicBezTo>
                  <a:cubicBezTo>
                    <a:pt x="31909" y="88106"/>
                    <a:pt x="32861" y="90011"/>
                    <a:pt x="34766" y="91916"/>
                  </a:cubicBezTo>
                  <a:cubicBezTo>
                    <a:pt x="36671" y="93821"/>
                    <a:pt x="38576" y="94774"/>
                    <a:pt x="40481" y="95726"/>
                  </a:cubicBezTo>
                  <a:cubicBezTo>
                    <a:pt x="42386" y="96679"/>
                    <a:pt x="45244" y="96679"/>
                    <a:pt x="47149" y="96679"/>
                  </a:cubicBez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20966" y="2785586"/>
              <a:ext cx="1295400" cy="685800"/>
            </a:xfrm>
            <a:custGeom>
              <a:rect b="b" l="l" r="r" t="t"/>
              <a:pathLst>
                <a:path extrusionOk="0" h="685800" w="1295400">
                  <a:moveTo>
                    <a:pt x="1288256" y="352901"/>
                  </a:moveTo>
                  <a:cubicBezTo>
                    <a:pt x="1291114" y="348139"/>
                    <a:pt x="1293971" y="344329"/>
                    <a:pt x="1295876" y="339566"/>
                  </a:cubicBezTo>
                  <a:lnTo>
                    <a:pt x="651986" y="7144"/>
                  </a:lnTo>
                  <a:lnTo>
                    <a:pt x="7144" y="339566"/>
                  </a:lnTo>
                  <a:cubicBezTo>
                    <a:pt x="9049" y="344329"/>
                    <a:pt x="11906" y="349091"/>
                    <a:pt x="14764" y="352901"/>
                  </a:cubicBezTo>
                  <a:lnTo>
                    <a:pt x="651986" y="681514"/>
                  </a:lnTo>
                  <a:lnTo>
                    <a:pt x="1288256" y="35290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29539" y="3131344"/>
              <a:ext cx="647700" cy="514350"/>
            </a:xfrm>
            <a:custGeom>
              <a:rect b="b" l="l" r="r" t="t"/>
              <a:pathLst>
                <a:path extrusionOk="0" h="514350" w="647700">
                  <a:moveTo>
                    <a:pt x="7144" y="7144"/>
                  </a:moveTo>
                  <a:cubicBezTo>
                    <a:pt x="11906" y="14764"/>
                    <a:pt x="18574" y="21431"/>
                    <a:pt x="25241" y="28099"/>
                  </a:cubicBezTo>
                  <a:lnTo>
                    <a:pt x="589121" y="494824"/>
                  </a:lnTo>
                  <a:cubicBezTo>
                    <a:pt x="605314" y="508159"/>
                    <a:pt x="624364" y="514826"/>
                    <a:pt x="643414" y="514826"/>
                  </a:cubicBezTo>
                  <a:lnTo>
                    <a:pt x="643414" y="33575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565809" y="3130391"/>
              <a:ext cx="647700" cy="514350"/>
            </a:xfrm>
            <a:custGeom>
              <a:rect b="b" l="l" r="r" t="t"/>
              <a:pathLst>
                <a:path extrusionOk="0" h="514350" w="647700">
                  <a:moveTo>
                    <a:pt x="61436" y="494824"/>
                  </a:moveTo>
                  <a:lnTo>
                    <a:pt x="625316" y="28099"/>
                  </a:lnTo>
                  <a:cubicBezTo>
                    <a:pt x="632936" y="22384"/>
                    <a:pt x="638651" y="14764"/>
                    <a:pt x="643414" y="7144"/>
                  </a:cubicBezTo>
                  <a:lnTo>
                    <a:pt x="7144" y="336709"/>
                  </a:lnTo>
                  <a:lnTo>
                    <a:pt x="7144" y="514826"/>
                  </a:lnTo>
                  <a:cubicBezTo>
                    <a:pt x="26194" y="514826"/>
                    <a:pt x="45244" y="508159"/>
                    <a:pt x="61436" y="494824"/>
                  </a:cubicBez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56309" y="2581751"/>
              <a:ext cx="152400" cy="85725"/>
            </a:xfrm>
            <a:custGeom>
              <a:rect b="b" l="l" r="r" t="t"/>
              <a:pathLst>
                <a:path extrusionOk="0" h="85725" w="152400">
                  <a:moveTo>
                    <a:pt x="7144" y="44291"/>
                  </a:moveTo>
                  <a:lnTo>
                    <a:pt x="77629" y="7144"/>
                  </a:lnTo>
                  <a:lnTo>
                    <a:pt x="149066" y="44291"/>
                  </a:lnTo>
                  <a:lnTo>
                    <a:pt x="77629" y="8048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56309" y="2618899"/>
              <a:ext cx="133350" cy="495300"/>
            </a:xfrm>
            <a:custGeom>
              <a:rect b="b" l="l" r="r" t="t"/>
              <a:pathLst>
                <a:path extrusionOk="0" h="495300" w="133350">
                  <a:moveTo>
                    <a:pt x="7144" y="427196"/>
                  </a:moveTo>
                  <a:lnTo>
                    <a:pt x="7144" y="7144"/>
                  </a:lnTo>
                  <a:lnTo>
                    <a:pt x="77629" y="43339"/>
                  </a:lnTo>
                  <a:lnTo>
                    <a:pt x="126206" y="489109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826794" y="2618899"/>
              <a:ext cx="180975" cy="495300"/>
            </a:xfrm>
            <a:custGeom>
              <a:rect b="b" l="l" r="r" t="t"/>
              <a:pathLst>
                <a:path extrusionOk="0" h="495300" w="180975">
                  <a:moveTo>
                    <a:pt x="7144" y="43339"/>
                  </a:moveTo>
                  <a:lnTo>
                    <a:pt x="78581" y="7144"/>
                  </a:lnTo>
                  <a:lnTo>
                    <a:pt x="175736" y="427196"/>
                  </a:lnTo>
                  <a:lnTo>
                    <a:pt x="55721" y="489109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3946" y="2900839"/>
              <a:ext cx="228600" cy="361950"/>
            </a:xfrm>
            <a:custGeom>
              <a:rect b="b" l="l" r="r" t="t"/>
              <a:pathLst>
                <a:path extrusionOk="0" h="361950" w="228600">
                  <a:moveTo>
                    <a:pt x="7144" y="354806"/>
                  </a:moveTo>
                  <a:lnTo>
                    <a:pt x="221456" y="24431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89634" y="2900839"/>
              <a:ext cx="228600" cy="361950"/>
            </a:xfrm>
            <a:custGeom>
              <a:rect b="b" l="l" r="r" t="t"/>
              <a:pathLst>
                <a:path extrusionOk="0" h="361950" w="228600">
                  <a:moveTo>
                    <a:pt x="221456" y="354806"/>
                  </a:moveTo>
                  <a:lnTo>
                    <a:pt x="221456" y="7144"/>
                  </a:lnTo>
                  <a:lnTo>
                    <a:pt x="7144" y="24431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903946" y="2797969"/>
              <a:ext cx="171450" cy="266700"/>
            </a:xfrm>
            <a:custGeom>
              <a:rect b="b" l="l" r="r" t="t"/>
              <a:pathLst>
                <a:path extrusionOk="0" h="266700" w="171450">
                  <a:moveTo>
                    <a:pt x="7144" y="268129"/>
                  </a:moveTo>
                  <a:lnTo>
                    <a:pt x="168116" y="18526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743926" y="2797969"/>
              <a:ext cx="171450" cy="266700"/>
            </a:xfrm>
            <a:custGeom>
              <a:rect b="b" l="l" r="r" t="t"/>
              <a:pathLst>
                <a:path extrusionOk="0" h="266700" w="171450">
                  <a:moveTo>
                    <a:pt x="167164" y="268129"/>
                  </a:moveTo>
                  <a:lnTo>
                    <a:pt x="167164" y="7144"/>
                  </a:lnTo>
                  <a:lnTo>
                    <a:pt x="7144" y="18526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03946" y="2706529"/>
              <a:ext cx="114300" cy="180975"/>
            </a:xfrm>
            <a:custGeom>
              <a:rect b="b" l="l" r="r" t="t"/>
              <a:pathLst>
                <a:path extrusionOk="0" h="180975" w="114300">
                  <a:moveTo>
                    <a:pt x="7144" y="181451"/>
                  </a:moveTo>
                  <a:lnTo>
                    <a:pt x="114776" y="12620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96314" y="2706529"/>
              <a:ext cx="114300" cy="180975"/>
            </a:xfrm>
            <a:custGeom>
              <a:rect b="b" l="l" r="r" t="t"/>
              <a:pathLst>
                <a:path extrusionOk="0" h="180975" w="114300">
                  <a:moveTo>
                    <a:pt x="114776" y="181451"/>
                  </a:moveTo>
                  <a:lnTo>
                    <a:pt x="114776" y="7144"/>
                  </a:lnTo>
                  <a:lnTo>
                    <a:pt x="7144" y="126206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227671" y="2877026"/>
              <a:ext cx="238125" cy="381000"/>
            </a:xfrm>
            <a:custGeom>
              <a:rect b="b" l="l" r="r" t="t"/>
              <a:pathLst>
                <a:path extrusionOk="0" h="381000" w="238125">
                  <a:moveTo>
                    <a:pt x="7144" y="378619"/>
                  </a:moveTo>
                  <a:lnTo>
                    <a:pt x="235744" y="26050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99071" y="2877026"/>
              <a:ext cx="238125" cy="381000"/>
            </a:xfrm>
            <a:custGeom>
              <a:rect b="b" l="l" r="r" t="t"/>
              <a:pathLst>
                <a:path extrusionOk="0" h="381000" w="238125">
                  <a:moveTo>
                    <a:pt x="235744" y="378619"/>
                  </a:moveTo>
                  <a:lnTo>
                    <a:pt x="235744" y="7144"/>
                  </a:lnTo>
                  <a:lnTo>
                    <a:pt x="7144" y="260509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227671" y="2767489"/>
              <a:ext cx="180975" cy="285750"/>
            </a:xfrm>
            <a:custGeom>
              <a:rect b="b" l="l" r="r" t="t"/>
              <a:pathLst>
                <a:path extrusionOk="0" h="285750" w="180975">
                  <a:moveTo>
                    <a:pt x="7144" y="286226"/>
                  </a:moveTo>
                  <a:lnTo>
                    <a:pt x="178594" y="1976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056221" y="2767489"/>
              <a:ext cx="180975" cy="285750"/>
            </a:xfrm>
            <a:custGeom>
              <a:rect b="b" l="l" r="r" t="t"/>
              <a:pathLst>
                <a:path extrusionOk="0" h="285750" w="180975">
                  <a:moveTo>
                    <a:pt x="178594" y="286226"/>
                  </a:moveTo>
                  <a:lnTo>
                    <a:pt x="178594" y="71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227671" y="2691289"/>
              <a:ext cx="123825" cy="200025"/>
            </a:xfrm>
            <a:custGeom>
              <a:rect b="b" l="l" r="r" t="t"/>
              <a:pathLst>
                <a:path extrusionOk="0" h="200025" w="123825">
                  <a:moveTo>
                    <a:pt x="7144" y="193834"/>
                  </a:moveTo>
                  <a:lnTo>
                    <a:pt x="122396" y="13477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113371" y="2691289"/>
              <a:ext cx="123825" cy="200025"/>
            </a:xfrm>
            <a:custGeom>
              <a:rect b="b" l="l" r="r" t="t"/>
              <a:pathLst>
                <a:path extrusionOk="0" h="200025" w="123825">
                  <a:moveTo>
                    <a:pt x="121444" y="193834"/>
                  </a:moveTo>
                  <a:lnTo>
                    <a:pt x="121444" y="7144"/>
                  </a:lnTo>
                  <a:lnTo>
                    <a:pt x="7144" y="134779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227671" y="3134201"/>
              <a:ext cx="685800" cy="295275"/>
            </a:xfrm>
            <a:custGeom>
              <a:rect b="b" l="l" r="r" t="t"/>
              <a:pathLst>
                <a:path extrusionOk="0" h="295275" w="685800">
                  <a:moveTo>
                    <a:pt x="684371" y="121444"/>
                  </a:moveTo>
                  <a:lnTo>
                    <a:pt x="345281" y="295751"/>
                  </a:lnTo>
                  <a:lnTo>
                    <a:pt x="7144" y="121444"/>
                  </a:lnTo>
                  <a:lnTo>
                    <a:pt x="345281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462939" y="2966561"/>
              <a:ext cx="447675" cy="466725"/>
            </a:xfrm>
            <a:custGeom>
              <a:rect b="b" l="l" r="r" t="t"/>
              <a:pathLst>
                <a:path extrusionOk="0" h="466725" w="447675">
                  <a:moveTo>
                    <a:pt x="7144" y="158591"/>
                  </a:moveTo>
                  <a:lnTo>
                    <a:pt x="110014" y="463391"/>
                  </a:lnTo>
                  <a:lnTo>
                    <a:pt x="448151" y="289084"/>
                  </a:lnTo>
                  <a:lnTo>
                    <a:pt x="300514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227671" y="2996089"/>
              <a:ext cx="352425" cy="438150"/>
            </a:xfrm>
            <a:custGeom>
              <a:rect b="b" l="l" r="r" t="t"/>
              <a:pathLst>
                <a:path extrusionOk="0" h="438150" w="352425">
                  <a:moveTo>
                    <a:pt x="7144" y="7144"/>
                  </a:moveTo>
                  <a:lnTo>
                    <a:pt x="7144" y="259556"/>
                  </a:lnTo>
                  <a:lnTo>
                    <a:pt x="345281" y="433864"/>
                  </a:lnTo>
                  <a:lnTo>
                    <a:pt x="242411" y="129064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27671" y="2875121"/>
              <a:ext cx="542925" cy="257175"/>
            </a:xfrm>
            <a:custGeom>
              <a:rect b="b" l="l" r="r" t="t"/>
              <a:pathLst>
                <a:path extrusionOk="0" h="257175" w="542925">
                  <a:moveTo>
                    <a:pt x="7144" y="128111"/>
                  </a:moveTo>
                  <a:lnTo>
                    <a:pt x="242411" y="250031"/>
                  </a:lnTo>
                  <a:lnTo>
                    <a:pt x="535781" y="98584"/>
                  </a:lnTo>
                  <a:lnTo>
                    <a:pt x="242411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227671" y="2727484"/>
              <a:ext cx="342900" cy="400050"/>
            </a:xfrm>
            <a:custGeom>
              <a:rect b="b" l="l" r="r" t="t"/>
              <a:pathLst>
                <a:path extrusionOk="0" h="400050" w="342900">
                  <a:moveTo>
                    <a:pt x="335756" y="110014"/>
                  </a:moveTo>
                  <a:lnTo>
                    <a:pt x="242411" y="397669"/>
                  </a:lnTo>
                  <a:lnTo>
                    <a:pt x="7144" y="275749"/>
                  </a:lnTo>
                  <a:lnTo>
                    <a:pt x="136684" y="7144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2939" y="2727484"/>
              <a:ext cx="304800" cy="400050"/>
            </a:xfrm>
            <a:custGeom>
              <a:rect b="b" l="l" r="r" t="t"/>
              <a:pathLst>
                <a:path extrusionOk="0" h="400050" w="304800">
                  <a:moveTo>
                    <a:pt x="300514" y="7144"/>
                  </a:moveTo>
                  <a:lnTo>
                    <a:pt x="300514" y="246221"/>
                  </a:lnTo>
                  <a:lnTo>
                    <a:pt x="7144" y="397669"/>
                  </a:lnTo>
                  <a:lnTo>
                    <a:pt x="100489" y="110014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357211" y="2624614"/>
              <a:ext cx="409575" cy="219075"/>
            </a:xfrm>
            <a:custGeom>
              <a:rect b="b" l="l" r="r" t="t"/>
              <a:pathLst>
                <a:path extrusionOk="0" h="219075" w="409575">
                  <a:moveTo>
                    <a:pt x="406241" y="110014"/>
                  </a:moveTo>
                  <a:lnTo>
                    <a:pt x="206216" y="212884"/>
                  </a:lnTo>
                  <a:lnTo>
                    <a:pt x="7144" y="110014"/>
                  </a:lnTo>
                  <a:lnTo>
                    <a:pt x="206216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357211" y="2353151"/>
              <a:ext cx="409575" cy="219075"/>
            </a:xfrm>
            <a:custGeom>
              <a:rect b="b" l="l" r="r" t="t"/>
              <a:pathLst>
                <a:path extrusionOk="0" h="219075" w="409575">
                  <a:moveTo>
                    <a:pt x="7144" y="110014"/>
                  </a:moveTo>
                  <a:lnTo>
                    <a:pt x="206216" y="7144"/>
                  </a:lnTo>
                  <a:lnTo>
                    <a:pt x="406241" y="110014"/>
                  </a:lnTo>
                  <a:lnTo>
                    <a:pt x="206216" y="213836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357211" y="2456021"/>
              <a:ext cx="209550" cy="247650"/>
            </a:xfrm>
            <a:custGeom>
              <a:rect b="b" l="l" r="r" t="t"/>
              <a:pathLst>
                <a:path extrusionOk="0" h="247650" w="209550">
                  <a:moveTo>
                    <a:pt x="7144" y="139541"/>
                  </a:moveTo>
                  <a:lnTo>
                    <a:pt x="7144" y="7144"/>
                  </a:lnTo>
                  <a:lnTo>
                    <a:pt x="206216" y="110966"/>
                  </a:lnTo>
                  <a:lnTo>
                    <a:pt x="206216" y="24241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56284" y="2456021"/>
              <a:ext cx="209550" cy="247650"/>
            </a:xfrm>
            <a:custGeom>
              <a:rect b="b" l="l" r="r" t="t"/>
              <a:pathLst>
                <a:path extrusionOk="0" h="247650" w="209550">
                  <a:moveTo>
                    <a:pt x="7144" y="110966"/>
                  </a:moveTo>
                  <a:lnTo>
                    <a:pt x="207169" y="7144"/>
                  </a:lnTo>
                  <a:lnTo>
                    <a:pt x="207169" y="139541"/>
                  </a:lnTo>
                  <a:lnTo>
                    <a:pt x="7144" y="242411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357211" y="2578894"/>
              <a:ext cx="209550" cy="257175"/>
            </a:xfrm>
            <a:custGeom>
              <a:rect b="b" l="l" r="r" t="t"/>
              <a:pathLst>
                <a:path extrusionOk="0" h="257175" w="209550">
                  <a:moveTo>
                    <a:pt x="7144" y="155734"/>
                  </a:moveTo>
                  <a:lnTo>
                    <a:pt x="7144" y="7144"/>
                  </a:lnTo>
                  <a:lnTo>
                    <a:pt x="206216" y="110014"/>
                  </a:lnTo>
                  <a:lnTo>
                    <a:pt x="206216" y="25860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56284" y="2578894"/>
              <a:ext cx="209550" cy="257175"/>
            </a:xfrm>
            <a:custGeom>
              <a:rect b="b" l="l" r="r" t="t"/>
              <a:pathLst>
                <a:path extrusionOk="0" h="257175" w="209550">
                  <a:moveTo>
                    <a:pt x="7144" y="110014"/>
                  </a:moveTo>
                  <a:lnTo>
                    <a:pt x="207169" y="7144"/>
                  </a:lnTo>
                  <a:lnTo>
                    <a:pt x="207169" y="155734"/>
                  </a:lnTo>
                  <a:lnTo>
                    <a:pt x="7144" y="258604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513421" y="2298859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513421" y="2321719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56284" y="2321719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435316" y="233981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29051"/>
                  </a:lnTo>
                  <a:lnTo>
                    <a:pt x="50006" y="7144"/>
                  </a:lnTo>
                  <a:lnTo>
                    <a:pt x="93821" y="29051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435316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4296"/>
                  </a:lnTo>
                  <a:lnTo>
                    <a:pt x="50006" y="3000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478179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30004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429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357211" y="2379821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357211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0484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400074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048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435316" y="241982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435316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478179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591526" y="233981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29051"/>
                  </a:lnTo>
                  <a:lnTo>
                    <a:pt x="50006" y="7144"/>
                  </a:lnTo>
                  <a:lnTo>
                    <a:pt x="93821" y="29051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591526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4296"/>
                  </a:lnTo>
                  <a:lnTo>
                    <a:pt x="50006" y="3000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34389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30004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429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69631" y="2379821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69631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0484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712494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048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591526" y="241982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591526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634389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513421" y="2460784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29051"/>
                  </a:lnTo>
                  <a:lnTo>
                    <a:pt x="50006" y="7144"/>
                  </a:lnTo>
                  <a:lnTo>
                    <a:pt x="93821" y="29051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513421" y="248269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4296"/>
                  </a:lnTo>
                  <a:lnTo>
                    <a:pt x="50006" y="30004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556284" y="248269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30004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429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462939" y="2935129"/>
              <a:ext cx="123825" cy="190500"/>
            </a:xfrm>
            <a:custGeom>
              <a:rect b="b" l="l" r="r" t="t"/>
              <a:pathLst>
                <a:path extrusionOk="0" h="190500" w="123825">
                  <a:moveTo>
                    <a:pt x="7144" y="190024"/>
                  </a:moveTo>
                  <a:lnTo>
                    <a:pt x="119539" y="13192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350544" y="2935129"/>
              <a:ext cx="123825" cy="190500"/>
            </a:xfrm>
            <a:custGeom>
              <a:rect b="b" l="l" r="r" t="t"/>
              <a:pathLst>
                <a:path extrusionOk="0" h="190500" w="123825">
                  <a:moveTo>
                    <a:pt x="119539" y="190024"/>
                  </a:moveTo>
                  <a:lnTo>
                    <a:pt x="119539" y="7144"/>
                  </a:lnTo>
                  <a:lnTo>
                    <a:pt x="7144" y="131921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462939" y="2881789"/>
              <a:ext cx="95250" cy="142875"/>
            </a:xfrm>
            <a:custGeom>
              <a:rect b="b" l="l" r="r" t="t"/>
              <a:pathLst>
                <a:path extrusionOk="0" h="142875" w="95250">
                  <a:moveTo>
                    <a:pt x="7144" y="143351"/>
                  </a:moveTo>
                  <a:lnTo>
                    <a:pt x="90964" y="10048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378166" y="2881789"/>
              <a:ext cx="95250" cy="142875"/>
            </a:xfrm>
            <a:custGeom>
              <a:rect b="b" l="l" r="r" t="t"/>
              <a:pathLst>
                <a:path extrusionOk="0" h="142875" w="95250">
                  <a:moveTo>
                    <a:pt x="91916" y="143351"/>
                  </a:moveTo>
                  <a:lnTo>
                    <a:pt x="91916" y="7144"/>
                  </a:lnTo>
                  <a:lnTo>
                    <a:pt x="7144" y="10048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565809" y="3268504"/>
              <a:ext cx="104775" cy="161925"/>
            </a:xfrm>
            <a:custGeom>
              <a:rect b="b" l="l" r="r" t="t"/>
              <a:pathLst>
                <a:path extrusionOk="0" h="161925" w="104775">
                  <a:moveTo>
                    <a:pt x="7144" y="161449"/>
                  </a:moveTo>
                  <a:lnTo>
                    <a:pt x="102394" y="11287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470559" y="3268504"/>
              <a:ext cx="104775" cy="161925"/>
            </a:xfrm>
            <a:custGeom>
              <a:rect b="b" l="l" r="r" t="t"/>
              <a:pathLst>
                <a:path extrusionOk="0" h="161925" w="104775">
                  <a:moveTo>
                    <a:pt x="102394" y="161449"/>
                  </a:moveTo>
                  <a:lnTo>
                    <a:pt x="102394" y="7144"/>
                  </a:lnTo>
                  <a:lnTo>
                    <a:pt x="7144" y="112871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826794" y="2539841"/>
              <a:ext cx="85725" cy="123825"/>
            </a:xfrm>
            <a:custGeom>
              <a:rect b="b" l="l" r="r" t="t"/>
              <a:pathLst>
                <a:path extrusionOk="0" h="123825" w="85725">
                  <a:moveTo>
                    <a:pt x="7144" y="122396"/>
                  </a:moveTo>
                  <a:lnTo>
                    <a:pt x="78581" y="8620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756309" y="2539841"/>
              <a:ext cx="76200" cy="123825"/>
            </a:xfrm>
            <a:custGeom>
              <a:rect b="b" l="l" r="r" t="t"/>
              <a:pathLst>
                <a:path extrusionOk="0" h="123825" w="76200">
                  <a:moveTo>
                    <a:pt x="77629" y="122396"/>
                  </a:moveTo>
                  <a:lnTo>
                    <a:pt x="77629" y="7144"/>
                  </a:lnTo>
                  <a:lnTo>
                    <a:pt x="7144" y="8620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58189" y="1991201"/>
              <a:ext cx="209550" cy="342900"/>
            </a:xfrm>
            <a:custGeom>
              <a:rect b="b" l="l" r="r" t="t"/>
              <a:pathLst>
                <a:path extrusionOk="0" h="342900" w="209550">
                  <a:moveTo>
                    <a:pt x="7144" y="336709"/>
                  </a:moveTo>
                  <a:lnTo>
                    <a:pt x="210026" y="23193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355306" y="1991201"/>
              <a:ext cx="209550" cy="342900"/>
            </a:xfrm>
            <a:custGeom>
              <a:rect b="b" l="l" r="r" t="t"/>
              <a:pathLst>
                <a:path extrusionOk="0" h="342900" w="209550">
                  <a:moveTo>
                    <a:pt x="210026" y="336709"/>
                  </a:moveTo>
                  <a:lnTo>
                    <a:pt x="210026" y="7144"/>
                  </a:lnTo>
                  <a:lnTo>
                    <a:pt x="7144" y="231934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563904" y="2847499"/>
              <a:ext cx="209550" cy="180975"/>
            </a:xfrm>
            <a:custGeom>
              <a:rect b="b" l="l" r="r" t="t"/>
              <a:pathLst>
                <a:path extrusionOk="0" h="180975" w="209550">
                  <a:moveTo>
                    <a:pt x="42386" y="14764"/>
                  </a:moveTo>
                  <a:lnTo>
                    <a:pt x="7144" y="32861"/>
                  </a:lnTo>
                  <a:lnTo>
                    <a:pt x="94774" y="179546"/>
                  </a:lnTo>
                  <a:lnTo>
                    <a:pt x="150019" y="150971"/>
                  </a:lnTo>
                  <a:lnTo>
                    <a:pt x="210979" y="7144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51534" y="2991326"/>
              <a:ext cx="66675" cy="57150"/>
            </a:xfrm>
            <a:custGeom>
              <a:rect b="b" l="l" r="r" t="t"/>
              <a:pathLst>
                <a:path extrusionOk="0" h="57150" w="66675">
                  <a:moveTo>
                    <a:pt x="54769" y="51911"/>
                  </a:moveTo>
                  <a:lnTo>
                    <a:pt x="62389" y="7144"/>
                  </a:lnTo>
                  <a:lnTo>
                    <a:pt x="7144" y="35719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566761" y="2772251"/>
              <a:ext cx="266700" cy="142875"/>
            </a:xfrm>
            <a:custGeom>
              <a:rect b="b" l="l" r="r" t="t"/>
              <a:pathLst>
                <a:path extrusionOk="0" h="142875" w="266700">
                  <a:moveTo>
                    <a:pt x="135731" y="140494"/>
                  </a:moveTo>
                  <a:lnTo>
                    <a:pt x="7144" y="73819"/>
                  </a:lnTo>
                  <a:lnTo>
                    <a:pt x="135731" y="7144"/>
                  </a:lnTo>
                  <a:lnTo>
                    <a:pt x="264319" y="73819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566761" y="2838926"/>
              <a:ext cx="142875" cy="152400"/>
            </a:xfrm>
            <a:custGeom>
              <a:rect b="b" l="l" r="r" t="t"/>
              <a:pathLst>
                <a:path extrusionOk="0" h="152400" w="142875">
                  <a:moveTo>
                    <a:pt x="7144" y="7144"/>
                  </a:moveTo>
                  <a:lnTo>
                    <a:pt x="135731" y="150019"/>
                  </a:lnTo>
                  <a:lnTo>
                    <a:pt x="135731" y="7381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695349" y="2838926"/>
              <a:ext cx="142875" cy="152400"/>
            </a:xfrm>
            <a:custGeom>
              <a:rect b="b" l="l" r="r" t="t"/>
              <a:pathLst>
                <a:path extrusionOk="0" h="152400" w="142875">
                  <a:moveTo>
                    <a:pt x="7144" y="73819"/>
                  </a:moveTo>
                  <a:lnTo>
                    <a:pt x="135731" y="7144"/>
                  </a:lnTo>
                  <a:lnTo>
                    <a:pt x="7144" y="15001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895987" y="1672852"/>
              <a:ext cx="1352550" cy="1990725"/>
            </a:xfrm>
            <a:custGeom>
              <a:rect b="b" l="l" r="r" t="t"/>
              <a:pathLst>
                <a:path extrusionOk="0" h="1990725" w="1352550">
                  <a:moveTo>
                    <a:pt x="1191315" y="23550"/>
                  </a:moveTo>
                  <a:lnTo>
                    <a:pt x="1331333" y="23550"/>
                  </a:lnTo>
                  <a:lnTo>
                    <a:pt x="1331333" y="1420868"/>
                  </a:lnTo>
                  <a:cubicBezTo>
                    <a:pt x="1331333" y="1452300"/>
                    <a:pt x="1317045" y="1481828"/>
                    <a:pt x="1293233" y="1501830"/>
                  </a:cubicBezTo>
                  <a:lnTo>
                    <a:pt x="742688" y="1951410"/>
                  </a:lnTo>
                  <a:cubicBezTo>
                    <a:pt x="704588" y="1982843"/>
                    <a:pt x="649343" y="1982843"/>
                    <a:pt x="611243" y="1951410"/>
                  </a:cubicBezTo>
                  <a:lnTo>
                    <a:pt x="60698" y="1500878"/>
                  </a:lnTo>
                  <a:cubicBezTo>
                    <a:pt x="36885" y="1480875"/>
                    <a:pt x="22598" y="1451348"/>
                    <a:pt x="22598" y="1419915"/>
                  </a:cubicBezTo>
                  <a:lnTo>
                    <a:pt x="22598" y="22598"/>
                  </a:lnTo>
                  <a:lnTo>
                    <a:pt x="162615" y="22598"/>
                  </a:lnTo>
                </a:path>
              </a:pathLst>
            </a:custGeom>
            <a:noFill/>
            <a:ln cap="flat" cmpd="sng" w="30125">
              <a:solidFill>
                <a:srgbClr val="72D37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8" name="Google Shape;118;p2">
            <a:hlinkClick r:id="rId3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173" y="1033475"/>
            <a:ext cx="4131024" cy="244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1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1"/>
          <p:cNvSpPr txBox="1"/>
          <p:nvPr/>
        </p:nvSpPr>
        <p:spPr>
          <a:xfrm>
            <a:off x="329950" y="751000"/>
            <a:ext cx="8484000" cy="11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000"/>
              <a:buFont typeface="Arial"/>
              <a:buNone/>
            </a:pPr>
            <a:r>
              <a:rPr b="1" i="0" lang="el-GR" sz="22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Πλάνο ευγένειας</a:t>
            </a:r>
            <a:endParaRPr b="1" i="0" sz="2200" u="none" cap="none" strike="noStrike">
              <a:solidFill>
                <a:srgbClr val="53585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000"/>
              <a:buFont typeface="Arial"/>
              <a:buNone/>
            </a:pPr>
            <a:r>
              <a:rPr b="0" i="0" lang="el-GR" sz="18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Σκέψου κάποιον, ίσως κάποιον φίλο, έναν δάσκαλο, ένα μέλος της οικογένειάς σου, με τον οποίον θέλεις να είσαι ευγενικός. </a:t>
            </a:r>
            <a:endParaRPr b="1" i="0" sz="2800" u="none" cap="none" strike="noStrike">
              <a:solidFill>
                <a:srgbClr val="5358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1"/>
          <p:cNvSpPr/>
          <p:nvPr/>
        </p:nvSpPr>
        <p:spPr>
          <a:xfrm>
            <a:off x="878174" y="2072874"/>
            <a:ext cx="1997100" cy="1997100"/>
          </a:xfrm>
          <a:prstGeom prst="ellipse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1"/>
          <p:cNvSpPr/>
          <p:nvPr/>
        </p:nvSpPr>
        <p:spPr>
          <a:xfrm>
            <a:off x="3573454" y="2072874"/>
            <a:ext cx="1997100" cy="1997100"/>
          </a:xfrm>
          <a:prstGeom prst="ellipse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1"/>
          <p:cNvSpPr/>
          <p:nvPr/>
        </p:nvSpPr>
        <p:spPr>
          <a:xfrm>
            <a:off x="6268734" y="2072874"/>
            <a:ext cx="1997100" cy="1997100"/>
          </a:xfrm>
          <a:prstGeom prst="ellipse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1"/>
          <p:cNvSpPr/>
          <p:nvPr/>
        </p:nvSpPr>
        <p:spPr>
          <a:xfrm>
            <a:off x="1209825" y="2576300"/>
            <a:ext cx="1333800" cy="9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4437"/>
              </a:buClr>
              <a:buSzPts val="1600"/>
              <a:buFont typeface="Arial"/>
              <a:buNone/>
            </a:pPr>
            <a:r>
              <a:rPr b="1" i="0" lang="el-GR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Με ποιον θέλεις να είσαι ευγενικός;</a:t>
            </a:r>
            <a:endParaRPr b="1" i="0" sz="28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1"/>
          <p:cNvSpPr/>
          <p:nvPr/>
        </p:nvSpPr>
        <p:spPr>
          <a:xfrm>
            <a:off x="3822675" y="2576300"/>
            <a:ext cx="1498800" cy="9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4437"/>
              </a:buClr>
              <a:buSzPts val="1600"/>
              <a:buFont typeface="Arial"/>
              <a:buNone/>
            </a:pPr>
            <a:r>
              <a:rPr b="1" i="0" lang="el-GR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Τι θέλεις να κάνεις ή να του πεις;</a:t>
            </a:r>
            <a:endParaRPr b="1" i="0" sz="28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1"/>
          <p:cNvSpPr/>
          <p:nvPr/>
        </p:nvSpPr>
        <p:spPr>
          <a:xfrm>
            <a:off x="6600375" y="2576300"/>
            <a:ext cx="1333800" cy="9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4437"/>
              </a:buClr>
              <a:buSzPts val="1600"/>
              <a:buFont typeface="Arial"/>
              <a:buNone/>
            </a:pPr>
            <a:r>
              <a:rPr b="1" i="0" lang="el-GR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Που θα το κάνεις ή θα το πεις;</a:t>
            </a:r>
            <a:endParaRPr b="1" i="0" sz="28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2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2"/>
          <p:cNvSpPr txBox="1"/>
          <p:nvPr/>
        </p:nvSpPr>
        <p:spPr>
          <a:xfrm>
            <a:off x="106781" y="293799"/>
            <a:ext cx="8930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000"/>
              <a:buFont typeface="Arial"/>
              <a:buNone/>
            </a:pPr>
            <a:r>
              <a:rPr b="1" i="0" lang="el-GR" sz="22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Δημιούργησε ένα γραμμάριο ευγένειας</a:t>
            </a:r>
            <a:endParaRPr b="1" i="0" sz="2800" u="none" cap="none" strike="noStrike">
              <a:solidFill>
                <a:srgbClr val="5358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2"/>
          <p:cNvSpPr/>
          <p:nvPr/>
        </p:nvSpPr>
        <p:spPr>
          <a:xfrm>
            <a:off x="502125" y="1013075"/>
            <a:ext cx="2545800" cy="3259500"/>
          </a:xfrm>
          <a:prstGeom prst="roundRect">
            <a:avLst>
              <a:gd fmla="val 553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2"/>
          <p:cNvSpPr/>
          <p:nvPr/>
        </p:nvSpPr>
        <p:spPr>
          <a:xfrm>
            <a:off x="618025" y="1876375"/>
            <a:ext cx="2313900" cy="2288400"/>
          </a:xfrm>
          <a:prstGeom prst="roundRect">
            <a:avLst>
              <a:gd fmla="val 553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2"/>
          <p:cNvSpPr/>
          <p:nvPr/>
        </p:nvSpPr>
        <p:spPr>
          <a:xfrm>
            <a:off x="663650" y="1094188"/>
            <a:ext cx="22683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4437"/>
              </a:buClr>
              <a:buSzPts val="1600"/>
              <a:buFont typeface="Arial"/>
              <a:buNone/>
            </a:pPr>
            <a:r>
              <a:rPr b="1" i="0" lang="el-GR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Θα είμαι ευγενικός/-ή με τον/την...</a:t>
            </a:r>
            <a:endParaRPr b="1" i="0" sz="28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2"/>
          <p:cNvSpPr/>
          <p:nvPr/>
        </p:nvSpPr>
        <p:spPr>
          <a:xfrm>
            <a:off x="3299075" y="1013075"/>
            <a:ext cx="2545800" cy="3259500"/>
          </a:xfrm>
          <a:prstGeom prst="roundRect">
            <a:avLst>
              <a:gd fmla="val 553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2"/>
          <p:cNvSpPr/>
          <p:nvPr/>
        </p:nvSpPr>
        <p:spPr>
          <a:xfrm>
            <a:off x="3414975" y="1876375"/>
            <a:ext cx="2313900" cy="2288400"/>
          </a:xfrm>
          <a:prstGeom prst="roundRect">
            <a:avLst>
              <a:gd fmla="val 553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2"/>
          <p:cNvSpPr/>
          <p:nvPr/>
        </p:nvSpPr>
        <p:spPr>
          <a:xfrm>
            <a:off x="3460600" y="1094188"/>
            <a:ext cx="22683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4437"/>
              </a:buClr>
              <a:buSzPts val="1600"/>
              <a:buFont typeface="Arial"/>
              <a:buNone/>
            </a:pPr>
            <a:r>
              <a:rPr b="1" i="0" lang="el-GR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Θα δείξω ευγένεια με το να...</a:t>
            </a:r>
            <a:endParaRPr b="1" i="0" sz="28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2"/>
          <p:cNvSpPr/>
          <p:nvPr/>
        </p:nvSpPr>
        <p:spPr>
          <a:xfrm>
            <a:off x="6212000" y="1013075"/>
            <a:ext cx="2545800" cy="3259500"/>
          </a:xfrm>
          <a:prstGeom prst="roundRect">
            <a:avLst>
              <a:gd fmla="val 553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2"/>
          <p:cNvSpPr/>
          <p:nvPr/>
        </p:nvSpPr>
        <p:spPr>
          <a:xfrm>
            <a:off x="6327900" y="1876375"/>
            <a:ext cx="2313900" cy="2288400"/>
          </a:xfrm>
          <a:prstGeom prst="roundRect">
            <a:avLst>
              <a:gd fmla="val 553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2"/>
          <p:cNvSpPr/>
          <p:nvPr/>
        </p:nvSpPr>
        <p:spPr>
          <a:xfrm>
            <a:off x="6373525" y="1094188"/>
            <a:ext cx="22683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4437"/>
              </a:buClr>
              <a:buSzPts val="1600"/>
              <a:buFont typeface="Arial"/>
              <a:buNone/>
            </a:pPr>
            <a:r>
              <a:rPr b="1" i="0" lang="el-GR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Θα δείξω ευγένεια στο...</a:t>
            </a:r>
            <a:endParaRPr b="1" i="0" sz="28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Google Shape;604;p13"/>
          <p:cNvPicPr preferRelativeResize="0"/>
          <p:nvPr/>
        </p:nvPicPr>
        <p:blipFill rotWithShape="1">
          <a:blip r:embed="rId3">
            <a:alphaModFix/>
          </a:blip>
          <a:srcRect b="15284" l="0" r="0" t="19257"/>
          <a:stretch/>
        </p:blipFill>
        <p:spPr>
          <a:xfrm>
            <a:off x="0" y="0"/>
            <a:ext cx="9144000" cy="33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13"/>
          <p:cNvSpPr/>
          <p:nvPr/>
        </p:nvSpPr>
        <p:spPr>
          <a:xfrm>
            <a:off x="0" y="0"/>
            <a:ext cx="9144000" cy="3366810"/>
          </a:xfrm>
          <a:custGeom>
            <a:rect b="b" l="l" r="r" t="t"/>
            <a:pathLst>
              <a:path extrusionOk="0" h="3366810" w="9144000">
                <a:moveTo>
                  <a:pt x="0" y="0"/>
                </a:moveTo>
                <a:lnTo>
                  <a:pt x="9144000" y="0"/>
                </a:lnTo>
                <a:lnTo>
                  <a:pt x="9144000" y="3366810"/>
                </a:lnTo>
                <a:lnTo>
                  <a:pt x="6553876" y="3366810"/>
                </a:lnTo>
                <a:lnTo>
                  <a:pt x="6615887" y="3238084"/>
                </a:lnTo>
                <a:cubicBezTo>
                  <a:pt x="6728134" y="2972702"/>
                  <a:pt x="6790204" y="2680929"/>
                  <a:pt x="6790204" y="2374659"/>
                </a:cubicBezTo>
                <a:cubicBezTo>
                  <a:pt x="6790204" y="1149579"/>
                  <a:pt x="5797081" y="156456"/>
                  <a:pt x="4572001" y="156456"/>
                </a:cubicBezTo>
                <a:cubicBezTo>
                  <a:pt x="3346921" y="156456"/>
                  <a:pt x="2353798" y="1149579"/>
                  <a:pt x="2353798" y="2374659"/>
                </a:cubicBezTo>
                <a:cubicBezTo>
                  <a:pt x="2353798" y="2680929"/>
                  <a:pt x="2415868" y="2972702"/>
                  <a:pt x="2528116" y="3238084"/>
                </a:cubicBezTo>
                <a:lnTo>
                  <a:pt x="2590126" y="3366810"/>
                </a:lnTo>
                <a:lnTo>
                  <a:pt x="0" y="33668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6" name="Google Shape;606;p13"/>
          <p:cNvSpPr/>
          <p:nvPr/>
        </p:nvSpPr>
        <p:spPr>
          <a:xfrm>
            <a:off x="735061" y="3617570"/>
            <a:ext cx="767387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b="1" i="0" lang="el-GR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Για το σπίτι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3">
            <a:hlinkClick r:id="rId4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4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4"/>
          <p:cNvSpPr txBox="1"/>
          <p:nvPr/>
        </p:nvSpPr>
        <p:spPr>
          <a:xfrm>
            <a:off x="3135075" y="1356600"/>
            <a:ext cx="5293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l-GR" sz="16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Ευγένεια σημαίνει να κάνεις κάτι καλό ή να πεις κάτι καλό στους άλλους. Δείχνοντας ευγένεια μπορείς να βοηθήσεις τους άλλους να νιώσουν καλύτερα όταν είναι λυπημένοι ή αναστατωμένοι.</a:t>
            </a:r>
            <a:endParaRPr b="1" i="0" sz="1600" u="none" cap="none" strike="noStrike">
              <a:solidFill>
                <a:srgbClr val="5358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4"/>
          <p:cNvSpPr txBox="1"/>
          <p:nvPr/>
        </p:nvSpPr>
        <p:spPr>
          <a:xfrm>
            <a:off x="3135075" y="893750"/>
            <a:ext cx="44784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l-GR" sz="2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Έχει σημασία η ευγένεια</a:t>
            </a:r>
            <a:endParaRPr b="1" i="0" sz="21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4"/>
          <p:cNvSpPr txBox="1"/>
          <p:nvPr/>
        </p:nvSpPr>
        <p:spPr>
          <a:xfrm>
            <a:off x="3135075" y="2607975"/>
            <a:ext cx="5293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l-GR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Ποιοι είναι κάποιοι τρόποι να δείξεις ευγένεια στους άλλους στον πραγματικό κόσμο και online. </a:t>
            </a:r>
            <a:endParaRPr b="0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6" name="Google Shape;61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5747" y="1171694"/>
            <a:ext cx="645002" cy="722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4385" y="1932422"/>
            <a:ext cx="330593" cy="37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1690" y="1634471"/>
            <a:ext cx="199985" cy="223983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14"/>
          <p:cNvSpPr/>
          <p:nvPr/>
        </p:nvSpPr>
        <p:spPr>
          <a:xfrm>
            <a:off x="179525" y="2889298"/>
            <a:ext cx="411288" cy="805074"/>
          </a:xfrm>
          <a:custGeom>
            <a:rect b="b" l="l" r="r" t="t"/>
            <a:pathLst>
              <a:path extrusionOk="0" h="805074" w="411288">
                <a:moveTo>
                  <a:pt x="669" y="669"/>
                </a:moveTo>
                <a:lnTo>
                  <a:pt x="273403" y="125806"/>
                </a:lnTo>
                <a:lnTo>
                  <a:pt x="412541" y="806619"/>
                </a:lnTo>
                <a:lnTo>
                  <a:pt x="176560" y="706276"/>
                </a:lnTo>
                <a:lnTo>
                  <a:pt x="34214" y="192604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0" name="Google Shape;620;p14"/>
          <p:cNvSpPr/>
          <p:nvPr/>
        </p:nvSpPr>
        <p:spPr>
          <a:xfrm>
            <a:off x="232613" y="2625606"/>
            <a:ext cx="968423" cy="306278"/>
          </a:xfrm>
          <a:custGeom>
            <a:rect b="b" l="l" r="r" t="t"/>
            <a:pathLst>
              <a:path extrusionOk="0" h="306278" w="968423">
                <a:moveTo>
                  <a:pt x="669" y="64842"/>
                </a:moveTo>
                <a:lnTo>
                  <a:pt x="420708" y="669"/>
                </a:lnTo>
                <a:lnTo>
                  <a:pt x="967926" y="306072"/>
                </a:lnTo>
                <a:lnTo>
                  <a:pt x="249484" y="169851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1" name="Google Shape;621;p14"/>
          <p:cNvSpPr/>
          <p:nvPr/>
        </p:nvSpPr>
        <p:spPr>
          <a:xfrm>
            <a:off x="652653" y="2625606"/>
            <a:ext cx="781739" cy="306278"/>
          </a:xfrm>
          <a:custGeom>
            <a:rect b="b" l="l" r="r" t="t"/>
            <a:pathLst>
              <a:path extrusionOk="0" h="306278" w="781739">
                <a:moveTo>
                  <a:pt x="782409" y="132806"/>
                </a:moveTo>
                <a:lnTo>
                  <a:pt x="599516" y="32755"/>
                </a:lnTo>
                <a:lnTo>
                  <a:pt x="507341" y="28380"/>
                </a:lnTo>
                <a:lnTo>
                  <a:pt x="343701" y="64842"/>
                </a:lnTo>
                <a:lnTo>
                  <a:pt x="117347" y="6503"/>
                </a:lnTo>
                <a:lnTo>
                  <a:pt x="669" y="669"/>
                </a:lnTo>
                <a:lnTo>
                  <a:pt x="547887" y="306072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2" name="Google Shape;622;p14"/>
          <p:cNvSpPr/>
          <p:nvPr/>
        </p:nvSpPr>
        <p:spPr>
          <a:xfrm>
            <a:off x="452259" y="2794789"/>
            <a:ext cx="799241" cy="376285"/>
          </a:xfrm>
          <a:custGeom>
            <a:rect b="b" l="l" r="r" t="t"/>
            <a:pathLst>
              <a:path extrusionOk="0" h="376285" w="799241">
                <a:moveTo>
                  <a:pt x="29838" y="669"/>
                </a:moveTo>
                <a:lnTo>
                  <a:pt x="669" y="220314"/>
                </a:lnTo>
                <a:lnTo>
                  <a:pt x="799910" y="376954"/>
                </a:lnTo>
                <a:lnTo>
                  <a:pt x="748280" y="136890"/>
                </a:lnTo>
                <a:close/>
              </a:path>
            </a:pathLst>
          </a:custGeom>
          <a:solidFill>
            <a:srgbClr val="429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3" name="Google Shape;623;p14"/>
          <p:cNvSpPr/>
          <p:nvPr/>
        </p:nvSpPr>
        <p:spPr>
          <a:xfrm>
            <a:off x="1199870" y="2757744"/>
            <a:ext cx="300444" cy="414205"/>
          </a:xfrm>
          <a:custGeom>
            <a:rect b="b" l="l" r="r" t="t"/>
            <a:pathLst>
              <a:path extrusionOk="0" h="414205" w="300444">
                <a:moveTo>
                  <a:pt x="300239" y="200188"/>
                </a:moveTo>
                <a:lnTo>
                  <a:pt x="235191" y="669"/>
                </a:lnTo>
                <a:lnTo>
                  <a:pt x="669" y="173935"/>
                </a:lnTo>
                <a:lnTo>
                  <a:pt x="52299" y="413999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4" name="Google Shape;624;p14"/>
          <p:cNvSpPr/>
          <p:nvPr/>
        </p:nvSpPr>
        <p:spPr>
          <a:xfrm>
            <a:off x="452259" y="3014434"/>
            <a:ext cx="799241" cy="679646"/>
          </a:xfrm>
          <a:custGeom>
            <a:rect b="b" l="l" r="r" t="t"/>
            <a:pathLst>
              <a:path extrusionOk="0" h="679646" w="799241">
                <a:moveTo>
                  <a:pt x="669" y="669"/>
                </a:moveTo>
                <a:lnTo>
                  <a:pt x="139807" y="681482"/>
                </a:lnTo>
                <a:lnTo>
                  <a:pt x="799910" y="157309"/>
                </a:lnTo>
                <a:close/>
              </a:path>
            </a:pathLst>
          </a:custGeom>
          <a:solidFill>
            <a:srgbClr val="369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5" name="Google Shape;625;p14"/>
          <p:cNvSpPr/>
          <p:nvPr/>
        </p:nvSpPr>
        <p:spPr>
          <a:xfrm>
            <a:off x="1251500" y="2957262"/>
            <a:ext cx="247939" cy="656311"/>
          </a:xfrm>
          <a:custGeom>
            <a:rect b="b" l="l" r="r" t="t"/>
            <a:pathLst>
              <a:path extrusionOk="0" h="656311" w="247939">
                <a:moveTo>
                  <a:pt x="248609" y="669"/>
                </a:moveTo>
                <a:lnTo>
                  <a:pt x="669" y="214481"/>
                </a:lnTo>
                <a:lnTo>
                  <a:pt x="106554" y="656980"/>
                </a:lnTo>
                <a:close/>
              </a:path>
            </a:pathLst>
          </a:custGeom>
          <a:solidFill>
            <a:srgbClr val="204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6" name="Google Shape;626;p14"/>
          <p:cNvSpPr/>
          <p:nvPr/>
        </p:nvSpPr>
        <p:spPr>
          <a:xfrm>
            <a:off x="591397" y="3171074"/>
            <a:ext cx="767154" cy="525048"/>
          </a:xfrm>
          <a:custGeom>
            <a:rect b="b" l="l" r="r" t="t"/>
            <a:pathLst>
              <a:path extrusionOk="0" h="525048" w="767154">
                <a:moveTo>
                  <a:pt x="766657" y="443169"/>
                </a:moveTo>
                <a:lnTo>
                  <a:pt x="669" y="524843"/>
                </a:lnTo>
                <a:lnTo>
                  <a:pt x="660772" y="669"/>
                </a:lnTo>
                <a:close/>
              </a:path>
            </a:pathLst>
          </a:custGeom>
          <a:solidFill>
            <a:srgbClr val="1558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7" name="Google Shape;627;p14"/>
          <p:cNvSpPr/>
          <p:nvPr/>
        </p:nvSpPr>
        <p:spPr>
          <a:xfrm>
            <a:off x="591397" y="3613573"/>
            <a:ext cx="767154" cy="148763"/>
          </a:xfrm>
          <a:custGeom>
            <a:rect b="b" l="l" r="r" t="t"/>
            <a:pathLst>
              <a:path extrusionOk="0" h="148763" w="767154">
                <a:moveTo>
                  <a:pt x="479047" y="113263"/>
                </a:moveTo>
                <a:lnTo>
                  <a:pt x="766657" y="669"/>
                </a:lnTo>
                <a:lnTo>
                  <a:pt x="669" y="82343"/>
                </a:lnTo>
                <a:lnTo>
                  <a:pt x="130764" y="148266"/>
                </a:lnTo>
                <a:lnTo>
                  <a:pt x="281570" y="139515"/>
                </a:lnTo>
                <a:lnTo>
                  <a:pt x="287987" y="143016"/>
                </a:lnTo>
                <a:lnTo>
                  <a:pt x="386288" y="131639"/>
                </a:lnTo>
                <a:lnTo>
                  <a:pt x="391539" y="127264"/>
                </a:lnTo>
                <a:close/>
              </a:path>
            </a:pathLst>
          </a:custGeom>
          <a:solidFill>
            <a:srgbClr val="1D54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8" name="Google Shape;628;p14"/>
          <p:cNvSpPr/>
          <p:nvPr/>
        </p:nvSpPr>
        <p:spPr>
          <a:xfrm>
            <a:off x="646235" y="3722959"/>
            <a:ext cx="274192" cy="67089"/>
          </a:xfrm>
          <a:custGeom>
            <a:rect b="b" l="l" r="r" t="t"/>
            <a:pathLst>
              <a:path extrusionOk="0" h="67089" w="274192">
                <a:moveTo>
                  <a:pt x="669" y="669"/>
                </a:moveTo>
                <a:lnTo>
                  <a:pt x="10295" y="66592"/>
                </a:lnTo>
                <a:lnTo>
                  <a:pt x="275153" y="55799"/>
                </a:lnTo>
                <a:lnTo>
                  <a:pt x="226732" y="30130"/>
                </a:lnTo>
                <a:lnTo>
                  <a:pt x="75926" y="38881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9" name="Google Shape;629;p14"/>
          <p:cNvSpPr/>
          <p:nvPr/>
        </p:nvSpPr>
        <p:spPr>
          <a:xfrm>
            <a:off x="982267" y="3689997"/>
            <a:ext cx="288776" cy="78757"/>
          </a:xfrm>
          <a:custGeom>
            <a:rect b="b" l="l" r="r" t="t"/>
            <a:pathLst>
              <a:path extrusionOk="0" h="78757" w="288776">
                <a:moveTo>
                  <a:pt x="669" y="50840"/>
                </a:moveTo>
                <a:lnTo>
                  <a:pt x="28088" y="78843"/>
                </a:lnTo>
                <a:lnTo>
                  <a:pt x="290029" y="32172"/>
                </a:lnTo>
                <a:lnTo>
                  <a:pt x="180352" y="669"/>
                </a:lnTo>
                <a:lnTo>
                  <a:pt x="88177" y="36839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0" name="Google Shape;630;p14"/>
          <p:cNvSpPr/>
          <p:nvPr/>
        </p:nvSpPr>
        <p:spPr>
          <a:xfrm>
            <a:off x="655861" y="3778089"/>
            <a:ext cx="265441" cy="329613"/>
          </a:xfrm>
          <a:custGeom>
            <a:rect b="b" l="l" r="r" t="t"/>
            <a:pathLst>
              <a:path extrusionOk="0" h="329613" w="265441">
                <a:moveTo>
                  <a:pt x="669" y="11462"/>
                </a:moveTo>
                <a:lnTo>
                  <a:pt x="86719" y="330283"/>
                </a:lnTo>
                <a:lnTo>
                  <a:pt x="265527" y="669"/>
                </a:lnTo>
                <a:close/>
              </a:path>
            </a:pathLst>
          </a:custGeom>
          <a:solidFill>
            <a:srgbClr val="245E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1" name="Google Shape;631;p14"/>
          <p:cNvSpPr/>
          <p:nvPr/>
        </p:nvSpPr>
        <p:spPr>
          <a:xfrm>
            <a:off x="785082" y="3721500"/>
            <a:ext cx="487128" cy="379201"/>
          </a:xfrm>
          <a:custGeom>
            <a:rect b="b" l="l" r="r" t="t"/>
            <a:pathLst>
              <a:path extrusionOk="0" h="379201" w="487128">
                <a:moveTo>
                  <a:pt x="225273" y="47340"/>
                </a:moveTo>
                <a:lnTo>
                  <a:pt x="669" y="381329"/>
                </a:lnTo>
                <a:lnTo>
                  <a:pt x="487214" y="669"/>
                </a:lnTo>
                <a:close/>
              </a:path>
            </a:pathLst>
          </a:custGeom>
          <a:solidFill>
            <a:srgbClr val="1E5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2" name="Google Shape;632;p14"/>
          <p:cNvSpPr/>
          <p:nvPr/>
        </p:nvSpPr>
        <p:spPr>
          <a:xfrm>
            <a:off x="785082" y="3740168"/>
            <a:ext cx="224604" cy="361700"/>
          </a:xfrm>
          <a:custGeom>
            <a:rect b="b" l="l" r="r" t="t"/>
            <a:pathLst>
              <a:path extrusionOk="0" h="361700" w="224604">
                <a:moveTo>
                  <a:pt x="94303" y="16421"/>
                </a:moveTo>
                <a:lnTo>
                  <a:pt x="192604" y="5044"/>
                </a:lnTo>
                <a:lnTo>
                  <a:pt x="197854" y="669"/>
                </a:lnTo>
                <a:lnTo>
                  <a:pt x="225273" y="28672"/>
                </a:lnTo>
                <a:lnTo>
                  <a:pt x="669" y="362661"/>
                </a:lnTo>
                <a:lnTo>
                  <a:pt x="12045" y="267569"/>
                </a:lnTo>
                <a:lnTo>
                  <a:pt x="136307" y="38589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3" name="Google Shape;633;p14"/>
          <p:cNvSpPr/>
          <p:nvPr/>
        </p:nvSpPr>
        <p:spPr>
          <a:xfrm>
            <a:off x="426590" y="2625606"/>
            <a:ext cx="857579" cy="247939"/>
          </a:xfrm>
          <a:custGeom>
            <a:rect b="b" l="l" r="r" t="t"/>
            <a:pathLst>
              <a:path extrusionOk="0" h="247939" w="857579">
                <a:moveTo>
                  <a:pt x="226732" y="669"/>
                </a:moveTo>
                <a:lnTo>
                  <a:pt x="669" y="77968"/>
                </a:lnTo>
                <a:lnTo>
                  <a:pt x="189687" y="156434"/>
                </a:lnTo>
                <a:lnTo>
                  <a:pt x="677982" y="248317"/>
                </a:lnTo>
                <a:lnTo>
                  <a:pt x="857665" y="96053"/>
                </a:lnTo>
                <a:lnTo>
                  <a:pt x="733404" y="28380"/>
                </a:lnTo>
                <a:lnTo>
                  <a:pt x="569764" y="64842"/>
                </a:lnTo>
                <a:lnTo>
                  <a:pt x="343409" y="6503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4" name="Google Shape;634;p14"/>
          <p:cNvSpPr/>
          <p:nvPr/>
        </p:nvSpPr>
        <p:spPr>
          <a:xfrm>
            <a:off x="646235" y="3689997"/>
            <a:ext cx="542550" cy="151680"/>
          </a:xfrm>
          <a:custGeom>
            <a:rect b="b" l="l" r="r" t="t"/>
            <a:pathLst>
              <a:path extrusionOk="0" h="151680" w="542550">
                <a:moveTo>
                  <a:pt x="516384" y="669"/>
                </a:moveTo>
                <a:lnTo>
                  <a:pt x="543511" y="33630"/>
                </a:lnTo>
                <a:lnTo>
                  <a:pt x="340201" y="54341"/>
                </a:lnTo>
                <a:lnTo>
                  <a:pt x="239858" y="153516"/>
                </a:lnTo>
                <a:lnTo>
                  <a:pt x="275153" y="88760"/>
                </a:lnTo>
                <a:lnTo>
                  <a:pt x="235191" y="67759"/>
                </a:lnTo>
                <a:lnTo>
                  <a:pt x="10295" y="99553"/>
                </a:lnTo>
                <a:lnTo>
                  <a:pt x="669" y="33630"/>
                </a:lnTo>
                <a:lnTo>
                  <a:pt x="75926" y="71842"/>
                </a:lnTo>
                <a:lnTo>
                  <a:pt x="424208" y="36839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5" name="Google Shape;635;p14"/>
          <p:cNvSpPr/>
          <p:nvPr/>
        </p:nvSpPr>
        <p:spPr>
          <a:xfrm>
            <a:off x="179525" y="2889298"/>
            <a:ext cx="411288" cy="805074"/>
          </a:xfrm>
          <a:custGeom>
            <a:rect b="b" l="l" r="r" t="t"/>
            <a:pathLst>
              <a:path extrusionOk="0" h="805074" w="411288">
                <a:moveTo>
                  <a:pt x="669" y="669"/>
                </a:moveTo>
                <a:lnTo>
                  <a:pt x="273403" y="125806"/>
                </a:lnTo>
                <a:lnTo>
                  <a:pt x="412541" y="806619"/>
                </a:lnTo>
                <a:lnTo>
                  <a:pt x="176560" y="706276"/>
                </a:lnTo>
                <a:lnTo>
                  <a:pt x="34214" y="192604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6" name="Google Shape;636;p14"/>
          <p:cNvSpPr/>
          <p:nvPr/>
        </p:nvSpPr>
        <p:spPr>
          <a:xfrm>
            <a:off x="232613" y="2625606"/>
            <a:ext cx="968423" cy="306278"/>
          </a:xfrm>
          <a:custGeom>
            <a:rect b="b" l="l" r="r" t="t"/>
            <a:pathLst>
              <a:path extrusionOk="0" h="306278" w="968423">
                <a:moveTo>
                  <a:pt x="669" y="64842"/>
                </a:moveTo>
                <a:lnTo>
                  <a:pt x="420708" y="669"/>
                </a:lnTo>
                <a:lnTo>
                  <a:pt x="967926" y="306072"/>
                </a:lnTo>
                <a:lnTo>
                  <a:pt x="249484" y="169851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7" name="Google Shape;637;p14"/>
          <p:cNvSpPr/>
          <p:nvPr/>
        </p:nvSpPr>
        <p:spPr>
          <a:xfrm>
            <a:off x="652653" y="2625606"/>
            <a:ext cx="781739" cy="306278"/>
          </a:xfrm>
          <a:custGeom>
            <a:rect b="b" l="l" r="r" t="t"/>
            <a:pathLst>
              <a:path extrusionOk="0" h="306278" w="781739">
                <a:moveTo>
                  <a:pt x="782409" y="132806"/>
                </a:moveTo>
                <a:lnTo>
                  <a:pt x="599516" y="32755"/>
                </a:lnTo>
                <a:lnTo>
                  <a:pt x="507341" y="28380"/>
                </a:lnTo>
                <a:lnTo>
                  <a:pt x="343701" y="64842"/>
                </a:lnTo>
                <a:lnTo>
                  <a:pt x="117347" y="6503"/>
                </a:lnTo>
                <a:lnTo>
                  <a:pt x="669" y="669"/>
                </a:lnTo>
                <a:lnTo>
                  <a:pt x="547887" y="306072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8" name="Google Shape;638;p14"/>
          <p:cNvSpPr/>
          <p:nvPr/>
        </p:nvSpPr>
        <p:spPr>
          <a:xfrm>
            <a:off x="452259" y="2794789"/>
            <a:ext cx="799241" cy="376285"/>
          </a:xfrm>
          <a:custGeom>
            <a:rect b="b" l="l" r="r" t="t"/>
            <a:pathLst>
              <a:path extrusionOk="0" h="376285" w="799241">
                <a:moveTo>
                  <a:pt x="29838" y="669"/>
                </a:moveTo>
                <a:lnTo>
                  <a:pt x="669" y="220314"/>
                </a:lnTo>
                <a:lnTo>
                  <a:pt x="799910" y="376954"/>
                </a:lnTo>
                <a:lnTo>
                  <a:pt x="748280" y="136890"/>
                </a:lnTo>
                <a:close/>
              </a:path>
            </a:pathLst>
          </a:custGeom>
          <a:solidFill>
            <a:srgbClr val="429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9" name="Google Shape;639;p14"/>
          <p:cNvSpPr/>
          <p:nvPr/>
        </p:nvSpPr>
        <p:spPr>
          <a:xfrm>
            <a:off x="1199870" y="2757744"/>
            <a:ext cx="300444" cy="414205"/>
          </a:xfrm>
          <a:custGeom>
            <a:rect b="b" l="l" r="r" t="t"/>
            <a:pathLst>
              <a:path extrusionOk="0" h="414205" w="300444">
                <a:moveTo>
                  <a:pt x="300239" y="200188"/>
                </a:moveTo>
                <a:lnTo>
                  <a:pt x="235191" y="669"/>
                </a:lnTo>
                <a:lnTo>
                  <a:pt x="669" y="173935"/>
                </a:lnTo>
                <a:lnTo>
                  <a:pt x="52299" y="413999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0" name="Google Shape;640;p14"/>
          <p:cNvSpPr/>
          <p:nvPr/>
        </p:nvSpPr>
        <p:spPr>
          <a:xfrm>
            <a:off x="452259" y="3014434"/>
            <a:ext cx="799241" cy="679646"/>
          </a:xfrm>
          <a:custGeom>
            <a:rect b="b" l="l" r="r" t="t"/>
            <a:pathLst>
              <a:path extrusionOk="0" h="679646" w="799241">
                <a:moveTo>
                  <a:pt x="669" y="669"/>
                </a:moveTo>
                <a:lnTo>
                  <a:pt x="139807" y="681482"/>
                </a:lnTo>
                <a:lnTo>
                  <a:pt x="799910" y="157309"/>
                </a:lnTo>
                <a:close/>
              </a:path>
            </a:pathLst>
          </a:custGeom>
          <a:solidFill>
            <a:srgbClr val="369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1" name="Google Shape;641;p14"/>
          <p:cNvSpPr/>
          <p:nvPr/>
        </p:nvSpPr>
        <p:spPr>
          <a:xfrm>
            <a:off x="1251500" y="2957262"/>
            <a:ext cx="247939" cy="656311"/>
          </a:xfrm>
          <a:custGeom>
            <a:rect b="b" l="l" r="r" t="t"/>
            <a:pathLst>
              <a:path extrusionOk="0" h="656311" w="247939">
                <a:moveTo>
                  <a:pt x="248609" y="669"/>
                </a:moveTo>
                <a:lnTo>
                  <a:pt x="669" y="214481"/>
                </a:lnTo>
                <a:lnTo>
                  <a:pt x="106554" y="656980"/>
                </a:lnTo>
                <a:close/>
              </a:path>
            </a:pathLst>
          </a:custGeom>
          <a:solidFill>
            <a:srgbClr val="204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2" name="Google Shape;642;p14"/>
          <p:cNvSpPr/>
          <p:nvPr/>
        </p:nvSpPr>
        <p:spPr>
          <a:xfrm>
            <a:off x="591397" y="3171074"/>
            <a:ext cx="767154" cy="525048"/>
          </a:xfrm>
          <a:custGeom>
            <a:rect b="b" l="l" r="r" t="t"/>
            <a:pathLst>
              <a:path extrusionOk="0" h="525048" w="767154">
                <a:moveTo>
                  <a:pt x="766657" y="443169"/>
                </a:moveTo>
                <a:lnTo>
                  <a:pt x="669" y="524843"/>
                </a:lnTo>
                <a:lnTo>
                  <a:pt x="660772" y="669"/>
                </a:lnTo>
                <a:close/>
              </a:path>
            </a:pathLst>
          </a:custGeom>
          <a:solidFill>
            <a:srgbClr val="1558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3" name="Google Shape;643;p14"/>
          <p:cNvSpPr/>
          <p:nvPr/>
        </p:nvSpPr>
        <p:spPr>
          <a:xfrm>
            <a:off x="591397" y="3613573"/>
            <a:ext cx="767154" cy="148763"/>
          </a:xfrm>
          <a:custGeom>
            <a:rect b="b" l="l" r="r" t="t"/>
            <a:pathLst>
              <a:path extrusionOk="0" h="148763" w="767154">
                <a:moveTo>
                  <a:pt x="479047" y="113263"/>
                </a:moveTo>
                <a:lnTo>
                  <a:pt x="766657" y="669"/>
                </a:lnTo>
                <a:lnTo>
                  <a:pt x="669" y="82343"/>
                </a:lnTo>
                <a:lnTo>
                  <a:pt x="130764" y="148266"/>
                </a:lnTo>
                <a:lnTo>
                  <a:pt x="281570" y="139515"/>
                </a:lnTo>
                <a:lnTo>
                  <a:pt x="287987" y="143016"/>
                </a:lnTo>
                <a:lnTo>
                  <a:pt x="386288" y="131639"/>
                </a:lnTo>
                <a:lnTo>
                  <a:pt x="391539" y="127264"/>
                </a:lnTo>
                <a:close/>
              </a:path>
            </a:pathLst>
          </a:custGeom>
          <a:solidFill>
            <a:srgbClr val="1D54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4" name="Google Shape;644;p14"/>
          <p:cNvSpPr/>
          <p:nvPr/>
        </p:nvSpPr>
        <p:spPr>
          <a:xfrm>
            <a:off x="646235" y="3722959"/>
            <a:ext cx="274192" cy="67089"/>
          </a:xfrm>
          <a:custGeom>
            <a:rect b="b" l="l" r="r" t="t"/>
            <a:pathLst>
              <a:path extrusionOk="0" h="67089" w="274192">
                <a:moveTo>
                  <a:pt x="669" y="669"/>
                </a:moveTo>
                <a:lnTo>
                  <a:pt x="10295" y="66592"/>
                </a:lnTo>
                <a:lnTo>
                  <a:pt x="275153" y="55799"/>
                </a:lnTo>
                <a:lnTo>
                  <a:pt x="226732" y="30130"/>
                </a:lnTo>
                <a:lnTo>
                  <a:pt x="75926" y="38881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5" name="Google Shape;645;p14"/>
          <p:cNvSpPr/>
          <p:nvPr/>
        </p:nvSpPr>
        <p:spPr>
          <a:xfrm>
            <a:off x="982267" y="3689997"/>
            <a:ext cx="288776" cy="78757"/>
          </a:xfrm>
          <a:custGeom>
            <a:rect b="b" l="l" r="r" t="t"/>
            <a:pathLst>
              <a:path extrusionOk="0" h="78757" w="288776">
                <a:moveTo>
                  <a:pt x="669" y="50840"/>
                </a:moveTo>
                <a:lnTo>
                  <a:pt x="28088" y="78843"/>
                </a:lnTo>
                <a:lnTo>
                  <a:pt x="290029" y="32172"/>
                </a:lnTo>
                <a:lnTo>
                  <a:pt x="180352" y="669"/>
                </a:lnTo>
                <a:lnTo>
                  <a:pt x="88177" y="36839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6" name="Google Shape;646;p14"/>
          <p:cNvSpPr/>
          <p:nvPr/>
        </p:nvSpPr>
        <p:spPr>
          <a:xfrm>
            <a:off x="655861" y="3778089"/>
            <a:ext cx="265441" cy="329613"/>
          </a:xfrm>
          <a:custGeom>
            <a:rect b="b" l="l" r="r" t="t"/>
            <a:pathLst>
              <a:path extrusionOk="0" h="329613" w="265441">
                <a:moveTo>
                  <a:pt x="669" y="11462"/>
                </a:moveTo>
                <a:lnTo>
                  <a:pt x="86719" y="330283"/>
                </a:lnTo>
                <a:lnTo>
                  <a:pt x="265527" y="669"/>
                </a:lnTo>
                <a:close/>
              </a:path>
            </a:pathLst>
          </a:custGeom>
          <a:solidFill>
            <a:srgbClr val="245E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7" name="Google Shape;647;p14"/>
          <p:cNvSpPr/>
          <p:nvPr/>
        </p:nvSpPr>
        <p:spPr>
          <a:xfrm>
            <a:off x="785082" y="3721500"/>
            <a:ext cx="487128" cy="379201"/>
          </a:xfrm>
          <a:custGeom>
            <a:rect b="b" l="l" r="r" t="t"/>
            <a:pathLst>
              <a:path extrusionOk="0" h="379201" w="487128">
                <a:moveTo>
                  <a:pt x="225273" y="47340"/>
                </a:moveTo>
                <a:lnTo>
                  <a:pt x="669" y="381329"/>
                </a:lnTo>
                <a:lnTo>
                  <a:pt x="487214" y="669"/>
                </a:lnTo>
                <a:close/>
              </a:path>
            </a:pathLst>
          </a:custGeom>
          <a:solidFill>
            <a:srgbClr val="1E5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8" name="Google Shape;648;p14"/>
          <p:cNvSpPr/>
          <p:nvPr/>
        </p:nvSpPr>
        <p:spPr>
          <a:xfrm>
            <a:off x="785082" y="3740168"/>
            <a:ext cx="224604" cy="361700"/>
          </a:xfrm>
          <a:custGeom>
            <a:rect b="b" l="l" r="r" t="t"/>
            <a:pathLst>
              <a:path extrusionOk="0" h="361700" w="224604">
                <a:moveTo>
                  <a:pt x="94303" y="16421"/>
                </a:moveTo>
                <a:lnTo>
                  <a:pt x="192604" y="5044"/>
                </a:lnTo>
                <a:lnTo>
                  <a:pt x="197854" y="669"/>
                </a:lnTo>
                <a:lnTo>
                  <a:pt x="225273" y="28672"/>
                </a:lnTo>
                <a:lnTo>
                  <a:pt x="669" y="362661"/>
                </a:lnTo>
                <a:lnTo>
                  <a:pt x="12045" y="267569"/>
                </a:lnTo>
                <a:lnTo>
                  <a:pt x="136307" y="38589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9" name="Google Shape;649;p14"/>
          <p:cNvSpPr/>
          <p:nvPr/>
        </p:nvSpPr>
        <p:spPr>
          <a:xfrm>
            <a:off x="426590" y="2625606"/>
            <a:ext cx="857579" cy="247939"/>
          </a:xfrm>
          <a:custGeom>
            <a:rect b="b" l="l" r="r" t="t"/>
            <a:pathLst>
              <a:path extrusionOk="0" h="247939" w="857579">
                <a:moveTo>
                  <a:pt x="226732" y="669"/>
                </a:moveTo>
                <a:lnTo>
                  <a:pt x="669" y="77968"/>
                </a:lnTo>
                <a:lnTo>
                  <a:pt x="189687" y="156434"/>
                </a:lnTo>
                <a:lnTo>
                  <a:pt x="677982" y="248317"/>
                </a:lnTo>
                <a:lnTo>
                  <a:pt x="857665" y="96053"/>
                </a:lnTo>
                <a:lnTo>
                  <a:pt x="733404" y="28380"/>
                </a:lnTo>
                <a:lnTo>
                  <a:pt x="569764" y="64842"/>
                </a:lnTo>
                <a:lnTo>
                  <a:pt x="343409" y="6503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0" name="Google Shape;650;p14"/>
          <p:cNvSpPr/>
          <p:nvPr/>
        </p:nvSpPr>
        <p:spPr>
          <a:xfrm>
            <a:off x="646235" y="3689997"/>
            <a:ext cx="542550" cy="151680"/>
          </a:xfrm>
          <a:custGeom>
            <a:rect b="b" l="l" r="r" t="t"/>
            <a:pathLst>
              <a:path extrusionOk="0" h="151680" w="542550">
                <a:moveTo>
                  <a:pt x="516384" y="669"/>
                </a:moveTo>
                <a:lnTo>
                  <a:pt x="543511" y="33630"/>
                </a:lnTo>
                <a:lnTo>
                  <a:pt x="340201" y="54341"/>
                </a:lnTo>
                <a:lnTo>
                  <a:pt x="239858" y="153516"/>
                </a:lnTo>
                <a:lnTo>
                  <a:pt x="275153" y="88760"/>
                </a:lnTo>
                <a:lnTo>
                  <a:pt x="235191" y="67759"/>
                </a:lnTo>
                <a:lnTo>
                  <a:pt x="10295" y="99553"/>
                </a:lnTo>
                <a:lnTo>
                  <a:pt x="669" y="33630"/>
                </a:lnTo>
                <a:lnTo>
                  <a:pt x="75926" y="71842"/>
                </a:lnTo>
                <a:lnTo>
                  <a:pt x="424208" y="36839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1" name="Google Shape;651;p14"/>
          <p:cNvSpPr/>
          <p:nvPr/>
        </p:nvSpPr>
        <p:spPr>
          <a:xfrm>
            <a:off x="179525" y="2889298"/>
            <a:ext cx="411288" cy="805074"/>
          </a:xfrm>
          <a:custGeom>
            <a:rect b="b" l="l" r="r" t="t"/>
            <a:pathLst>
              <a:path extrusionOk="0" h="805074" w="411288">
                <a:moveTo>
                  <a:pt x="669" y="669"/>
                </a:moveTo>
                <a:lnTo>
                  <a:pt x="273403" y="125806"/>
                </a:lnTo>
                <a:lnTo>
                  <a:pt x="412541" y="806619"/>
                </a:lnTo>
                <a:lnTo>
                  <a:pt x="176560" y="706276"/>
                </a:lnTo>
                <a:lnTo>
                  <a:pt x="34214" y="192604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52" name="Google Shape;652;p14"/>
          <p:cNvGrpSpPr/>
          <p:nvPr/>
        </p:nvGrpSpPr>
        <p:grpSpPr>
          <a:xfrm rot="-6162877">
            <a:off x="1608369" y="2305128"/>
            <a:ext cx="193396" cy="927607"/>
            <a:chOff x="977192" y="2785455"/>
            <a:chExt cx="193392" cy="927586"/>
          </a:xfrm>
        </p:grpSpPr>
        <p:sp>
          <p:nvSpPr>
            <p:cNvPr id="653" name="Google Shape;653;p14"/>
            <p:cNvSpPr/>
            <p:nvPr/>
          </p:nvSpPr>
          <p:spPr>
            <a:xfrm>
              <a:off x="999944" y="2785455"/>
              <a:ext cx="75840" cy="495879"/>
            </a:xfrm>
            <a:custGeom>
              <a:rect b="b" l="l" r="r" t="t"/>
              <a:pathLst>
                <a:path extrusionOk="0" h="495879" w="75840">
                  <a:moveTo>
                    <a:pt x="669" y="669"/>
                  </a:moveTo>
                  <a:lnTo>
                    <a:pt x="77968" y="470296"/>
                  </a:lnTo>
                  <a:lnTo>
                    <a:pt x="57549" y="498007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4" name="Google Shape;654;p14"/>
            <p:cNvSpPr/>
            <p:nvPr/>
          </p:nvSpPr>
          <p:spPr>
            <a:xfrm>
              <a:off x="1056824" y="3255082"/>
              <a:ext cx="113760" cy="457959"/>
            </a:xfrm>
            <a:custGeom>
              <a:rect b="b" l="l" r="r" t="t"/>
              <a:pathLst>
                <a:path extrusionOk="0" h="457959" w="113760">
                  <a:moveTo>
                    <a:pt x="114430" y="460087"/>
                  </a:moveTo>
                  <a:lnTo>
                    <a:pt x="21088" y="669"/>
                  </a:lnTo>
                  <a:lnTo>
                    <a:pt x="669" y="28380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5" name="Google Shape;655;p14"/>
            <p:cNvSpPr/>
            <p:nvPr/>
          </p:nvSpPr>
          <p:spPr>
            <a:xfrm>
              <a:off x="977192" y="2785455"/>
              <a:ext cx="192517" cy="927586"/>
            </a:xfrm>
            <a:custGeom>
              <a:rect b="b" l="l" r="r" t="t"/>
              <a:pathLst>
                <a:path extrusionOk="0" h="927586" w="192517">
                  <a:moveTo>
                    <a:pt x="669" y="507341"/>
                  </a:moveTo>
                  <a:lnTo>
                    <a:pt x="194062" y="929714"/>
                  </a:lnTo>
                  <a:lnTo>
                    <a:pt x="80301" y="498007"/>
                  </a:lnTo>
                  <a:lnTo>
                    <a:pt x="23421" y="669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6" name="Google Shape;656;p14"/>
            <p:cNvSpPr/>
            <p:nvPr/>
          </p:nvSpPr>
          <p:spPr>
            <a:xfrm>
              <a:off x="999944" y="2785455"/>
              <a:ext cx="75840" cy="495879"/>
            </a:xfrm>
            <a:custGeom>
              <a:rect b="b" l="l" r="r" t="t"/>
              <a:pathLst>
                <a:path extrusionOk="0" h="495879" w="75840">
                  <a:moveTo>
                    <a:pt x="669" y="669"/>
                  </a:moveTo>
                  <a:lnTo>
                    <a:pt x="77968" y="470296"/>
                  </a:lnTo>
                  <a:lnTo>
                    <a:pt x="57549" y="498007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7" name="Google Shape;657;p14"/>
            <p:cNvSpPr/>
            <p:nvPr/>
          </p:nvSpPr>
          <p:spPr>
            <a:xfrm>
              <a:off x="1056824" y="3255082"/>
              <a:ext cx="113760" cy="457959"/>
            </a:xfrm>
            <a:custGeom>
              <a:rect b="b" l="l" r="r" t="t"/>
              <a:pathLst>
                <a:path extrusionOk="0" h="457959" w="113760">
                  <a:moveTo>
                    <a:pt x="114430" y="460087"/>
                  </a:moveTo>
                  <a:lnTo>
                    <a:pt x="21088" y="669"/>
                  </a:lnTo>
                  <a:lnTo>
                    <a:pt x="669" y="28380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8" name="Google Shape;658;p14"/>
            <p:cNvSpPr/>
            <p:nvPr/>
          </p:nvSpPr>
          <p:spPr>
            <a:xfrm>
              <a:off x="977192" y="2785455"/>
              <a:ext cx="192517" cy="927586"/>
            </a:xfrm>
            <a:custGeom>
              <a:rect b="b" l="l" r="r" t="t"/>
              <a:pathLst>
                <a:path extrusionOk="0" h="927586" w="192517">
                  <a:moveTo>
                    <a:pt x="669" y="507341"/>
                  </a:moveTo>
                  <a:lnTo>
                    <a:pt x="194062" y="929714"/>
                  </a:lnTo>
                  <a:lnTo>
                    <a:pt x="80301" y="498007"/>
                  </a:lnTo>
                  <a:lnTo>
                    <a:pt x="23421" y="669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9" name="Google Shape;659;p14"/>
            <p:cNvSpPr/>
            <p:nvPr/>
          </p:nvSpPr>
          <p:spPr>
            <a:xfrm>
              <a:off x="999944" y="2785455"/>
              <a:ext cx="75840" cy="495879"/>
            </a:xfrm>
            <a:custGeom>
              <a:rect b="b" l="l" r="r" t="t"/>
              <a:pathLst>
                <a:path extrusionOk="0" h="495879" w="75840">
                  <a:moveTo>
                    <a:pt x="669" y="669"/>
                  </a:moveTo>
                  <a:lnTo>
                    <a:pt x="77968" y="470296"/>
                  </a:lnTo>
                  <a:lnTo>
                    <a:pt x="57549" y="498007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0" name="Google Shape;660;p14"/>
            <p:cNvSpPr/>
            <p:nvPr/>
          </p:nvSpPr>
          <p:spPr>
            <a:xfrm>
              <a:off x="1056824" y="3255082"/>
              <a:ext cx="113760" cy="457959"/>
            </a:xfrm>
            <a:custGeom>
              <a:rect b="b" l="l" r="r" t="t"/>
              <a:pathLst>
                <a:path extrusionOk="0" h="457959" w="113760">
                  <a:moveTo>
                    <a:pt x="114430" y="460087"/>
                  </a:moveTo>
                  <a:lnTo>
                    <a:pt x="21088" y="669"/>
                  </a:lnTo>
                  <a:lnTo>
                    <a:pt x="669" y="28380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1" name="Google Shape;661;p14"/>
            <p:cNvSpPr/>
            <p:nvPr/>
          </p:nvSpPr>
          <p:spPr>
            <a:xfrm>
              <a:off x="977192" y="2785455"/>
              <a:ext cx="192517" cy="927586"/>
            </a:xfrm>
            <a:custGeom>
              <a:rect b="b" l="l" r="r" t="t"/>
              <a:pathLst>
                <a:path extrusionOk="0" h="927586" w="192517">
                  <a:moveTo>
                    <a:pt x="669" y="507341"/>
                  </a:moveTo>
                  <a:lnTo>
                    <a:pt x="194062" y="929714"/>
                  </a:lnTo>
                  <a:lnTo>
                    <a:pt x="80301" y="498007"/>
                  </a:lnTo>
                  <a:lnTo>
                    <a:pt x="23421" y="669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62" name="Google Shape;662;p14"/>
          <p:cNvSpPr/>
          <p:nvPr/>
        </p:nvSpPr>
        <p:spPr>
          <a:xfrm>
            <a:off x="232613" y="2625606"/>
            <a:ext cx="968423" cy="306278"/>
          </a:xfrm>
          <a:custGeom>
            <a:rect b="b" l="l" r="r" t="t"/>
            <a:pathLst>
              <a:path extrusionOk="0" h="306278" w="968423">
                <a:moveTo>
                  <a:pt x="669" y="64842"/>
                </a:moveTo>
                <a:lnTo>
                  <a:pt x="420708" y="669"/>
                </a:lnTo>
                <a:lnTo>
                  <a:pt x="967926" y="306072"/>
                </a:lnTo>
                <a:lnTo>
                  <a:pt x="249484" y="169851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3" name="Google Shape;663;p14"/>
          <p:cNvSpPr/>
          <p:nvPr/>
        </p:nvSpPr>
        <p:spPr>
          <a:xfrm>
            <a:off x="652653" y="2625606"/>
            <a:ext cx="781739" cy="306278"/>
          </a:xfrm>
          <a:custGeom>
            <a:rect b="b" l="l" r="r" t="t"/>
            <a:pathLst>
              <a:path extrusionOk="0" h="306278" w="781739">
                <a:moveTo>
                  <a:pt x="782409" y="132806"/>
                </a:moveTo>
                <a:lnTo>
                  <a:pt x="599516" y="32755"/>
                </a:lnTo>
                <a:lnTo>
                  <a:pt x="507341" y="28380"/>
                </a:lnTo>
                <a:lnTo>
                  <a:pt x="343701" y="64842"/>
                </a:lnTo>
                <a:lnTo>
                  <a:pt x="117347" y="6503"/>
                </a:lnTo>
                <a:lnTo>
                  <a:pt x="669" y="669"/>
                </a:lnTo>
                <a:lnTo>
                  <a:pt x="547887" y="306072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4" name="Google Shape;664;p14"/>
          <p:cNvSpPr/>
          <p:nvPr/>
        </p:nvSpPr>
        <p:spPr>
          <a:xfrm>
            <a:off x="452259" y="2794789"/>
            <a:ext cx="799241" cy="376285"/>
          </a:xfrm>
          <a:custGeom>
            <a:rect b="b" l="l" r="r" t="t"/>
            <a:pathLst>
              <a:path extrusionOk="0" h="376285" w="799241">
                <a:moveTo>
                  <a:pt x="29838" y="669"/>
                </a:moveTo>
                <a:lnTo>
                  <a:pt x="669" y="220314"/>
                </a:lnTo>
                <a:lnTo>
                  <a:pt x="799910" y="376954"/>
                </a:lnTo>
                <a:lnTo>
                  <a:pt x="748280" y="136890"/>
                </a:lnTo>
                <a:close/>
              </a:path>
            </a:pathLst>
          </a:custGeom>
          <a:solidFill>
            <a:srgbClr val="429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5" name="Google Shape;665;p14"/>
          <p:cNvSpPr/>
          <p:nvPr/>
        </p:nvSpPr>
        <p:spPr>
          <a:xfrm>
            <a:off x="1199870" y="2757744"/>
            <a:ext cx="300444" cy="414205"/>
          </a:xfrm>
          <a:custGeom>
            <a:rect b="b" l="l" r="r" t="t"/>
            <a:pathLst>
              <a:path extrusionOk="0" h="414205" w="300444">
                <a:moveTo>
                  <a:pt x="300239" y="200188"/>
                </a:moveTo>
                <a:lnTo>
                  <a:pt x="235191" y="669"/>
                </a:lnTo>
                <a:lnTo>
                  <a:pt x="669" y="173935"/>
                </a:lnTo>
                <a:lnTo>
                  <a:pt x="52299" y="413999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6" name="Google Shape;666;p14"/>
          <p:cNvSpPr/>
          <p:nvPr/>
        </p:nvSpPr>
        <p:spPr>
          <a:xfrm>
            <a:off x="452259" y="3014434"/>
            <a:ext cx="799241" cy="679646"/>
          </a:xfrm>
          <a:custGeom>
            <a:rect b="b" l="l" r="r" t="t"/>
            <a:pathLst>
              <a:path extrusionOk="0" h="679646" w="799241">
                <a:moveTo>
                  <a:pt x="669" y="669"/>
                </a:moveTo>
                <a:lnTo>
                  <a:pt x="139807" y="681482"/>
                </a:lnTo>
                <a:lnTo>
                  <a:pt x="799910" y="157309"/>
                </a:lnTo>
                <a:close/>
              </a:path>
            </a:pathLst>
          </a:custGeom>
          <a:solidFill>
            <a:srgbClr val="369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7" name="Google Shape;667;p14"/>
          <p:cNvSpPr/>
          <p:nvPr/>
        </p:nvSpPr>
        <p:spPr>
          <a:xfrm>
            <a:off x="1251500" y="2957262"/>
            <a:ext cx="247939" cy="656311"/>
          </a:xfrm>
          <a:custGeom>
            <a:rect b="b" l="l" r="r" t="t"/>
            <a:pathLst>
              <a:path extrusionOk="0" h="656311" w="247939">
                <a:moveTo>
                  <a:pt x="248609" y="669"/>
                </a:moveTo>
                <a:lnTo>
                  <a:pt x="669" y="214481"/>
                </a:lnTo>
                <a:lnTo>
                  <a:pt x="106554" y="656980"/>
                </a:lnTo>
                <a:close/>
              </a:path>
            </a:pathLst>
          </a:custGeom>
          <a:solidFill>
            <a:srgbClr val="204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8" name="Google Shape;668;p14"/>
          <p:cNvSpPr/>
          <p:nvPr/>
        </p:nvSpPr>
        <p:spPr>
          <a:xfrm>
            <a:off x="591397" y="3171074"/>
            <a:ext cx="767154" cy="525048"/>
          </a:xfrm>
          <a:custGeom>
            <a:rect b="b" l="l" r="r" t="t"/>
            <a:pathLst>
              <a:path extrusionOk="0" h="525048" w="767154">
                <a:moveTo>
                  <a:pt x="766657" y="443169"/>
                </a:moveTo>
                <a:lnTo>
                  <a:pt x="669" y="524843"/>
                </a:lnTo>
                <a:lnTo>
                  <a:pt x="660772" y="669"/>
                </a:lnTo>
                <a:close/>
              </a:path>
            </a:pathLst>
          </a:custGeom>
          <a:solidFill>
            <a:srgbClr val="1558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9" name="Google Shape;669;p14"/>
          <p:cNvSpPr/>
          <p:nvPr/>
        </p:nvSpPr>
        <p:spPr>
          <a:xfrm>
            <a:off x="591397" y="3613573"/>
            <a:ext cx="767154" cy="148763"/>
          </a:xfrm>
          <a:custGeom>
            <a:rect b="b" l="l" r="r" t="t"/>
            <a:pathLst>
              <a:path extrusionOk="0" h="148763" w="767154">
                <a:moveTo>
                  <a:pt x="479047" y="113263"/>
                </a:moveTo>
                <a:lnTo>
                  <a:pt x="766657" y="669"/>
                </a:lnTo>
                <a:lnTo>
                  <a:pt x="669" y="82343"/>
                </a:lnTo>
                <a:lnTo>
                  <a:pt x="130764" y="148266"/>
                </a:lnTo>
                <a:lnTo>
                  <a:pt x="281570" y="139515"/>
                </a:lnTo>
                <a:lnTo>
                  <a:pt x="287987" y="143016"/>
                </a:lnTo>
                <a:lnTo>
                  <a:pt x="386288" y="131639"/>
                </a:lnTo>
                <a:lnTo>
                  <a:pt x="391539" y="127264"/>
                </a:lnTo>
                <a:close/>
              </a:path>
            </a:pathLst>
          </a:custGeom>
          <a:solidFill>
            <a:srgbClr val="1D54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0" name="Google Shape;670;p14"/>
          <p:cNvSpPr/>
          <p:nvPr/>
        </p:nvSpPr>
        <p:spPr>
          <a:xfrm>
            <a:off x="646235" y="3722959"/>
            <a:ext cx="274192" cy="67089"/>
          </a:xfrm>
          <a:custGeom>
            <a:rect b="b" l="l" r="r" t="t"/>
            <a:pathLst>
              <a:path extrusionOk="0" h="67089" w="274192">
                <a:moveTo>
                  <a:pt x="669" y="669"/>
                </a:moveTo>
                <a:lnTo>
                  <a:pt x="10295" y="66592"/>
                </a:lnTo>
                <a:lnTo>
                  <a:pt x="275153" y="55799"/>
                </a:lnTo>
                <a:lnTo>
                  <a:pt x="226732" y="30130"/>
                </a:lnTo>
                <a:lnTo>
                  <a:pt x="75926" y="38881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1" name="Google Shape;671;p14"/>
          <p:cNvSpPr/>
          <p:nvPr/>
        </p:nvSpPr>
        <p:spPr>
          <a:xfrm>
            <a:off x="982267" y="3689997"/>
            <a:ext cx="288776" cy="78757"/>
          </a:xfrm>
          <a:custGeom>
            <a:rect b="b" l="l" r="r" t="t"/>
            <a:pathLst>
              <a:path extrusionOk="0" h="78757" w="288776">
                <a:moveTo>
                  <a:pt x="669" y="50840"/>
                </a:moveTo>
                <a:lnTo>
                  <a:pt x="28088" y="78843"/>
                </a:lnTo>
                <a:lnTo>
                  <a:pt x="290029" y="32172"/>
                </a:lnTo>
                <a:lnTo>
                  <a:pt x="180352" y="669"/>
                </a:lnTo>
                <a:lnTo>
                  <a:pt x="88177" y="36839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2" name="Google Shape;672;p14"/>
          <p:cNvSpPr/>
          <p:nvPr/>
        </p:nvSpPr>
        <p:spPr>
          <a:xfrm>
            <a:off x="655861" y="3778089"/>
            <a:ext cx="265441" cy="329613"/>
          </a:xfrm>
          <a:custGeom>
            <a:rect b="b" l="l" r="r" t="t"/>
            <a:pathLst>
              <a:path extrusionOk="0" h="329613" w="265441">
                <a:moveTo>
                  <a:pt x="669" y="11462"/>
                </a:moveTo>
                <a:lnTo>
                  <a:pt x="86719" y="330283"/>
                </a:lnTo>
                <a:lnTo>
                  <a:pt x="265527" y="669"/>
                </a:lnTo>
                <a:close/>
              </a:path>
            </a:pathLst>
          </a:custGeom>
          <a:solidFill>
            <a:srgbClr val="245E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3" name="Google Shape;673;p14"/>
          <p:cNvSpPr/>
          <p:nvPr/>
        </p:nvSpPr>
        <p:spPr>
          <a:xfrm>
            <a:off x="785082" y="3721500"/>
            <a:ext cx="487128" cy="379201"/>
          </a:xfrm>
          <a:custGeom>
            <a:rect b="b" l="l" r="r" t="t"/>
            <a:pathLst>
              <a:path extrusionOk="0" h="379201" w="487128">
                <a:moveTo>
                  <a:pt x="225273" y="47340"/>
                </a:moveTo>
                <a:lnTo>
                  <a:pt x="669" y="381329"/>
                </a:lnTo>
                <a:lnTo>
                  <a:pt x="487214" y="669"/>
                </a:lnTo>
                <a:close/>
              </a:path>
            </a:pathLst>
          </a:custGeom>
          <a:solidFill>
            <a:srgbClr val="1E5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4" name="Google Shape;674;p14"/>
          <p:cNvSpPr/>
          <p:nvPr/>
        </p:nvSpPr>
        <p:spPr>
          <a:xfrm>
            <a:off x="785082" y="3740168"/>
            <a:ext cx="224604" cy="361700"/>
          </a:xfrm>
          <a:custGeom>
            <a:rect b="b" l="l" r="r" t="t"/>
            <a:pathLst>
              <a:path extrusionOk="0" h="361700" w="224604">
                <a:moveTo>
                  <a:pt x="94303" y="16421"/>
                </a:moveTo>
                <a:lnTo>
                  <a:pt x="192604" y="5044"/>
                </a:lnTo>
                <a:lnTo>
                  <a:pt x="197854" y="669"/>
                </a:lnTo>
                <a:lnTo>
                  <a:pt x="225273" y="28672"/>
                </a:lnTo>
                <a:lnTo>
                  <a:pt x="669" y="362661"/>
                </a:lnTo>
                <a:lnTo>
                  <a:pt x="12045" y="267569"/>
                </a:lnTo>
                <a:lnTo>
                  <a:pt x="136307" y="38589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75" name="Google Shape;675;p14"/>
          <p:cNvGrpSpPr/>
          <p:nvPr/>
        </p:nvGrpSpPr>
        <p:grpSpPr>
          <a:xfrm rot="-767799">
            <a:off x="158432" y="1701763"/>
            <a:ext cx="1284377" cy="937248"/>
            <a:chOff x="-192500" y="1753442"/>
            <a:chExt cx="1284327" cy="937212"/>
          </a:xfrm>
        </p:grpSpPr>
        <p:sp>
          <p:nvSpPr>
            <p:cNvPr id="676" name="Google Shape;676;p14"/>
            <p:cNvSpPr/>
            <p:nvPr/>
          </p:nvSpPr>
          <p:spPr>
            <a:xfrm>
              <a:off x="-115785" y="1927875"/>
              <a:ext cx="1053014" cy="676729"/>
            </a:xfrm>
            <a:custGeom>
              <a:rect b="b" l="l" r="r" t="t"/>
              <a:pathLst>
                <a:path extrusionOk="0" h="676729" w="1053014">
                  <a:moveTo>
                    <a:pt x="669" y="498007"/>
                  </a:moveTo>
                  <a:lnTo>
                    <a:pt x="337575" y="669"/>
                  </a:lnTo>
                  <a:lnTo>
                    <a:pt x="1055142" y="114430"/>
                  </a:lnTo>
                  <a:lnTo>
                    <a:pt x="942840" y="67739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826386" y="2041635"/>
              <a:ext cx="265441" cy="562969"/>
            </a:xfrm>
            <a:custGeom>
              <a:rect b="b" l="l" r="r" t="t"/>
              <a:pathLst>
                <a:path extrusionOk="0" h="562969" w="265441">
                  <a:moveTo>
                    <a:pt x="267569" y="524843"/>
                  </a:moveTo>
                  <a:lnTo>
                    <a:pt x="112971" y="669"/>
                  </a:lnTo>
                  <a:lnTo>
                    <a:pt x="669" y="5636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221122" y="1891413"/>
              <a:ext cx="717566" cy="148763"/>
            </a:xfrm>
            <a:custGeom>
              <a:rect b="b" l="l" r="r" t="t"/>
              <a:pathLst>
                <a:path extrusionOk="0" h="148763" w="717566">
                  <a:moveTo>
                    <a:pt x="174227" y="669"/>
                  </a:moveTo>
                  <a:lnTo>
                    <a:pt x="669" y="37131"/>
                  </a:lnTo>
                  <a:lnTo>
                    <a:pt x="718236" y="150891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615492" y="1836283"/>
              <a:ext cx="61255" cy="134179"/>
            </a:xfrm>
            <a:custGeom>
              <a:rect b="b" l="l" r="r" t="t"/>
              <a:pathLst>
                <a:path extrusionOk="0" h="134179" w="61255">
                  <a:moveTo>
                    <a:pt x="669" y="669"/>
                  </a:moveTo>
                  <a:lnTo>
                    <a:pt x="63383" y="134265"/>
                  </a:lnTo>
                  <a:lnTo>
                    <a:pt x="31880" y="125514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615492" y="1836283"/>
              <a:ext cx="32086" cy="125428"/>
            </a:xfrm>
            <a:custGeom>
              <a:rect b="b" l="l" r="r" t="t"/>
              <a:pathLst>
                <a:path extrusionOk="0" h="125428" w="32086">
                  <a:moveTo>
                    <a:pt x="7961" y="118805"/>
                  </a:moveTo>
                  <a:lnTo>
                    <a:pt x="669" y="669"/>
                  </a:lnTo>
                  <a:lnTo>
                    <a:pt x="31880" y="125514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-30610" y="1753442"/>
              <a:ext cx="175016" cy="329613"/>
            </a:xfrm>
            <a:custGeom>
              <a:rect b="b" l="l" r="r" t="t"/>
              <a:pathLst>
                <a:path extrusionOk="0" h="329613" w="175016">
                  <a:moveTo>
                    <a:pt x="156725" y="669"/>
                  </a:moveTo>
                  <a:lnTo>
                    <a:pt x="175685" y="232857"/>
                  </a:lnTo>
                  <a:lnTo>
                    <a:pt x="136890" y="262318"/>
                  </a:lnTo>
                  <a:lnTo>
                    <a:pt x="110054" y="298197"/>
                  </a:lnTo>
                  <a:lnTo>
                    <a:pt x="669" y="329116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125446" y="1753442"/>
              <a:ext cx="32086" cy="233355"/>
            </a:xfrm>
            <a:custGeom>
              <a:rect b="b" l="l" r="r" t="t"/>
              <a:pathLst>
                <a:path extrusionOk="0" h="233355" w="32086">
                  <a:moveTo>
                    <a:pt x="33630" y="222356"/>
                  </a:moveTo>
                  <a:lnTo>
                    <a:pt x="669" y="669"/>
                  </a:lnTo>
                  <a:lnTo>
                    <a:pt x="19629" y="232857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-30610" y="2050970"/>
              <a:ext cx="107926" cy="64172"/>
            </a:xfrm>
            <a:custGeom>
              <a:rect b="b" l="l" r="r" t="t"/>
              <a:pathLst>
                <a:path extrusionOk="0" h="64172" w="107926">
                  <a:moveTo>
                    <a:pt x="669" y="31589"/>
                  </a:moveTo>
                  <a:lnTo>
                    <a:pt x="21963" y="64842"/>
                  </a:lnTo>
                  <a:lnTo>
                    <a:pt x="48799" y="59591"/>
                  </a:lnTo>
                  <a:lnTo>
                    <a:pt x="110054" y="669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-192500" y="1927875"/>
              <a:ext cx="414205" cy="460876"/>
            </a:xfrm>
            <a:custGeom>
              <a:rect b="b" l="l" r="r" t="t"/>
              <a:pathLst>
                <a:path extrusionOk="0" h="460876" w="414205">
                  <a:moveTo>
                    <a:pt x="414291" y="669"/>
                  </a:moveTo>
                  <a:lnTo>
                    <a:pt x="298780" y="87885"/>
                  </a:lnTo>
                  <a:lnTo>
                    <a:pt x="271944" y="123764"/>
                  </a:lnTo>
                  <a:lnTo>
                    <a:pt x="210689" y="182686"/>
                  </a:lnTo>
                  <a:lnTo>
                    <a:pt x="197271" y="185311"/>
                  </a:lnTo>
                  <a:lnTo>
                    <a:pt x="669" y="461254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5" name="Google Shape;685;p14"/>
            <p:cNvSpPr/>
            <p:nvPr/>
          </p:nvSpPr>
          <p:spPr>
            <a:xfrm>
              <a:off x="-192500" y="1927875"/>
              <a:ext cx="414205" cy="495879"/>
            </a:xfrm>
            <a:custGeom>
              <a:rect b="b" l="l" r="r" t="t"/>
              <a:pathLst>
                <a:path extrusionOk="0" h="495879" w="414205">
                  <a:moveTo>
                    <a:pt x="77385" y="498007"/>
                  </a:moveTo>
                  <a:lnTo>
                    <a:pt x="669" y="461254"/>
                  </a:lnTo>
                  <a:lnTo>
                    <a:pt x="414291" y="669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6" name="Google Shape;686;p14"/>
            <p:cNvSpPr/>
            <p:nvPr/>
          </p:nvSpPr>
          <p:spPr>
            <a:xfrm>
              <a:off x="-115785" y="2425213"/>
              <a:ext cx="1207612" cy="265441"/>
            </a:xfrm>
            <a:custGeom>
              <a:rect b="b" l="l" r="r" t="t"/>
              <a:pathLst>
                <a:path extrusionOk="0" h="265441" w="1207612">
                  <a:moveTo>
                    <a:pt x="669" y="669"/>
                  </a:moveTo>
                  <a:lnTo>
                    <a:pt x="428584" y="206897"/>
                  </a:lnTo>
                  <a:lnTo>
                    <a:pt x="654938" y="265235"/>
                  </a:lnTo>
                  <a:lnTo>
                    <a:pt x="1209740" y="141265"/>
                  </a:lnTo>
                  <a:lnTo>
                    <a:pt x="942840" y="18006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161556" y="2171671"/>
              <a:ext cx="175016" cy="169182"/>
            </a:xfrm>
            <a:custGeom>
              <a:rect b="b" l="l" r="r" t="t"/>
              <a:pathLst>
                <a:path extrusionOk="0" h="169182" w="175016">
                  <a:moveTo>
                    <a:pt x="174870" y="85904"/>
                  </a:moveTo>
                  <a:cubicBezTo>
                    <a:pt x="174870" y="132139"/>
                    <a:pt x="136214" y="169620"/>
                    <a:pt x="88529" y="169620"/>
                  </a:cubicBezTo>
                  <a:cubicBezTo>
                    <a:pt x="40844" y="169620"/>
                    <a:pt x="2188" y="132139"/>
                    <a:pt x="2188" y="85904"/>
                  </a:cubicBezTo>
                  <a:cubicBezTo>
                    <a:pt x="2188" y="39669"/>
                    <a:pt x="40844" y="2188"/>
                    <a:pt x="88529" y="2188"/>
                  </a:cubicBezTo>
                  <a:cubicBezTo>
                    <a:pt x="136214" y="2188"/>
                    <a:pt x="174870" y="39669"/>
                    <a:pt x="174870" y="859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8" name="Google Shape;688;p14"/>
            <p:cNvSpPr/>
            <p:nvPr/>
          </p:nvSpPr>
          <p:spPr>
            <a:xfrm>
              <a:off x="923660" y="2264541"/>
              <a:ext cx="90425" cy="177933"/>
            </a:xfrm>
            <a:custGeom>
              <a:rect b="b" l="l" r="r" t="t"/>
              <a:pathLst>
                <a:path extrusionOk="0" h="177933" w="90425">
                  <a:moveTo>
                    <a:pt x="71455" y="84463"/>
                  </a:moveTo>
                  <a:cubicBezTo>
                    <a:pt x="81127" y="129676"/>
                    <a:pt x="77474" y="168788"/>
                    <a:pt x="63296" y="171821"/>
                  </a:cubicBezTo>
                  <a:cubicBezTo>
                    <a:pt x="49118" y="174854"/>
                    <a:pt x="29783" y="140660"/>
                    <a:pt x="20110" y="95447"/>
                  </a:cubicBezTo>
                  <a:cubicBezTo>
                    <a:pt x="10438" y="50234"/>
                    <a:pt x="14091" y="11122"/>
                    <a:pt x="28269" y="8089"/>
                  </a:cubicBezTo>
                  <a:cubicBezTo>
                    <a:pt x="42448" y="5056"/>
                    <a:pt x="61783" y="39250"/>
                    <a:pt x="71455" y="844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9" name="Google Shape;689;p14"/>
            <p:cNvSpPr/>
            <p:nvPr/>
          </p:nvSpPr>
          <p:spPr>
            <a:xfrm>
              <a:off x="221122" y="1927875"/>
              <a:ext cx="717566" cy="676729"/>
            </a:xfrm>
            <a:custGeom>
              <a:rect b="b" l="l" r="r" t="t"/>
              <a:pathLst>
                <a:path extrusionOk="0" h="676729" w="717566">
                  <a:moveTo>
                    <a:pt x="669" y="669"/>
                  </a:moveTo>
                  <a:lnTo>
                    <a:pt x="605934" y="677399"/>
                  </a:lnTo>
                  <a:lnTo>
                    <a:pt x="718236" y="11443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0" name="Google Shape;690;p14"/>
            <p:cNvSpPr/>
            <p:nvPr/>
          </p:nvSpPr>
          <p:spPr>
            <a:xfrm>
              <a:off x="-115785" y="1927875"/>
              <a:ext cx="1053014" cy="676729"/>
            </a:xfrm>
            <a:custGeom>
              <a:rect b="b" l="l" r="r" t="t"/>
              <a:pathLst>
                <a:path extrusionOk="0" h="676729" w="1053014">
                  <a:moveTo>
                    <a:pt x="669" y="498007"/>
                  </a:moveTo>
                  <a:lnTo>
                    <a:pt x="337575" y="669"/>
                  </a:lnTo>
                  <a:lnTo>
                    <a:pt x="1055142" y="114430"/>
                  </a:lnTo>
                  <a:lnTo>
                    <a:pt x="942840" y="67739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1" name="Google Shape;691;p14"/>
            <p:cNvSpPr/>
            <p:nvPr/>
          </p:nvSpPr>
          <p:spPr>
            <a:xfrm>
              <a:off x="826386" y="2041635"/>
              <a:ext cx="265441" cy="562969"/>
            </a:xfrm>
            <a:custGeom>
              <a:rect b="b" l="l" r="r" t="t"/>
              <a:pathLst>
                <a:path extrusionOk="0" h="562969" w="265441">
                  <a:moveTo>
                    <a:pt x="267569" y="524843"/>
                  </a:moveTo>
                  <a:lnTo>
                    <a:pt x="112971" y="669"/>
                  </a:lnTo>
                  <a:lnTo>
                    <a:pt x="669" y="5636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2" name="Google Shape;692;p14"/>
            <p:cNvSpPr/>
            <p:nvPr/>
          </p:nvSpPr>
          <p:spPr>
            <a:xfrm>
              <a:off x="221122" y="1891413"/>
              <a:ext cx="717566" cy="148763"/>
            </a:xfrm>
            <a:custGeom>
              <a:rect b="b" l="l" r="r" t="t"/>
              <a:pathLst>
                <a:path extrusionOk="0" h="148763" w="717566">
                  <a:moveTo>
                    <a:pt x="174227" y="669"/>
                  </a:moveTo>
                  <a:lnTo>
                    <a:pt x="669" y="37131"/>
                  </a:lnTo>
                  <a:lnTo>
                    <a:pt x="718236" y="150891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615492" y="1836283"/>
              <a:ext cx="61255" cy="134179"/>
            </a:xfrm>
            <a:custGeom>
              <a:rect b="b" l="l" r="r" t="t"/>
              <a:pathLst>
                <a:path extrusionOk="0" h="134179" w="61255">
                  <a:moveTo>
                    <a:pt x="669" y="669"/>
                  </a:moveTo>
                  <a:lnTo>
                    <a:pt x="63383" y="134265"/>
                  </a:lnTo>
                  <a:lnTo>
                    <a:pt x="31880" y="125514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4" name="Google Shape;694;p14"/>
            <p:cNvSpPr/>
            <p:nvPr/>
          </p:nvSpPr>
          <p:spPr>
            <a:xfrm>
              <a:off x="615492" y="1836283"/>
              <a:ext cx="32086" cy="125428"/>
            </a:xfrm>
            <a:custGeom>
              <a:rect b="b" l="l" r="r" t="t"/>
              <a:pathLst>
                <a:path extrusionOk="0" h="125428" w="32086">
                  <a:moveTo>
                    <a:pt x="7961" y="118805"/>
                  </a:moveTo>
                  <a:lnTo>
                    <a:pt x="669" y="669"/>
                  </a:lnTo>
                  <a:lnTo>
                    <a:pt x="31880" y="125514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5" name="Google Shape;695;p14"/>
            <p:cNvSpPr/>
            <p:nvPr/>
          </p:nvSpPr>
          <p:spPr>
            <a:xfrm>
              <a:off x="-30610" y="1753442"/>
              <a:ext cx="175016" cy="329613"/>
            </a:xfrm>
            <a:custGeom>
              <a:rect b="b" l="l" r="r" t="t"/>
              <a:pathLst>
                <a:path extrusionOk="0" h="329613" w="175016">
                  <a:moveTo>
                    <a:pt x="156725" y="669"/>
                  </a:moveTo>
                  <a:lnTo>
                    <a:pt x="175685" y="232857"/>
                  </a:lnTo>
                  <a:lnTo>
                    <a:pt x="136890" y="262318"/>
                  </a:lnTo>
                  <a:lnTo>
                    <a:pt x="110054" y="298197"/>
                  </a:lnTo>
                  <a:lnTo>
                    <a:pt x="669" y="329116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6" name="Google Shape;696;p14"/>
            <p:cNvSpPr/>
            <p:nvPr/>
          </p:nvSpPr>
          <p:spPr>
            <a:xfrm>
              <a:off x="125446" y="1753442"/>
              <a:ext cx="32086" cy="233355"/>
            </a:xfrm>
            <a:custGeom>
              <a:rect b="b" l="l" r="r" t="t"/>
              <a:pathLst>
                <a:path extrusionOk="0" h="233355" w="32086">
                  <a:moveTo>
                    <a:pt x="33630" y="222356"/>
                  </a:moveTo>
                  <a:lnTo>
                    <a:pt x="669" y="669"/>
                  </a:lnTo>
                  <a:lnTo>
                    <a:pt x="19629" y="232857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7" name="Google Shape;697;p14"/>
            <p:cNvSpPr/>
            <p:nvPr/>
          </p:nvSpPr>
          <p:spPr>
            <a:xfrm>
              <a:off x="-30610" y="2050970"/>
              <a:ext cx="107926" cy="64172"/>
            </a:xfrm>
            <a:custGeom>
              <a:rect b="b" l="l" r="r" t="t"/>
              <a:pathLst>
                <a:path extrusionOk="0" h="64172" w="107926">
                  <a:moveTo>
                    <a:pt x="669" y="31589"/>
                  </a:moveTo>
                  <a:lnTo>
                    <a:pt x="21963" y="64842"/>
                  </a:lnTo>
                  <a:lnTo>
                    <a:pt x="48799" y="59591"/>
                  </a:lnTo>
                  <a:lnTo>
                    <a:pt x="110054" y="669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8" name="Google Shape;698;p14"/>
            <p:cNvSpPr/>
            <p:nvPr/>
          </p:nvSpPr>
          <p:spPr>
            <a:xfrm>
              <a:off x="-192500" y="1927875"/>
              <a:ext cx="414205" cy="460876"/>
            </a:xfrm>
            <a:custGeom>
              <a:rect b="b" l="l" r="r" t="t"/>
              <a:pathLst>
                <a:path extrusionOk="0" h="460876" w="414205">
                  <a:moveTo>
                    <a:pt x="414291" y="669"/>
                  </a:moveTo>
                  <a:lnTo>
                    <a:pt x="298780" y="87885"/>
                  </a:lnTo>
                  <a:lnTo>
                    <a:pt x="271944" y="123764"/>
                  </a:lnTo>
                  <a:lnTo>
                    <a:pt x="210689" y="182686"/>
                  </a:lnTo>
                  <a:lnTo>
                    <a:pt x="197271" y="185311"/>
                  </a:lnTo>
                  <a:lnTo>
                    <a:pt x="669" y="461254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9" name="Google Shape;699;p14"/>
            <p:cNvSpPr/>
            <p:nvPr/>
          </p:nvSpPr>
          <p:spPr>
            <a:xfrm>
              <a:off x="-192500" y="1927875"/>
              <a:ext cx="414205" cy="495879"/>
            </a:xfrm>
            <a:custGeom>
              <a:rect b="b" l="l" r="r" t="t"/>
              <a:pathLst>
                <a:path extrusionOk="0" h="495879" w="414205">
                  <a:moveTo>
                    <a:pt x="77385" y="498007"/>
                  </a:moveTo>
                  <a:lnTo>
                    <a:pt x="669" y="461254"/>
                  </a:lnTo>
                  <a:lnTo>
                    <a:pt x="414291" y="669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0" name="Google Shape;700;p14"/>
            <p:cNvSpPr/>
            <p:nvPr/>
          </p:nvSpPr>
          <p:spPr>
            <a:xfrm>
              <a:off x="-115785" y="2425213"/>
              <a:ext cx="1207612" cy="265441"/>
            </a:xfrm>
            <a:custGeom>
              <a:rect b="b" l="l" r="r" t="t"/>
              <a:pathLst>
                <a:path extrusionOk="0" h="265441" w="1207612">
                  <a:moveTo>
                    <a:pt x="669" y="669"/>
                  </a:moveTo>
                  <a:lnTo>
                    <a:pt x="428584" y="206897"/>
                  </a:lnTo>
                  <a:lnTo>
                    <a:pt x="654938" y="265235"/>
                  </a:lnTo>
                  <a:lnTo>
                    <a:pt x="1209740" y="141265"/>
                  </a:lnTo>
                  <a:lnTo>
                    <a:pt x="942840" y="18006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1" name="Google Shape;701;p14"/>
            <p:cNvSpPr/>
            <p:nvPr/>
          </p:nvSpPr>
          <p:spPr>
            <a:xfrm>
              <a:off x="161556" y="2171671"/>
              <a:ext cx="175016" cy="169182"/>
            </a:xfrm>
            <a:custGeom>
              <a:rect b="b" l="l" r="r" t="t"/>
              <a:pathLst>
                <a:path extrusionOk="0" h="169182" w="175016">
                  <a:moveTo>
                    <a:pt x="174870" y="85904"/>
                  </a:moveTo>
                  <a:cubicBezTo>
                    <a:pt x="174870" y="132139"/>
                    <a:pt x="136214" y="169620"/>
                    <a:pt x="88529" y="169620"/>
                  </a:cubicBezTo>
                  <a:cubicBezTo>
                    <a:pt x="40844" y="169620"/>
                    <a:pt x="2188" y="132139"/>
                    <a:pt x="2188" y="85904"/>
                  </a:cubicBezTo>
                  <a:cubicBezTo>
                    <a:pt x="2188" y="39669"/>
                    <a:pt x="40844" y="2188"/>
                    <a:pt x="88529" y="2188"/>
                  </a:cubicBezTo>
                  <a:cubicBezTo>
                    <a:pt x="136214" y="2188"/>
                    <a:pt x="174870" y="39669"/>
                    <a:pt x="174870" y="859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2" name="Google Shape;702;p14"/>
            <p:cNvSpPr/>
            <p:nvPr/>
          </p:nvSpPr>
          <p:spPr>
            <a:xfrm>
              <a:off x="923660" y="2264541"/>
              <a:ext cx="90425" cy="177933"/>
            </a:xfrm>
            <a:custGeom>
              <a:rect b="b" l="l" r="r" t="t"/>
              <a:pathLst>
                <a:path extrusionOk="0" h="177933" w="90425">
                  <a:moveTo>
                    <a:pt x="71455" y="84463"/>
                  </a:moveTo>
                  <a:cubicBezTo>
                    <a:pt x="81127" y="129676"/>
                    <a:pt x="77474" y="168788"/>
                    <a:pt x="63296" y="171821"/>
                  </a:cubicBezTo>
                  <a:cubicBezTo>
                    <a:pt x="49118" y="174854"/>
                    <a:pt x="29783" y="140660"/>
                    <a:pt x="20110" y="95447"/>
                  </a:cubicBezTo>
                  <a:cubicBezTo>
                    <a:pt x="10438" y="50234"/>
                    <a:pt x="14091" y="11122"/>
                    <a:pt x="28269" y="8089"/>
                  </a:cubicBezTo>
                  <a:cubicBezTo>
                    <a:pt x="42448" y="5056"/>
                    <a:pt x="61783" y="39250"/>
                    <a:pt x="71455" y="844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3" name="Google Shape;703;p14"/>
            <p:cNvSpPr/>
            <p:nvPr/>
          </p:nvSpPr>
          <p:spPr>
            <a:xfrm>
              <a:off x="221122" y="1927875"/>
              <a:ext cx="717566" cy="676729"/>
            </a:xfrm>
            <a:custGeom>
              <a:rect b="b" l="l" r="r" t="t"/>
              <a:pathLst>
                <a:path extrusionOk="0" h="676729" w="717566">
                  <a:moveTo>
                    <a:pt x="669" y="669"/>
                  </a:moveTo>
                  <a:lnTo>
                    <a:pt x="605934" y="677399"/>
                  </a:lnTo>
                  <a:lnTo>
                    <a:pt x="718236" y="11443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4" name="Google Shape;704;p14"/>
            <p:cNvSpPr/>
            <p:nvPr/>
          </p:nvSpPr>
          <p:spPr>
            <a:xfrm>
              <a:off x="-115785" y="1927875"/>
              <a:ext cx="1053014" cy="676729"/>
            </a:xfrm>
            <a:custGeom>
              <a:rect b="b" l="l" r="r" t="t"/>
              <a:pathLst>
                <a:path extrusionOk="0" h="676729" w="1053014">
                  <a:moveTo>
                    <a:pt x="669" y="498007"/>
                  </a:moveTo>
                  <a:lnTo>
                    <a:pt x="337575" y="669"/>
                  </a:lnTo>
                  <a:lnTo>
                    <a:pt x="1055142" y="114430"/>
                  </a:lnTo>
                  <a:lnTo>
                    <a:pt x="942840" y="67739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5" name="Google Shape;705;p14"/>
            <p:cNvSpPr/>
            <p:nvPr/>
          </p:nvSpPr>
          <p:spPr>
            <a:xfrm>
              <a:off x="826386" y="2041635"/>
              <a:ext cx="265441" cy="562969"/>
            </a:xfrm>
            <a:custGeom>
              <a:rect b="b" l="l" r="r" t="t"/>
              <a:pathLst>
                <a:path extrusionOk="0" h="562969" w="265441">
                  <a:moveTo>
                    <a:pt x="267569" y="524843"/>
                  </a:moveTo>
                  <a:lnTo>
                    <a:pt x="112971" y="669"/>
                  </a:lnTo>
                  <a:lnTo>
                    <a:pt x="669" y="56363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6" name="Google Shape;706;p14"/>
            <p:cNvSpPr/>
            <p:nvPr/>
          </p:nvSpPr>
          <p:spPr>
            <a:xfrm>
              <a:off x="221122" y="1891413"/>
              <a:ext cx="717566" cy="148763"/>
            </a:xfrm>
            <a:custGeom>
              <a:rect b="b" l="l" r="r" t="t"/>
              <a:pathLst>
                <a:path extrusionOk="0" h="148763" w="717566">
                  <a:moveTo>
                    <a:pt x="174227" y="669"/>
                  </a:moveTo>
                  <a:lnTo>
                    <a:pt x="669" y="37131"/>
                  </a:lnTo>
                  <a:lnTo>
                    <a:pt x="718236" y="150891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7" name="Google Shape;707;p14"/>
            <p:cNvSpPr/>
            <p:nvPr/>
          </p:nvSpPr>
          <p:spPr>
            <a:xfrm>
              <a:off x="615492" y="1836283"/>
              <a:ext cx="61255" cy="134179"/>
            </a:xfrm>
            <a:custGeom>
              <a:rect b="b" l="l" r="r" t="t"/>
              <a:pathLst>
                <a:path extrusionOk="0" h="134179" w="61255">
                  <a:moveTo>
                    <a:pt x="669" y="669"/>
                  </a:moveTo>
                  <a:lnTo>
                    <a:pt x="63383" y="134265"/>
                  </a:lnTo>
                  <a:lnTo>
                    <a:pt x="31880" y="125514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8" name="Google Shape;708;p14"/>
            <p:cNvSpPr/>
            <p:nvPr/>
          </p:nvSpPr>
          <p:spPr>
            <a:xfrm>
              <a:off x="615492" y="1836283"/>
              <a:ext cx="32086" cy="125428"/>
            </a:xfrm>
            <a:custGeom>
              <a:rect b="b" l="l" r="r" t="t"/>
              <a:pathLst>
                <a:path extrusionOk="0" h="125428" w="32086">
                  <a:moveTo>
                    <a:pt x="7961" y="118805"/>
                  </a:moveTo>
                  <a:lnTo>
                    <a:pt x="669" y="669"/>
                  </a:lnTo>
                  <a:lnTo>
                    <a:pt x="31880" y="125514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9" name="Google Shape;709;p14"/>
            <p:cNvSpPr/>
            <p:nvPr/>
          </p:nvSpPr>
          <p:spPr>
            <a:xfrm>
              <a:off x="-30610" y="1753442"/>
              <a:ext cx="175016" cy="329613"/>
            </a:xfrm>
            <a:custGeom>
              <a:rect b="b" l="l" r="r" t="t"/>
              <a:pathLst>
                <a:path extrusionOk="0" h="329613" w="175016">
                  <a:moveTo>
                    <a:pt x="156725" y="669"/>
                  </a:moveTo>
                  <a:lnTo>
                    <a:pt x="175685" y="232857"/>
                  </a:lnTo>
                  <a:lnTo>
                    <a:pt x="136890" y="262318"/>
                  </a:lnTo>
                  <a:lnTo>
                    <a:pt x="110054" y="298197"/>
                  </a:lnTo>
                  <a:lnTo>
                    <a:pt x="669" y="329116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0" name="Google Shape;710;p14"/>
            <p:cNvSpPr/>
            <p:nvPr/>
          </p:nvSpPr>
          <p:spPr>
            <a:xfrm>
              <a:off x="125446" y="1753442"/>
              <a:ext cx="32086" cy="233355"/>
            </a:xfrm>
            <a:custGeom>
              <a:rect b="b" l="l" r="r" t="t"/>
              <a:pathLst>
                <a:path extrusionOk="0" h="233355" w="32086">
                  <a:moveTo>
                    <a:pt x="33630" y="222356"/>
                  </a:moveTo>
                  <a:lnTo>
                    <a:pt x="669" y="669"/>
                  </a:lnTo>
                  <a:lnTo>
                    <a:pt x="19629" y="232857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1" name="Google Shape;711;p14"/>
            <p:cNvSpPr/>
            <p:nvPr/>
          </p:nvSpPr>
          <p:spPr>
            <a:xfrm>
              <a:off x="-30610" y="2050970"/>
              <a:ext cx="107926" cy="64172"/>
            </a:xfrm>
            <a:custGeom>
              <a:rect b="b" l="l" r="r" t="t"/>
              <a:pathLst>
                <a:path extrusionOk="0" h="64172" w="107926">
                  <a:moveTo>
                    <a:pt x="669" y="31589"/>
                  </a:moveTo>
                  <a:lnTo>
                    <a:pt x="21963" y="64842"/>
                  </a:lnTo>
                  <a:lnTo>
                    <a:pt x="48799" y="59591"/>
                  </a:lnTo>
                  <a:lnTo>
                    <a:pt x="110054" y="669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2" name="Google Shape;712;p14"/>
            <p:cNvSpPr/>
            <p:nvPr/>
          </p:nvSpPr>
          <p:spPr>
            <a:xfrm>
              <a:off x="-192500" y="1927875"/>
              <a:ext cx="414205" cy="460876"/>
            </a:xfrm>
            <a:custGeom>
              <a:rect b="b" l="l" r="r" t="t"/>
              <a:pathLst>
                <a:path extrusionOk="0" h="460876" w="414205">
                  <a:moveTo>
                    <a:pt x="414291" y="669"/>
                  </a:moveTo>
                  <a:lnTo>
                    <a:pt x="298780" y="87885"/>
                  </a:lnTo>
                  <a:lnTo>
                    <a:pt x="271944" y="123764"/>
                  </a:lnTo>
                  <a:lnTo>
                    <a:pt x="210689" y="182686"/>
                  </a:lnTo>
                  <a:lnTo>
                    <a:pt x="197271" y="185311"/>
                  </a:lnTo>
                  <a:lnTo>
                    <a:pt x="669" y="461254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3" name="Google Shape;713;p14"/>
            <p:cNvSpPr/>
            <p:nvPr/>
          </p:nvSpPr>
          <p:spPr>
            <a:xfrm>
              <a:off x="-192500" y="1927875"/>
              <a:ext cx="414205" cy="495879"/>
            </a:xfrm>
            <a:custGeom>
              <a:rect b="b" l="l" r="r" t="t"/>
              <a:pathLst>
                <a:path extrusionOk="0" h="495879" w="414205">
                  <a:moveTo>
                    <a:pt x="77385" y="498007"/>
                  </a:moveTo>
                  <a:lnTo>
                    <a:pt x="669" y="461254"/>
                  </a:lnTo>
                  <a:lnTo>
                    <a:pt x="414291" y="669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4" name="Google Shape;714;p14"/>
            <p:cNvSpPr/>
            <p:nvPr/>
          </p:nvSpPr>
          <p:spPr>
            <a:xfrm>
              <a:off x="-115785" y="2425213"/>
              <a:ext cx="1207612" cy="265441"/>
            </a:xfrm>
            <a:custGeom>
              <a:rect b="b" l="l" r="r" t="t"/>
              <a:pathLst>
                <a:path extrusionOk="0" h="265441" w="1207612">
                  <a:moveTo>
                    <a:pt x="669" y="669"/>
                  </a:moveTo>
                  <a:lnTo>
                    <a:pt x="428584" y="206897"/>
                  </a:lnTo>
                  <a:lnTo>
                    <a:pt x="654938" y="265235"/>
                  </a:lnTo>
                  <a:lnTo>
                    <a:pt x="1209740" y="141265"/>
                  </a:lnTo>
                  <a:lnTo>
                    <a:pt x="942840" y="180061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5" name="Google Shape;715;p14"/>
            <p:cNvSpPr/>
            <p:nvPr/>
          </p:nvSpPr>
          <p:spPr>
            <a:xfrm>
              <a:off x="161556" y="2171671"/>
              <a:ext cx="175016" cy="169182"/>
            </a:xfrm>
            <a:custGeom>
              <a:rect b="b" l="l" r="r" t="t"/>
              <a:pathLst>
                <a:path extrusionOk="0" h="169182" w="175016">
                  <a:moveTo>
                    <a:pt x="174870" y="85904"/>
                  </a:moveTo>
                  <a:cubicBezTo>
                    <a:pt x="174870" y="132139"/>
                    <a:pt x="136214" y="169620"/>
                    <a:pt x="88529" y="169620"/>
                  </a:cubicBezTo>
                  <a:cubicBezTo>
                    <a:pt x="40844" y="169620"/>
                    <a:pt x="2188" y="132139"/>
                    <a:pt x="2188" y="85904"/>
                  </a:cubicBezTo>
                  <a:cubicBezTo>
                    <a:pt x="2188" y="39669"/>
                    <a:pt x="40844" y="2188"/>
                    <a:pt x="88529" y="2188"/>
                  </a:cubicBezTo>
                  <a:cubicBezTo>
                    <a:pt x="136214" y="2188"/>
                    <a:pt x="174870" y="39669"/>
                    <a:pt x="174870" y="859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6" name="Google Shape;716;p14"/>
            <p:cNvSpPr/>
            <p:nvPr/>
          </p:nvSpPr>
          <p:spPr>
            <a:xfrm>
              <a:off x="923660" y="2264541"/>
              <a:ext cx="90425" cy="177933"/>
            </a:xfrm>
            <a:custGeom>
              <a:rect b="b" l="l" r="r" t="t"/>
              <a:pathLst>
                <a:path extrusionOk="0" h="177933" w="90425">
                  <a:moveTo>
                    <a:pt x="71455" y="84463"/>
                  </a:moveTo>
                  <a:cubicBezTo>
                    <a:pt x="81127" y="129676"/>
                    <a:pt x="77474" y="168788"/>
                    <a:pt x="63296" y="171821"/>
                  </a:cubicBezTo>
                  <a:cubicBezTo>
                    <a:pt x="49118" y="174854"/>
                    <a:pt x="29783" y="140660"/>
                    <a:pt x="20110" y="95447"/>
                  </a:cubicBezTo>
                  <a:cubicBezTo>
                    <a:pt x="10438" y="50234"/>
                    <a:pt x="14091" y="11122"/>
                    <a:pt x="28269" y="8089"/>
                  </a:cubicBezTo>
                  <a:cubicBezTo>
                    <a:pt x="42448" y="5056"/>
                    <a:pt x="61783" y="39250"/>
                    <a:pt x="71455" y="844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7" name="Google Shape;717;p14"/>
            <p:cNvSpPr/>
            <p:nvPr/>
          </p:nvSpPr>
          <p:spPr>
            <a:xfrm>
              <a:off x="221122" y="1927875"/>
              <a:ext cx="717566" cy="676729"/>
            </a:xfrm>
            <a:custGeom>
              <a:rect b="b" l="l" r="r" t="t"/>
              <a:pathLst>
                <a:path extrusionOk="0" h="676729" w="717566">
                  <a:moveTo>
                    <a:pt x="669" y="669"/>
                  </a:moveTo>
                  <a:lnTo>
                    <a:pt x="605934" y="677399"/>
                  </a:lnTo>
                  <a:lnTo>
                    <a:pt x="718236" y="11443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18" name="Google Shape;718;p14"/>
          <p:cNvSpPr/>
          <p:nvPr/>
        </p:nvSpPr>
        <p:spPr>
          <a:xfrm>
            <a:off x="427259" y="2626275"/>
            <a:ext cx="856996" cy="247648"/>
          </a:xfrm>
          <a:custGeom>
            <a:rect b="b" l="l" r="r" t="t"/>
            <a:pathLst>
              <a:path extrusionOk="0" h="247648" w="856996">
                <a:moveTo>
                  <a:pt x="226063" y="0"/>
                </a:moveTo>
                <a:lnTo>
                  <a:pt x="0" y="77299"/>
                </a:lnTo>
                <a:lnTo>
                  <a:pt x="189018" y="155765"/>
                </a:lnTo>
                <a:lnTo>
                  <a:pt x="677313" y="247648"/>
                </a:lnTo>
                <a:lnTo>
                  <a:pt x="856996" y="95384"/>
                </a:lnTo>
                <a:lnTo>
                  <a:pt x="732735" y="27711"/>
                </a:lnTo>
                <a:lnTo>
                  <a:pt x="342740" y="5834"/>
                </a:lnTo>
                <a:lnTo>
                  <a:pt x="226063" y="0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9" name="Google Shape;719;p14"/>
          <p:cNvSpPr/>
          <p:nvPr/>
        </p:nvSpPr>
        <p:spPr>
          <a:xfrm>
            <a:off x="646235" y="3689997"/>
            <a:ext cx="542550" cy="151680"/>
          </a:xfrm>
          <a:custGeom>
            <a:rect b="b" l="l" r="r" t="t"/>
            <a:pathLst>
              <a:path extrusionOk="0" h="151680" w="542550">
                <a:moveTo>
                  <a:pt x="516384" y="669"/>
                </a:moveTo>
                <a:lnTo>
                  <a:pt x="543511" y="33630"/>
                </a:lnTo>
                <a:lnTo>
                  <a:pt x="340201" y="54341"/>
                </a:lnTo>
                <a:lnTo>
                  <a:pt x="239858" y="153516"/>
                </a:lnTo>
                <a:lnTo>
                  <a:pt x="275153" y="88760"/>
                </a:lnTo>
                <a:lnTo>
                  <a:pt x="235191" y="67759"/>
                </a:lnTo>
                <a:lnTo>
                  <a:pt x="10295" y="99553"/>
                </a:lnTo>
                <a:lnTo>
                  <a:pt x="669" y="33630"/>
                </a:lnTo>
                <a:lnTo>
                  <a:pt x="75926" y="71842"/>
                </a:lnTo>
                <a:lnTo>
                  <a:pt x="424208" y="36839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20" name="Google Shape;720;p14"/>
          <p:cNvGrpSpPr/>
          <p:nvPr/>
        </p:nvGrpSpPr>
        <p:grpSpPr>
          <a:xfrm flipH="1" rot="-6530340">
            <a:off x="542092" y="2218777"/>
            <a:ext cx="329895" cy="1039564"/>
            <a:chOff x="-384143" y="2873254"/>
            <a:chExt cx="329905" cy="1039597"/>
          </a:xfrm>
        </p:grpSpPr>
        <p:sp>
          <p:nvSpPr>
            <p:cNvPr id="721" name="Google Shape;721;p14"/>
            <p:cNvSpPr/>
            <p:nvPr/>
          </p:nvSpPr>
          <p:spPr>
            <a:xfrm>
              <a:off x="-384143" y="2873254"/>
              <a:ext cx="250856" cy="551301"/>
            </a:xfrm>
            <a:custGeom>
              <a:rect b="b" l="l" r="r" t="t"/>
              <a:pathLst>
                <a:path extrusionOk="0" h="551301" w="250856">
                  <a:moveTo>
                    <a:pt x="225273" y="669"/>
                  </a:moveTo>
                  <a:lnTo>
                    <a:pt x="669" y="553137"/>
                  </a:lnTo>
                  <a:lnTo>
                    <a:pt x="252984" y="541469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2" name="Google Shape;722;p14"/>
            <p:cNvSpPr/>
            <p:nvPr/>
          </p:nvSpPr>
          <p:spPr>
            <a:xfrm>
              <a:off x="-384143" y="3414055"/>
              <a:ext cx="268358" cy="498796"/>
            </a:xfrm>
            <a:custGeom>
              <a:rect b="b" l="l" r="r" t="t"/>
              <a:pathLst>
                <a:path extrusionOk="0" h="498796" w="268358">
                  <a:moveTo>
                    <a:pt x="269027" y="498590"/>
                  </a:moveTo>
                  <a:lnTo>
                    <a:pt x="669" y="12337"/>
                  </a:lnTo>
                  <a:lnTo>
                    <a:pt x="252984" y="669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3" name="Google Shape;723;p14"/>
            <p:cNvSpPr/>
            <p:nvPr/>
          </p:nvSpPr>
          <p:spPr>
            <a:xfrm>
              <a:off x="-159539" y="2873254"/>
              <a:ext cx="64172" cy="1038429"/>
            </a:xfrm>
            <a:custGeom>
              <a:rect b="b" l="l" r="r" t="t"/>
              <a:pathLst>
                <a:path extrusionOk="0" h="1038429" w="64172">
                  <a:moveTo>
                    <a:pt x="669" y="669"/>
                  </a:moveTo>
                  <a:lnTo>
                    <a:pt x="66300" y="541469"/>
                  </a:lnTo>
                  <a:lnTo>
                    <a:pt x="44423" y="1039391"/>
                  </a:lnTo>
                  <a:lnTo>
                    <a:pt x="28380" y="541469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4" name="Google Shape;724;p14"/>
            <p:cNvSpPr/>
            <p:nvPr/>
          </p:nvSpPr>
          <p:spPr>
            <a:xfrm>
              <a:off x="-150496" y="2947636"/>
              <a:ext cx="96258" cy="665061"/>
            </a:xfrm>
            <a:custGeom>
              <a:rect b="b" l="l" r="r" t="t"/>
              <a:pathLst>
                <a:path extrusionOk="0" h="665061" w="96258">
                  <a:moveTo>
                    <a:pt x="669" y="669"/>
                  </a:moveTo>
                  <a:lnTo>
                    <a:pt x="98095" y="445502"/>
                  </a:lnTo>
                  <a:lnTo>
                    <a:pt x="92844" y="666606"/>
                  </a:lnTo>
                  <a:lnTo>
                    <a:pt x="79426" y="660772"/>
                  </a:lnTo>
                  <a:lnTo>
                    <a:pt x="53466" y="551679"/>
                  </a:lnTo>
                  <a:lnTo>
                    <a:pt x="57258" y="467087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5" name="Google Shape;725;p14"/>
            <p:cNvSpPr/>
            <p:nvPr/>
          </p:nvSpPr>
          <p:spPr>
            <a:xfrm>
              <a:off x="-384143" y="2873254"/>
              <a:ext cx="250856" cy="551301"/>
            </a:xfrm>
            <a:custGeom>
              <a:rect b="b" l="l" r="r" t="t"/>
              <a:pathLst>
                <a:path extrusionOk="0" h="551301" w="250856">
                  <a:moveTo>
                    <a:pt x="225273" y="669"/>
                  </a:moveTo>
                  <a:lnTo>
                    <a:pt x="669" y="553137"/>
                  </a:lnTo>
                  <a:lnTo>
                    <a:pt x="252984" y="541469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-384143" y="3414055"/>
              <a:ext cx="268358" cy="498796"/>
            </a:xfrm>
            <a:custGeom>
              <a:rect b="b" l="l" r="r" t="t"/>
              <a:pathLst>
                <a:path extrusionOk="0" h="498796" w="268358">
                  <a:moveTo>
                    <a:pt x="269027" y="498590"/>
                  </a:moveTo>
                  <a:lnTo>
                    <a:pt x="669" y="12337"/>
                  </a:lnTo>
                  <a:lnTo>
                    <a:pt x="252984" y="669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7" name="Google Shape;727;p14"/>
            <p:cNvSpPr/>
            <p:nvPr/>
          </p:nvSpPr>
          <p:spPr>
            <a:xfrm>
              <a:off x="-159539" y="2873254"/>
              <a:ext cx="64172" cy="1038429"/>
            </a:xfrm>
            <a:custGeom>
              <a:rect b="b" l="l" r="r" t="t"/>
              <a:pathLst>
                <a:path extrusionOk="0" h="1038429" w="64172">
                  <a:moveTo>
                    <a:pt x="669" y="669"/>
                  </a:moveTo>
                  <a:lnTo>
                    <a:pt x="66300" y="541469"/>
                  </a:lnTo>
                  <a:lnTo>
                    <a:pt x="44423" y="1039391"/>
                  </a:lnTo>
                  <a:lnTo>
                    <a:pt x="28380" y="541469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8" name="Google Shape;728;p14"/>
            <p:cNvSpPr/>
            <p:nvPr/>
          </p:nvSpPr>
          <p:spPr>
            <a:xfrm>
              <a:off x="-150496" y="2947636"/>
              <a:ext cx="96258" cy="665061"/>
            </a:xfrm>
            <a:custGeom>
              <a:rect b="b" l="l" r="r" t="t"/>
              <a:pathLst>
                <a:path extrusionOk="0" h="665061" w="96258">
                  <a:moveTo>
                    <a:pt x="669" y="669"/>
                  </a:moveTo>
                  <a:lnTo>
                    <a:pt x="98095" y="445502"/>
                  </a:lnTo>
                  <a:lnTo>
                    <a:pt x="92844" y="666606"/>
                  </a:lnTo>
                  <a:lnTo>
                    <a:pt x="79426" y="660772"/>
                  </a:lnTo>
                  <a:lnTo>
                    <a:pt x="53466" y="551679"/>
                  </a:lnTo>
                  <a:lnTo>
                    <a:pt x="57258" y="467087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9" name="Google Shape;729;p14"/>
            <p:cNvSpPr/>
            <p:nvPr/>
          </p:nvSpPr>
          <p:spPr>
            <a:xfrm>
              <a:off x="-384143" y="2873254"/>
              <a:ext cx="250856" cy="551301"/>
            </a:xfrm>
            <a:custGeom>
              <a:rect b="b" l="l" r="r" t="t"/>
              <a:pathLst>
                <a:path extrusionOk="0" h="551301" w="250856">
                  <a:moveTo>
                    <a:pt x="225273" y="669"/>
                  </a:moveTo>
                  <a:lnTo>
                    <a:pt x="669" y="553137"/>
                  </a:lnTo>
                  <a:lnTo>
                    <a:pt x="252984" y="541469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0" name="Google Shape;730;p14"/>
            <p:cNvSpPr/>
            <p:nvPr/>
          </p:nvSpPr>
          <p:spPr>
            <a:xfrm>
              <a:off x="-384143" y="3414055"/>
              <a:ext cx="268358" cy="498796"/>
            </a:xfrm>
            <a:custGeom>
              <a:rect b="b" l="l" r="r" t="t"/>
              <a:pathLst>
                <a:path extrusionOk="0" h="498796" w="268358">
                  <a:moveTo>
                    <a:pt x="269027" y="498590"/>
                  </a:moveTo>
                  <a:lnTo>
                    <a:pt x="669" y="12337"/>
                  </a:lnTo>
                  <a:lnTo>
                    <a:pt x="252984" y="669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1" name="Google Shape;731;p14"/>
            <p:cNvSpPr/>
            <p:nvPr/>
          </p:nvSpPr>
          <p:spPr>
            <a:xfrm>
              <a:off x="-159539" y="2873254"/>
              <a:ext cx="64172" cy="1038429"/>
            </a:xfrm>
            <a:custGeom>
              <a:rect b="b" l="l" r="r" t="t"/>
              <a:pathLst>
                <a:path extrusionOk="0" h="1038429" w="64172">
                  <a:moveTo>
                    <a:pt x="669" y="669"/>
                  </a:moveTo>
                  <a:lnTo>
                    <a:pt x="66300" y="541469"/>
                  </a:lnTo>
                  <a:lnTo>
                    <a:pt x="44423" y="1039391"/>
                  </a:lnTo>
                  <a:lnTo>
                    <a:pt x="28380" y="541469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-150496" y="2947636"/>
              <a:ext cx="96258" cy="665061"/>
            </a:xfrm>
            <a:custGeom>
              <a:rect b="b" l="l" r="r" t="t"/>
              <a:pathLst>
                <a:path extrusionOk="0" h="665061" w="96258">
                  <a:moveTo>
                    <a:pt x="669" y="669"/>
                  </a:moveTo>
                  <a:lnTo>
                    <a:pt x="98095" y="445502"/>
                  </a:lnTo>
                  <a:lnTo>
                    <a:pt x="92844" y="666606"/>
                  </a:lnTo>
                  <a:lnTo>
                    <a:pt x="79426" y="660772"/>
                  </a:lnTo>
                  <a:lnTo>
                    <a:pt x="53466" y="551679"/>
                  </a:lnTo>
                  <a:lnTo>
                    <a:pt x="57258" y="467087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33" name="Google Shape;733;p14"/>
          <p:cNvSpPr/>
          <p:nvPr/>
        </p:nvSpPr>
        <p:spPr>
          <a:xfrm>
            <a:off x="535535" y="4206880"/>
            <a:ext cx="493200" cy="94200"/>
          </a:xfrm>
          <a:prstGeom prst="ellipse">
            <a:avLst/>
          </a:prstGeom>
          <a:solidFill>
            <a:srgbClr val="DCDEE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34" name="Google Shape;734;p14"/>
          <p:cNvSpPr/>
          <p:nvPr/>
        </p:nvSpPr>
        <p:spPr>
          <a:xfrm>
            <a:off x="2167059" y="4206880"/>
            <a:ext cx="330600" cy="94200"/>
          </a:xfrm>
          <a:prstGeom prst="ellipse">
            <a:avLst/>
          </a:prstGeom>
          <a:solidFill>
            <a:srgbClr val="DCDEE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35" name="Google Shape;735;p14"/>
          <p:cNvSpPr/>
          <p:nvPr/>
        </p:nvSpPr>
        <p:spPr>
          <a:xfrm>
            <a:off x="1752531" y="3988195"/>
            <a:ext cx="493200" cy="94200"/>
          </a:xfrm>
          <a:prstGeom prst="ellipse">
            <a:avLst/>
          </a:prstGeom>
          <a:solidFill>
            <a:srgbClr val="DCDEE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36" name="Google Shape;736;p14"/>
          <p:cNvSpPr/>
          <p:nvPr/>
        </p:nvSpPr>
        <p:spPr>
          <a:xfrm>
            <a:off x="1411058" y="3834138"/>
            <a:ext cx="247800" cy="74100"/>
          </a:xfrm>
          <a:prstGeom prst="ellipse">
            <a:avLst/>
          </a:prstGeom>
          <a:solidFill>
            <a:srgbClr val="DCDEE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5"/>
          <p:cNvSpPr txBox="1"/>
          <p:nvPr/>
        </p:nvSpPr>
        <p:spPr>
          <a:xfrm>
            <a:off x="890742" y="3750301"/>
            <a:ext cx="16476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1" i="0" lang="el-GR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ΕΝΟΤΗΤΑ 4</a:t>
            </a:r>
            <a:endParaRPr b="1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15"/>
          <p:cNvSpPr txBox="1"/>
          <p:nvPr/>
        </p:nvSpPr>
        <p:spPr>
          <a:xfrm>
            <a:off x="3359631" y="3750301"/>
            <a:ext cx="16476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l-GR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ΜΑΘΗΜΑ 2.1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15"/>
          <p:cNvSpPr txBox="1"/>
          <p:nvPr/>
        </p:nvSpPr>
        <p:spPr>
          <a:xfrm>
            <a:off x="890741" y="3961279"/>
            <a:ext cx="22059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</a:pPr>
            <a:r>
              <a:rPr b="0" i="0" lang="el-GR" sz="1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Η κουλ συμπεριφορά είναι η καλή συμπεριφορά</a:t>
            </a:r>
            <a:endParaRPr b="0" i="0" sz="16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15"/>
          <p:cNvSpPr txBox="1"/>
          <p:nvPr/>
        </p:nvSpPr>
        <p:spPr>
          <a:xfrm>
            <a:off x="3359630" y="3961279"/>
            <a:ext cx="31614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r>
              <a:rPr b="0" i="0" lang="el-GR" sz="1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Ένα γραμμάριο ευγένειας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15"/>
          <p:cNvSpPr txBox="1"/>
          <p:nvPr/>
        </p:nvSpPr>
        <p:spPr>
          <a:xfrm>
            <a:off x="471126" y="1632934"/>
            <a:ext cx="3620025" cy="13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</a:pPr>
            <a:r>
              <a:rPr b="1" i="0" lang="el-GR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Τέλος.</a:t>
            </a:r>
            <a:endParaRPr b="0" i="0" sz="8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6" name="Google Shape;746;p15"/>
          <p:cNvGrpSpPr/>
          <p:nvPr/>
        </p:nvGrpSpPr>
        <p:grpSpPr>
          <a:xfrm>
            <a:off x="605626" y="3791984"/>
            <a:ext cx="312851" cy="252526"/>
            <a:chOff x="6458994" y="1641780"/>
            <a:chExt cx="625703" cy="505052"/>
          </a:xfrm>
        </p:grpSpPr>
        <p:sp>
          <p:nvSpPr>
            <p:cNvPr id="747" name="Google Shape;747;p15"/>
            <p:cNvSpPr/>
            <p:nvPr/>
          </p:nvSpPr>
          <p:spPr>
            <a:xfrm>
              <a:off x="6762025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10522" y="504350"/>
                  </a:moveTo>
                  <a:lnTo>
                    <a:pt x="314956" y="347223"/>
                  </a:lnTo>
                  <a:lnTo>
                    <a:pt x="10522" y="10522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6458994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313553" y="504350"/>
                  </a:moveTo>
                  <a:lnTo>
                    <a:pt x="313553" y="10522"/>
                  </a:lnTo>
                  <a:lnTo>
                    <a:pt x="10522" y="347223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49" name="Google Shape;749;p15"/>
          <p:cNvGrpSpPr/>
          <p:nvPr/>
        </p:nvGrpSpPr>
        <p:grpSpPr>
          <a:xfrm>
            <a:off x="3066180" y="3791984"/>
            <a:ext cx="312851" cy="252526"/>
            <a:chOff x="6458994" y="1641780"/>
            <a:chExt cx="625703" cy="505052"/>
          </a:xfrm>
        </p:grpSpPr>
        <p:sp>
          <p:nvSpPr>
            <p:cNvPr id="750" name="Google Shape;750;p15"/>
            <p:cNvSpPr/>
            <p:nvPr/>
          </p:nvSpPr>
          <p:spPr>
            <a:xfrm>
              <a:off x="6762025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10522" y="504350"/>
                  </a:moveTo>
                  <a:lnTo>
                    <a:pt x="314956" y="347223"/>
                  </a:lnTo>
                  <a:lnTo>
                    <a:pt x="10522" y="10522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6458994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313553" y="504350"/>
                  </a:moveTo>
                  <a:lnTo>
                    <a:pt x="313553" y="10522"/>
                  </a:lnTo>
                  <a:lnTo>
                    <a:pt x="10522" y="347223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52" name="Google Shape;752;p15"/>
          <p:cNvGrpSpPr/>
          <p:nvPr/>
        </p:nvGrpSpPr>
        <p:grpSpPr>
          <a:xfrm>
            <a:off x="5925169" y="407425"/>
            <a:ext cx="2500475" cy="3984628"/>
            <a:chOff x="3831431" y="1393031"/>
            <a:chExt cx="1476375" cy="2352675"/>
          </a:xfrm>
        </p:grpSpPr>
        <p:sp>
          <p:nvSpPr>
            <p:cNvPr id="753" name="Google Shape;753;p15"/>
            <p:cNvSpPr/>
            <p:nvPr/>
          </p:nvSpPr>
          <p:spPr>
            <a:xfrm>
              <a:off x="3831431" y="1393031"/>
              <a:ext cx="1476375" cy="2352675"/>
            </a:xfrm>
            <a:custGeom>
              <a:rect b="b" l="l" r="r" t="t"/>
              <a:pathLst>
                <a:path extrusionOk="0" h="2352675" w="1476375">
                  <a:moveTo>
                    <a:pt x="1475899" y="103346"/>
                  </a:moveTo>
                  <a:cubicBezTo>
                    <a:pt x="1475899" y="50006"/>
                    <a:pt x="1433036" y="7144"/>
                    <a:pt x="1379696" y="7144"/>
                  </a:cubicBezTo>
                  <a:lnTo>
                    <a:pt x="103346" y="7144"/>
                  </a:lnTo>
                  <a:cubicBezTo>
                    <a:pt x="50006" y="7144"/>
                    <a:pt x="7144" y="50006"/>
                    <a:pt x="7144" y="103346"/>
                  </a:cubicBezTo>
                  <a:lnTo>
                    <a:pt x="7144" y="1723549"/>
                  </a:lnTo>
                  <a:cubicBezTo>
                    <a:pt x="7144" y="1739741"/>
                    <a:pt x="10954" y="1754981"/>
                    <a:pt x="17621" y="1770221"/>
                  </a:cubicBezTo>
                  <a:lnTo>
                    <a:pt x="17621" y="1770221"/>
                  </a:lnTo>
                  <a:cubicBezTo>
                    <a:pt x="20479" y="1775936"/>
                    <a:pt x="23336" y="1780699"/>
                    <a:pt x="26194" y="1785461"/>
                  </a:cubicBezTo>
                  <a:cubicBezTo>
                    <a:pt x="31909" y="1794034"/>
                    <a:pt x="38576" y="1801654"/>
                    <a:pt x="47149" y="1808321"/>
                  </a:cubicBezTo>
                  <a:lnTo>
                    <a:pt x="680561" y="2332196"/>
                  </a:lnTo>
                  <a:cubicBezTo>
                    <a:pt x="698659" y="2346484"/>
                    <a:pt x="719614" y="2354104"/>
                    <a:pt x="741521" y="2354104"/>
                  </a:cubicBezTo>
                  <a:cubicBezTo>
                    <a:pt x="763429" y="2354104"/>
                    <a:pt x="785336" y="2346484"/>
                    <a:pt x="802481" y="2332196"/>
                  </a:cubicBezTo>
                  <a:lnTo>
                    <a:pt x="1435894" y="1808321"/>
                  </a:lnTo>
                  <a:cubicBezTo>
                    <a:pt x="1444466" y="1801654"/>
                    <a:pt x="1451134" y="1794034"/>
                    <a:pt x="1456849" y="1785461"/>
                  </a:cubicBezTo>
                  <a:lnTo>
                    <a:pt x="1456849" y="1785461"/>
                  </a:lnTo>
                  <a:cubicBezTo>
                    <a:pt x="1456849" y="1785461"/>
                    <a:pt x="1456849" y="1785461"/>
                    <a:pt x="1456849" y="1785461"/>
                  </a:cubicBezTo>
                  <a:cubicBezTo>
                    <a:pt x="1459706" y="1780699"/>
                    <a:pt x="1462564" y="1775936"/>
                    <a:pt x="1465421" y="1770221"/>
                  </a:cubicBezTo>
                  <a:lnTo>
                    <a:pt x="1465421" y="1770221"/>
                  </a:lnTo>
                  <a:cubicBezTo>
                    <a:pt x="1472089" y="1755934"/>
                    <a:pt x="1475899" y="1739741"/>
                    <a:pt x="1475899" y="1723549"/>
                  </a:cubicBezTo>
                  <a:lnTo>
                    <a:pt x="1475899" y="103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4183856" y="1536859"/>
              <a:ext cx="85725" cy="114300"/>
            </a:xfrm>
            <a:custGeom>
              <a:rect b="b" l="l" r="r" t="t"/>
              <a:pathLst>
                <a:path extrusionOk="0" h="114300" w="85725">
                  <a:moveTo>
                    <a:pt x="7144" y="7144"/>
                  </a:moveTo>
                  <a:lnTo>
                    <a:pt x="50959" y="7144"/>
                  </a:lnTo>
                  <a:cubicBezTo>
                    <a:pt x="55721" y="7144"/>
                    <a:pt x="60484" y="8096"/>
                    <a:pt x="64294" y="9049"/>
                  </a:cubicBezTo>
                  <a:cubicBezTo>
                    <a:pt x="68104" y="10954"/>
                    <a:pt x="71914" y="12859"/>
                    <a:pt x="74771" y="14764"/>
                  </a:cubicBezTo>
                  <a:cubicBezTo>
                    <a:pt x="77629" y="17621"/>
                    <a:pt x="80486" y="20479"/>
                    <a:pt x="81439" y="23336"/>
                  </a:cubicBezTo>
                  <a:cubicBezTo>
                    <a:pt x="83344" y="27146"/>
                    <a:pt x="84296" y="30004"/>
                    <a:pt x="84296" y="33814"/>
                  </a:cubicBezTo>
                  <a:cubicBezTo>
                    <a:pt x="84296" y="39529"/>
                    <a:pt x="82391" y="44291"/>
                    <a:pt x="79534" y="49054"/>
                  </a:cubicBezTo>
                  <a:cubicBezTo>
                    <a:pt x="76676" y="53816"/>
                    <a:pt x="72866" y="55721"/>
                    <a:pt x="69056" y="57626"/>
                  </a:cubicBezTo>
                  <a:lnTo>
                    <a:pt x="69056" y="59531"/>
                  </a:lnTo>
                  <a:cubicBezTo>
                    <a:pt x="74771" y="61436"/>
                    <a:pt x="79534" y="65246"/>
                    <a:pt x="82391" y="69056"/>
                  </a:cubicBezTo>
                  <a:cubicBezTo>
                    <a:pt x="85249" y="73819"/>
                    <a:pt x="87154" y="78581"/>
                    <a:pt x="87154" y="85249"/>
                  </a:cubicBezTo>
                  <a:cubicBezTo>
                    <a:pt x="87154" y="90011"/>
                    <a:pt x="86201" y="93821"/>
                    <a:pt x="84296" y="97631"/>
                  </a:cubicBezTo>
                  <a:cubicBezTo>
                    <a:pt x="82391" y="101441"/>
                    <a:pt x="79534" y="104299"/>
                    <a:pt x="76676" y="107156"/>
                  </a:cubicBezTo>
                  <a:cubicBezTo>
                    <a:pt x="73819" y="110014"/>
                    <a:pt x="69056" y="111919"/>
                    <a:pt x="65246" y="112871"/>
                  </a:cubicBezTo>
                  <a:cubicBezTo>
                    <a:pt x="61436" y="113824"/>
                    <a:pt x="55721" y="114776"/>
                    <a:pt x="50959" y="114776"/>
                  </a:cubicBezTo>
                  <a:lnTo>
                    <a:pt x="7144" y="114776"/>
                  </a:lnTo>
                  <a:lnTo>
                    <a:pt x="7144" y="7144"/>
                  </a:lnTo>
                  <a:close/>
                  <a:moveTo>
                    <a:pt x="49054" y="50006"/>
                  </a:moveTo>
                  <a:cubicBezTo>
                    <a:pt x="52864" y="50006"/>
                    <a:pt x="56674" y="49054"/>
                    <a:pt x="58579" y="47149"/>
                  </a:cubicBezTo>
                  <a:cubicBezTo>
                    <a:pt x="60484" y="45244"/>
                    <a:pt x="62389" y="42386"/>
                    <a:pt x="62389" y="38576"/>
                  </a:cubicBezTo>
                  <a:cubicBezTo>
                    <a:pt x="62389" y="34766"/>
                    <a:pt x="61436" y="31909"/>
                    <a:pt x="58579" y="30004"/>
                  </a:cubicBezTo>
                  <a:cubicBezTo>
                    <a:pt x="56674" y="28099"/>
                    <a:pt x="52864" y="27146"/>
                    <a:pt x="49054" y="27146"/>
                  </a:cubicBezTo>
                  <a:lnTo>
                    <a:pt x="30004" y="27146"/>
                  </a:lnTo>
                  <a:lnTo>
                    <a:pt x="30004" y="49054"/>
                  </a:lnTo>
                  <a:lnTo>
                    <a:pt x="49054" y="49054"/>
                  </a:lnTo>
                  <a:close/>
                  <a:moveTo>
                    <a:pt x="50959" y="94774"/>
                  </a:moveTo>
                  <a:cubicBezTo>
                    <a:pt x="60484" y="94774"/>
                    <a:pt x="65246" y="90964"/>
                    <a:pt x="65246" y="82391"/>
                  </a:cubicBezTo>
                  <a:cubicBezTo>
                    <a:pt x="65246" y="73819"/>
                    <a:pt x="60484" y="70009"/>
                    <a:pt x="50006" y="70009"/>
                  </a:cubicBezTo>
                  <a:lnTo>
                    <a:pt x="30004" y="70009"/>
                  </a:lnTo>
                  <a:lnTo>
                    <a:pt x="30004" y="93821"/>
                  </a:lnTo>
                  <a:lnTo>
                    <a:pt x="50959" y="9382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4273391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3344" y="65246"/>
                  </a:moveTo>
                  <a:cubicBezTo>
                    <a:pt x="79534" y="71914"/>
                    <a:pt x="74771" y="76676"/>
                    <a:pt x="69056" y="80486"/>
                  </a:cubicBezTo>
                  <a:cubicBezTo>
                    <a:pt x="63341" y="84296"/>
                    <a:pt x="55721" y="86201"/>
                    <a:pt x="47149" y="86201"/>
                  </a:cubicBezTo>
                  <a:cubicBezTo>
                    <a:pt x="41434" y="86201"/>
                    <a:pt x="35719" y="85249"/>
                    <a:pt x="30956" y="83344"/>
                  </a:cubicBezTo>
                  <a:cubicBezTo>
                    <a:pt x="26194" y="81439"/>
                    <a:pt x="21431" y="78581"/>
                    <a:pt x="18574" y="74771"/>
                  </a:cubicBezTo>
                  <a:cubicBezTo>
                    <a:pt x="14764" y="70961"/>
                    <a:pt x="11906" y="67151"/>
                    <a:pt x="10001" y="62389"/>
                  </a:cubicBezTo>
                  <a:cubicBezTo>
                    <a:pt x="8096" y="57626"/>
                    <a:pt x="7144" y="51911"/>
                    <a:pt x="7144" y="46196"/>
                  </a:cubicBezTo>
                  <a:cubicBezTo>
                    <a:pt x="7144" y="40481"/>
                    <a:pt x="8096" y="35719"/>
                    <a:pt x="10001" y="30956"/>
                  </a:cubicBezTo>
                  <a:cubicBezTo>
                    <a:pt x="11906" y="26194"/>
                    <a:pt x="14764" y="22384"/>
                    <a:pt x="18574" y="18574"/>
                  </a:cubicBezTo>
                  <a:cubicBezTo>
                    <a:pt x="22384" y="14764"/>
                    <a:pt x="26194" y="11906"/>
                    <a:pt x="30956" y="10001"/>
                  </a:cubicBezTo>
                  <a:cubicBezTo>
                    <a:pt x="35719" y="8096"/>
                    <a:pt x="41434" y="7144"/>
                    <a:pt x="46196" y="7144"/>
                  </a:cubicBezTo>
                  <a:cubicBezTo>
                    <a:pt x="51911" y="7144"/>
                    <a:pt x="57626" y="8096"/>
                    <a:pt x="62389" y="10001"/>
                  </a:cubicBezTo>
                  <a:cubicBezTo>
                    <a:pt x="67151" y="11906"/>
                    <a:pt x="70961" y="14764"/>
                    <a:pt x="73819" y="18574"/>
                  </a:cubicBezTo>
                  <a:cubicBezTo>
                    <a:pt x="76676" y="22384"/>
                    <a:pt x="79534" y="26194"/>
                    <a:pt x="80486" y="30956"/>
                  </a:cubicBezTo>
                  <a:cubicBezTo>
                    <a:pt x="82391" y="35719"/>
                    <a:pt x="83344" y="40481"/>
                    <a:pt x="83344" y="46196"/>
                  </a:cubicBezTo>
                  <a:cubicBezTo>
                    <a:pt x="83344" y="47149"/>
                    <a:pt x="83344" y="48101"/>
                    <a:pt x="83344" y="49054"/>
                  </a:cubicBezTo>
                  <a:cubicBezTo>
                    <a:pt x="83344" y="50006"/>
                    <a:pt x="83344" y="50959"/>
                    <a:pt x="83344" y="50959"/>
                  </a:cubicBezTo>
                  <a:cubicBezTo>
                    <a:pt x="83344" y="51911"/>
                    <a:pt x="83344" y="51911"/>
                    <a:pt x="83344" y="52864"/>
                  </a:cubicBezTo>
                  <a:lnTo>
                    <a:pt x="29051" y="52864"/>
                  </a:lnTo>
                  <a:cubicBezTo>
                    <a:pt x="30004" y="57626"/>
                    <a:pt x="32861" y="61436"/>
                    <a:pt x="35719" y="63341"/>
                  </a:cubicBezTo>
                  <a:cubicBezTo>
                    <a:pt x="39529" y="65246"/>
                    <a:pt x="43339" y="67151"/>
                    <a:pt x="47149" y="67151"/>
                  </a:cubicBezTo>
                  <a:cubicBezTo>
                    <a:pt x="50959" y="67151"/>
                    <a:pt x="54769" y="66199"/>
                    <a:pt x="57626" y="64294"/>
                  </a:cubicBezTo>
                  <a:cubicBezTo>
                    <a:pt x="60484" y="62389"/>
                    <a:pt x="62389" y="60484"/>
                    <a:pt x="64294" y="57626"/>
                  </a:cubicBezTo>
                  <a:lnTo>
                    <a:pt x="83344" y="65246"/>
                  </a:lnTo>
                  <a:close/>
                  <a:moveTo>
                    <a:pt x="63341" y="35719"/>
                  </a:moveTo>
                  <a:cubicBezTo>
                    <a:pt x="63341" y="34766"/>
                    <a:pt x="62389" y="32861"/>
                    <a:pt x="61436" y="31909"/>
                  </a:cubicBezTo>
                  <a:cubicBezTo>
                    <a:pt x="60484" y="30956"/>
                    <a:pt x="59531" y="29051"/>
                    <a:pt x="58579" y="28099"/>
                  </a:cubicBezTo>
                  <a:cubicBezTo>
                    <a:pt x="57626" y="27146"/>
                    <a:pt x="55721" y="26194"/>
                    <a:pt x="53816" y="25241"/>
                  </a:cubicBezTo>
                  <a:cubicBezTo>
                    <a:pt x="51911" y="24289"/>
                    <a:pt x="50006" y="24289"/>
                    <a:pt x="47149" y="24289"/>
                  </a:cubicBezTo>
                  <a:cubicBezTo>
                    <a:pt x="43339" y="24289"/>
                    <a:pt x="40481" y="25241"/>
                    <a:pt x="37624" y="27146"/>
                  </a:cubicBezTo>
                  <a:cubicBezTo>
                    <a:pt x="34766" y="29051"/>
                    <a:pt x="31909" y="31909"/>
                    <a:pt x="30956" y="35719"/>
                  </a:cubicBezTo>
                  <a:lnTo>
                    <a:pt x="63341" y="3571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4396264" y="1536859"/>
              <a:ext cx="38100" cy="114300"/>
            </a:xfrm>
            <a:custGeom>
              <a:rect b="b" l="l" r="r" t="t"/>
              <a:pathLst>
                <a:path extrusionOk="0" h="114300" w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115729"/>
                  </a:lnTo>
                  <a:lnTo>
                    <a:pt x="7144" y="11572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4439126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27146" y="18574"/>
                  </a:moveTo>
                  <a:lnTo>
                    <a:pt x="29051" y="18574"/>
                  </a:lnTo>
                  <a:cubicBezTo>
                    <a:pt x="33814" y="10954"/>
                    <a:pt x="41434" y="7144"/>
                    <a:pt x="51911" y="7144"/>
                  </a:cubicBezTo>
                  <a:cubicBezTo>
                    <a:pt x="61436" y="7144"/>
                    <a:pt x="68104" y="10001"/>
                    <a:pt x="72866" y="15716"/>
                  </a:cubicBezTo>
                  <a:cubicBezTo>
                    <a:pt x="77629" y="21431"/>
                    <a:pt x="79534" y="29051"/>
                    <a:pt x="79534" y="39529"/>
                  </a:cubicBezTo>
                  <a:lnTo>
                    <a:pt x="79534" y="83344"/>
                  </a:lnTo>
                  <a:lnTo>
                    <a:pt x="56674" y="83344"/>
                  </a:lnTo>
                  <a:lnTo>
                    <a:pt x="56674" y="41434"/>
                  </a:lnTo>
                  <a:cubicBezTo>
                    <a:pt x="56674" y="37624"/>
                    <a:pt x="55721" y="33814"/>
                    <a:pt x="53816" y="31909"/>
                  </a:cubicBezTo>
                  <a:cubicBezTo>
                    <a:pt x="51911" y="29051"/>
                    <a:pt x="49054" y="28099"/>
                    <a:pt x="45244" y="28099"/>
                  </a:cubicBezTo>
                  <a:cubicBezTo>
                    <a:pt x="40481" y="28099"/>
                    <a:pt x="35719" y="30004"/>
                    <a:pt x="33814" y="33814"/>
                  </a:cubicBezTo>
                  <a:cubicBezTo>
                    <a:pt x="31909" y="37624"/>
                    <a:pt x="30004" y="43339"/>
                    <a:pt x="30004" y="49054"/>
                  </a:cubicBezTo>
                  <a:lnTo>
                    <a:pt x="30004" y="83344"/>
                  </a:lnTo>
                  <a:lnTo>
                    <a:pt x="7144" y="83344"/>
                  </a:lnTo>
                  <a:lnTo>
                    <a:pt x="7144" y="9049"/>
                  </a:lnTo>
                  <a:lnTo>
                    <a:pt x="28099" y="9049"/>
                  </a:lnTo>
                  <a:lnTo>
                    <a:pt x="28099" y="1857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4517231" y="1548289"/>
              <a:ext cx="66675" cy="104775"/>
            </a:xfrm>
            <a:custGeom>
              <a:rect b="b" l="l" r="r" t="t"/>
              <a:pathLst>
                <a:path extrusionOk="0" h="104775" w="66675">
                  <a:moveTo>
                    <a:pt x="20479" y="49054"/>
                  </a:moveTo>
                  <a:lnTo>
                    <a:pt x="7144" y="49054"/>
                  </a:lnTo>
                  <a:lnTo>
                    <a:pt x="7144" y="30004"/>
                  </a:lnTo>
                  <a:lnTo>
                    <a:pt x="20479" y="30004"/>
                  </a:lnTo>
                  <a:lnTo>
                    <a:pt x="20479" y="7144"/>
                  </a:lnTo>
                  <a:lnTo>
                    <a:pt x="43339" y="7144"/>
                  </a:lnTo>
                  <a:lnTo>
                    <a:pt x="43339" y="30004"/>
                  </a:lnTo>
                  <a:lnTo>
                    <a:pt x="61436" y="30004"/>
                  </a:lnTo>
                  <a:lnTo>
                    <a:pt x="61436" y="49054"/>
                  </a:lnTo>
                  <a:lnTo>
                    <a:pt x="43339" y="49054"/>
                  </a:lnTo>
                  <a:lnTo>
                    <a:pt x="43339" y="74771"/>
                  </a:lnTo>
                  <a:cubicBezTo>
                    <a:pt x="43339" y="76676"/>
                    <a:pt x="43339" y="77629"/>
                    <a:pt x="44291" y="79534"/>
                  </a:cubicBezTo>
                  <a:cubicBezTo>
                    <a:pt x="44291" y="80486"/>
                    <a:pt x="45244" y="82391"/>
                    <a:pt x="46196" y="83344"/>
                  </a:cubicBezTo>
                  <a:cubicBezTo>
                    <a:pt x="48101" y="84296"/>
                    <a:pt x="50006" y="85249"/>
                    <a:pt x="51911" y="85249"/>
                  </a:cubicBezTo>
                  <a:cubicBezTo>
                    <a:pt x="53816" y="85249"/>
                    <a:pt x="54769" y="85249"/>
                    <a:pt x="55721" y="84296"/>
                  </a:cubicBezTo>
                  <a:cubicBezTo>
                    <a:pt x="56674" y="84296"/>
                    <a:pt x="57626" y="83344"/>
                    <a:pt x="58579" y="82391"/>
                  </a:cubicBezTo>
                  <a:lnTo>
                    <a:pt x="65246" y="102394"/>
                  </a:lnTo>
                  <a:cubicBezTo>
                    <a:pt x="62389" y="103346"/>
                    <a:pt x="59531" y="104299"/>
                    <a:pt x="56674" y="105251"/>
                  </a:cubicBezTo>
                  <a:cubicBezTo>
                    <a:pt x="53816" y="106204"/>
                    <a:pt x="50006" y="106204"/>
                    <a:pt x="47149" y="106204"/>
                  </a:cubicBezTo>
                  <a:cubicBezTo>
                    <a:pt x="39529" y="106204"/>
                    <a:pt x="32861" y="103346"/>
                    <a:pt x="28099" y="99536"/>
                  </a:cubicBezTo>
                  <a:cubicBezTo>
                    <a:pt x="25241" y="96679"/>
                    <a:pt x="23336" y="93821"/>
                    <a:pt x="22384" y="90011"/>
                  </a:cubicBezTo>
                  <a:cubicBezTo>
                    <a:pt x="21431" y="86201"/>
                    <a:pt x="20479" y="82391"/>
                    <a:pt x="20479" y="77629"/>
                  </a:cubicBezTo>
                  <a:lnTo>
                    <a:pt x="20479" y="4905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4580096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3344" y="65246"/>
                  </a:moveTo>
                  <a:cubicBezTo>
                    <a:pt x="79534" y="71914"/>
                    <a:pt x="74771" y="76676"/>
                    <a:pt x="69056" y="80486"/>
                  </a:cubicBezTo>
                  <a:cubicBezTo>
                    <a:pt x="63341" y="84296"/>
                    <a:pt x="55721" y="86201"/>
                    <a:pt x="47149" y="86201"/>
                  </a:cubicBezTo>
                  <a:cubicBezTo>
                    <a:pt x="41434" y="86201"/>
                    <a:pt x="35719" y="85249"/>
                    <a:pt x="30956" y="83344"/>
                  </a:cubicBezTo>
                  <a:cubicBezTo>
                    <a:pt x="26194" y="81439"/>
                    <a:pt x="21431" y="78581"/>
                    <a:pt x="18574" y="74771"/>
                  </a:cubicBezTo>
                  <a:cubicBezTo>
                    <a:pt x="14764" y="70961"/>
                    <a:pt x="11906" y="67151"/>
                    <a:pt x="10001" y="62389"/>
                  </a:cubicBezTo>
                  <a:cubicBezTo>
                    <a:pt x="8096" y="57626"/>
                    <a:pt x="7144" y="51911"/>
                    <a:pt x="7144" y="46196"/>
                  </a:cubicBezTo>
                  <a:cubicBezTo>
                    <a:pt x="7144" y="40481"/>
                    <a:pt x="8096" y="35719"/>
                    <a:pt x="10001" y="30956"/>
                  </a:cubicBezTo>
                  <a:cubicBezTo>
                    <a:pt x="11906" y="26194"/>
                    <a:pt x="14764" y="22384"/>
                    <a:pt x="18574" y="18574"/>
                  </a:cubicBezTo>
                  <a:cubicBezTo>
                    <a:pt x="22384" y="14764"/>
                    <a:pt x="26194" y="11906"/>
                    <a:pt x="30956" y="10001"/>
                  </a:cubicBezTo>
                  <a:cubicBezTo>
                    <a:pt x="35719" y="8096"/>
                    <a:pt x="41434" y="7144"/>
                    <a:pt x="46196" y="7144"/>
                  </a:cubicBezTo>
                  <a:cubicBezTo>
                    <a:pt x="51911" y="7144"/>
                    <a:pt x="57626" y="8096"/>
                    <a:pt x="62389" y="10001"/>
                  </a:cubicBezTo>
                  <a:cubicBezTo>
                    <a:pt x="67151" y="11906"/>
                    <a:pt x="70961" y="14764"/>
                    <a:pt x="73819" y="18574"/>
                  </a:cubicBezTo>
                  <a:cubicBezTo>
                    <a:pt x="76676" y="22384"/>
                    <a:pt x="79534" y="26194"/>
                    <a:pt x="80486" y="30956"/>
                  </a:cubicBezTo>
                  <a:cubicBezTo>
                    <a:pt x="82391" y="35719"/>
                    <a:pt x="83344" y="40481"/>
                    <a:pt x="83344" y="46196"/>
                  </a:cubicBezTo>
                  <a:cubicBezTo>
                    <a:pt x="83344" y="47149"/>
                    <a:pt x="83344" y="48101"/>
                    <a:pt x="83344" y="49054"/>
                  </a:cubicBezTo>
                  <a:cubicBezTo>
                    <a:pt x="83344" y="50006"/>
                    <a:pt x="83344" y="50959"/>
                    <a:pt x="83344" y="50959"/>
                  </a:cubicBezTo>
                  <a:cubicBezTo>
                    <a:pt x="83344" y="51911"/>
                    <a:pt x="83344" y="51911"/>
                    <a:pt x="83344" y="52864"/>
                  </a:cubicBezTo>
                  <a:lnTo>
                    <a:pt x="29051" y="52864"/>
                  </a:lnTo>
                  <a:cubicBezTo>
                    <a:pt x="30004" y="57626"/>
                    <a:pt x="32861" y="61436"/>
                    <a:pt x="35719" y="63341"/>
                  </a:cubicBezTo>
                  <a:cubicBezTo>
                    <a:pt x="39529" y="65246"/>
                    <a:pt x="43339" y="67151"/>
                    <a:pt x="47149" y="67151"/>
                  </a:cubicBezTo>
                  <a:cubicBezTo>
                    <a:pt x="50959" y="67151"/>
                    <a:pt x="54769" y="66199"/>
                    <a:pt x="57626" y="64294"/>
                  </a:cubicBezTo>
                  <a:cubicBezTo>
                    <a:pt x="60484" y="62389"/>
                    <a:pt x="62389" y="60484"/>
                    <a:pt x="64294" y="57626"/>
                  </a:cubicBezTo>
                  <a:lnTo>
                    <a:pt x="83344" y="65246"/>
                  </a:lnTo>
                  <a:close/>
                  <a:moveTo>
                    <a:pt x="63341" y="35719"/>
                  </a:moveTo>
                  <a:cubicBezTo>
                    <a:pt x="63341" y="34766"/>
                    <a:pt x="62389" y="32861"/>
                    <a:pt x="61436" y="31909"/>
                  </a:cubicBezTo>
                  <a:cubicBezTo>
                    <a:pt x="60484" y="30956"/>
                    <a:pt x="59531" y="29051"/>
                    <a:pt x="58579" y="28099"/>
                  </a:cubicBezTo>
                  <a:cubicBezTo>
                    <a:pt x="57626" y="27146"/>
                    <a:pt x="55721" y="26194"/>
                    <a:pt x="53816" y="25241"/>
                  </a:cubicBezTo>
                  <a:cubicBezTo>
                    <a:pt x="51911" y="24289"/>
                    <a:pt x="50006" y="24289"/>
                    <a:pt x="47149" y="24289"/>
                  </a:cubicBezTo>
                  <a:cubicBezTo>
                    <a:pt x="43339" y="24289"/>
                    <a:pt x="40481" y="25241"/>
                    <a:pt x="37624" y="27146"/>
                  </a:cubicBezTo>
                  <a:cubicBezTo>
                    <a:pt x="34766" y="29051"/>
                    <a:pt x="31909" y="31909"/>
                    <a:pt x="30956" y="35719"/>
                  </a:cubicBezTo>
                  <a:lnTo>
                    <a:pt x="63341" y="3571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4667726" y="1568291"/>
              <a:ext cx="66675" cy="85725"/>
            </a:xfrm>
            <a:custGeom>
              <a:rect b="b" l="l" r="r" t="t"/>
              <a:pathLst>
                <a:path extrusionOk="0" h="85725" w="66675">
                  <a:moveTo>
                    <a:pt x="8096" y="10001"/>
                  </a:moveTo>
                  <a:lnTo>
                    <a:pt x="29051" y="10001"/>
                  </a:lnTo>
                  <a:lnTo>
                    <a:pt x="29051" y="19526"/>
                  </a:lnTo>
                  <a:lnTo>
                    <a:pt x="30956" y="19526"/>
                  </a:lnTo>
                  <a:cubicBezTo>
                    <a:pt x="32861" y="16669"/>
                    <a:pt x="35719" y="13811"/>
                    <a:pt x="39529" y="10954"/>
                  </a:cubicBezTo>
                  <a:cubicBezTo>
                    <a:pt x="43339" y="9049"/>
                    <a:pt x="47149" y="7144"/>
                    <a:pt x="51911" y="7144"/>
                  </a:cubicBezTo>
                  <a:cubicBezTo>
                    <a:pt x="54769" y="7144"/>
                    <a:pt x="56674" y="7144"/>
                    <a:pt x="58579" y="8096"/>
                  </a:cubicBezTo>
                  <a:cubicBezTo>
                    <a:pt x="60484" y="9049"/>
                    <a:pt x="62389" y="9049"/>
                    <a:pt x="63341" y="10001"/>
                  </a:cubicBezTo>
                  <a:lnTo>
                    <a:pt x="57626" y="30004"/>
                  </a:lnTo>
                  <a:cubicBezTo>
                    <a:pt x="56674" y="29051"/>
                    <a:pt x="54769" y="29051"/>
                    <a:pt x="53816" y="28099"/>
                  </a:cubicBezTo>
                  <a:cubicBezTo>
                    <a:pt x="51911" y="28099"/>
                    <a:pt x="50006" y="27146"/>
                    <a:pt x="48101" y="27146"/>
                  </a:cubicBezTo>
                  <a:cubicBezTo>
                    <a:pt x="42386" y="27146"/>
                    <a:pt x="38576" y="29051"/>
                    <a:pt x="34766" y="32861"/>
                  </a:cubicBezTo>
                  <a:cubicBezTo>
                    <a:pt x="31909" y="36671"/>
                    <a:pt x="30004" y="42386"/>
                    <a:pt x="30004" y="48101"/>
                  </a:cubicBezTo>
                  <a:lnTo>
                    <a:pt x="30004" y="82391"/>
                  </a:lnTo>
                  <a:lnTo>
                    <a:pt x="7144" y="82391"/>
                  </a:lnTo>
                  <a:lnTo>
                    <a:pt x="7144" y="1000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4733449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27146" y="18574"/>
                  </a:moveTo>
                  <a:lnTo>
                    <a:pt x="29051" y="18574"/>
                  </a:lnTo>
                  <a:cubicBezTo>
                    <a:pt x="33814" y="10954"/>
                    <a:pt x="41434" y="7144"/>
                    <a:pt x="51911" y="7144"/>
                  </a:cubicBezTo>
                  <a:cubicBezTo>
                    <a:pt x="61436" y="7144"/>
                    <a:pt x="68104" y="10001"/>
                    <a:pt x="72866" y="15716"/>
                  </a:cubicBezTo>
                  <a:cubicBezTo>
                    <a:pt x="77629" y="21431"/>
                    <a:pt x="79534" y="29051"/>
                    <a:pt x="79534" y="39529"/>
                  </a:cubicBezTo>
                  <a:lnTo>
                    <a:pt x="79534" y="83344"/>
                  </a:lnTo>
                  <a:lnTo>
                    <a:pt x="56674" y="83344"/>
                  </a:lnTo>
                  <a:lnTo>
                    <a:pt x="56674" y="41434"/>
                  </a:lnTo>
                  <a:cubicBezTo>
                    <a:pt x="56674" y="37624"/>
                    <a:pt x="55721" y="33814"/>
                    <a:pt x="53816" y="31909"/>
                  </a:cubicBezTo>
                  <a:cubicBezTo>
                    <a:pt x="51911" y="29051"/>
                    <a:pt x="49054" y="28099"/>
                    <a:pt x="45244" y="28099"/>
                  </a:cubicBezTo>
                  <a:cubicBezTo>
                    <a:pt x="40481" y="28099"/>
                    <a:pt x="35719" y="30004"/>
                    <a:pt x="33814" y="33814"/>
                  </a:cubicBezTo>
                  <a:cubicBezTo>
                    <a:pt x="31909" y="37624"/>
                    <a:pt x="30004" y="43339"/>
                    <a:pt x="30004" y="49054"/>
                  </a:cubicBezTo>
                  <a:lnTo>
                    <a:pt x="30004" y="83344"/>
                  </a:lnTo>
                  <a:lnTo>
                    <a:pt x="7144" y="83344"/>
                  </a:lnTo>
                  <a:lnTo>
                    <a:pt x="7144" y="9049"/>
                  </a:lnTo>
                  <a:lnTo>
                    <a:pt x="28099" y="9049"/>
                  </a:lnTo>
                  <a:lnTo>
                    <a:pt x="28099" y="1857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4816316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3344" y="65246"/>
                  </a:moveTo>
                  <a:cubicBezTo>
                    <a:pt x="79534" y="71914"/>
                    <a:pt x="74771" y="76676"/>
                    <a:pt x="69056" y="80486"/>
                  </a:cubicBezTo>
                  <a:cubicBezTo>
                    <a:pt x="63341" y="84296"/>
                    <a:pt x="55721" y="86201"/>
                    <a:pt x="47149" y="86201"/>
                  </a:cubicBezTo>
                  <a:cubicBezTo>
                    <a:pt x="41434" y="86201"/>
                    <a:pt x="35719" y="85249"/>
                    <a:pt x="30956" y="83344"/>
                  </a:cubicBezTo>
                  <a:cubicBezTo>
                    <a:pt x="26194" y="81439"/>
                    <a:pt x="21431" y="78581"/>
                    <a:pt x="18574" y="74771"/>
                  </a:cubicBezTo>
                  <a:cubicBezTo>
                    <a:pt x="14764" y="70961"/>
                    <a:pt x="11906" y="67151"/>
                    <a:pt x="10001" y="62389"/>
                  </a:cubicBezTo>
                  <a:cubicBezTo>
                    <a:pt x="8096" y="57626"/>
                    <a:pt x="7144" y="51911"/>
                    <a:pt x="7144" y="46196"/>
                  </a:cubicBezTo>
                  <a:cubicBezTo>
                    <a:pt x="7144" y="40481"/>
                    <a:pt x="8096" y="35719"/>
                    <a:pt x="10001" y="30956"/>
                  </a:cubicBezTo>
                  <a:cubicBezTo>
                    <a:pt x="11906" y="26194"/>
                    <a:pt x="14764" y="22384"/>
                    <a:pt x="18574" y="18574"/>
                  </a:cubicBezTo>
                  <a:cubicBezTo>
                    <a:pt x="22384" y="14764"/>
                    <a:pt x="26194" y="11906"/>
                    <a:pt x="30956" y="10001"/>
                  </a:cubicBezTo>
                  <a:cubicBezTo>
                    <a:pt x="35719" y="8096"/>
                    <a:pt x="41434" y="7144"/>
                    <a:pt x="46196" y="7144"/>
                  </a:cubicBezTo>
                  <a:cubicBezTo>
                    <a:pt x="51911" y="7144"/>
                    <a:pt x="57626" y="8096"/>
                    <a:pt x="62389" y="10001"/>
                  </a:cubicBezTo>
                  <a:cubicBezTo>
                    <a:pt x="67151" y="11906"/>
                    <a:pt x="70961" y="14764"/>
                    <a:pt x="73819" y="18574"/>
                  </a:cubicBezTo>
                  <a:cubicBezTo>
                    <a:pt x="76676" y="22384"/>
                    <a:pt x="79534" y="26194"/>
                    <a:pt x="80486" y="30956"/>
                  </a:cubicBezTo>
                  <a:cubicBezTo>
                    <a:pt x="82391" y="35719"/>
                    <a:pt x="83344" y="40481"/>
                    <a:pt x="83344" y="46196"/>
                  </a:cubicBezTo>
                  <a:cubicBezTo>
                    <a:pt x="83344" y="47149"/>
                    <a:pt x="83344" y="48101"/>
                    <a:pt x="83344" y="49054"/>
                  </a:cubicBezTo>
                  <a:cubicBezTo>
                    <a:pt x="83344" y="50006"/>
                    <a:pt x="83344" y="50959"/>
                    <a:pt x="83344" y="50959"/>
                  </a:cubicBezTo>
                  <a:cubicBezTo>
                    <a:pt x="83344" y="51911"/>
                    <a:pt x="83344" y="51911"/>
                    <a:pt x="83344" y="52864"/>
                  </a:cubicBezTo>
                  <a:lnTo>
                    <a:pt x="29051" y="52864"/>
                  </a:lnTo>
                  <a:cubicBezTo>
                    <a:pt x="30004" y="57626"/>
                    <a:pt x="32861" y="61436"/>
                    <a:pt x="35719" y="63341"/>
                  </a:cubicBezTo>
                  <a:cubicBezTo>
                    <a:pt x="38576" y="65246"/>
                    <a:pt x="43339" y="67151"/>
                    <a:pt x="47149" y="67151"/>
                  </a:cubicBezTo>
                  <a:cubicBezTo>
                    <a:pt x="50959" y="67151"/>
                    <a:pt x="54769" y="66199"/>
                    <a:pt x="57626" y="64294"/>
                  </a:cubicBezTo>
                  <a:cubicBezTo>
                    <a:pt x="60484" y="62389"/>
                    <a:pt x="62389" y="60484"/>
                    <a:pt x="64294" y="57626"/>
                  </a:cubicBezTo>
                  <a:lnTo>
                    <a:pt x="83344" y="65246"/>
                  </a:lnTo>
                  <a:close/>
                  <a:moveTo>
                    <a:pt x="63341" y="35719"/>
                  </a:moveTo>
                  <a:cubicBezTo>
                    <a:pt x="63341" y="34766"/>
                    <a:pt x="62389" y="32861"/>
                    <a:pt x="61436" y="31909"/>
                  </a:cubicBezTo>
                  <a:cubicBezTo>
                    <a:pt x="60484" y="30956"/>
                    <a:pt x="59531" y="29051"/>
                    <a:pt x="58579" y="28099"/>
                  </a:cubicBezTo>
                  <a:cubicBezTo>
                    <a:pt x="57626" y="27146"/>
                    <a:pt x="55721" y="26194"/>
                    <a:pt x="53816" y="25241"/>
                  </a:cubicBezTo>
                  <a:cubicBezTo>
                    <a:pt x="51911" y="24289"/>
                    <a:pt x="50006" y="24289"/>
                    <a:pt x="47149" y="24289"/>
                  </a:cubicBezTo>
                  <a:cubicBezTo>
                    <a:pt x="43339" y="24289"/>
                    <a:pt x="40481" y="25241"/>
                    <a:pt x="37624" y="27146"/>
                  </a:cubicBezTo>
                  <a:cubicBezTo>
                    <a:pt x="34766" y="29051"/>
                    <a:pt x="31909" y="31909"/>
                    <a:pt x="30956" y="35719"/>
                  </a:cubicBezTo>
                  <a:lnTo>
                    <a:pt x="63341" y="3571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4897279" y="1548289"/>
              <a:ext cx="66675" cy="104775"/>
            </a:xfrm>
            <a:custGeom>
              <a:rect b="b" l="l" r="r" t="t"/>
              <a:pathLst>
                <a:path extrusionOk="0" h="104775" w="66675">
                  <a:moveTo>
                    <a:pt x="20479" y="49054"/>
                  </a:moveTo>
                  <a:lnTo>
                    <a:pt x="7144" y="49054"/>
                  </a:lnTo>
                  <a:lnTo>
                    <a:pt x="7144" y="30004"/>
                  </a:lnTo>
                  <a:lnTo>
                    <a:pt x="20479" y="30004"/>
                  </a:lnTo>
                  <a:lnTo>
                    <a:pt x="20479" y="7144"/>
                  </a:lnTo>
                  <a:lnTo>
                    <a:pt x="43339" y="7144"/>
                  </a:lnTo>
                  <a:lnTo>
                    <a:pt x="43339" y="30004"/>
                  </a:lnTo>
                  <a:lnTo>
                    <a:pt x="61436" y="30004"/>
                  </a:lnTo>
                  <a:lnTo>
                    <a:pt x="61436" y="49054"/>
                  </a:lnTo>
                  <a:lnTo>
                    <a:pt x="43339" y="49054"/>
                  </a:lnTo>
                  <a:lnTo>
                    <a:pt x="43339" y="74771"/>
                  </a:lnTo>
                  <a:cubicBezTo>
                    <a:pt x="43339" y="76676"/>
                    <a:pt x="43339" y="77629"/>
                    <a:pt x="44291" y="79534"/>
                  </a:cubicBezTo>
                  <a:cubicBezTo>
                    <a:pt x="44291" y="80486"/>
                    <a:pt x="45244" y="82391"/>
                    <a:pt x="46196" y="83344"/>
                  </a:cubicBezTo>
                  <a:cubicBezTo>
                    <a:pt x="48101" y="84296"/>
                    <a:pt x="50006" y="85249"/>
                    <a:pt x="51911" y="85249"/>
                  </a:cubicBezTo>
                  <a:cubicBezTo>
                    <a:pt x="53816" y="85249"/>
                    <a:pt x="54769" y="85249"/>
                    <a:pt x="55721" y="84296"/>
                  </a:cubicBezTo>
                  <a:cubicBezTo>
                    <a:pt x="56674" y="84296"/>
                    <a:pt x="57626" y="83344"/>
                    <a:pt x="58579" y="82391"/>
                  </a:cubicBezTo>
                  <a:lnTo>
                    <a:pt x="65246" y="102394"/>
                  </a:lnTo>
                  <a:cubicBezTo>
                    <a:pt x="62389" y="103346"/>
                    <a:pt x="59531" y="104299"/>
                    <a:pt x="56674" y="105251"/>
                  </a:cubicBezTo>
                  <a:cubicBezTo>
                    <a:pt x="53816" y="106204"/>
                    <a:pt x="50006" y="106204"/>
                    <a:pt x="47149" y="106204"/>
                  </a:cubicBezTo>
                  <a:cubicBezTo>
                    <a:pt x="39529" y="106204"/>
                    <a:pt x="32861" y="103346"/>
                    <a:pt x="28099" y="99536"/>
                  </a:cubicBezTo>
                  <a:cubicBezTo>
                    <a:pt x="25241" y="96679"/>
                    <a:pt x="23336" y="93821"/>
                    <a:pt x="22384" y="90011"/>
                  </a:cubicBezTo>
                  <a:cubicBezTo>
                    <a:pt x="21431" y="86201"/>
                    <a:pt x="20479" y="82391"/>
                    <a:pt x="20479" y="77629"/>
                  </a:cubicBezTo>
                  <a:lnTo>
                    <a:pt x="20479" y="4905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4414361" y="1688306"/>
              <a:ext cx="104775" cy="114300"/>
            </a:xfrm>
            <a:custGeom>
              <a:rect b="b" l="l" r="r" t="t"/>
              <a:pathLst>
                <a:path extrusionOk="0" h="114300" w="104775">
                  <a:moveTo>
                    <a:pt x="7144" y="7144"/>
                  </a:moveTo>
                  <a:lnTo>
                    <a:pt x="30956" y="7144"/>
                  </a:lnTo>
                  <a:lnTo>
                    <a:pt x="30956" y="49054"/>
                  </a:lnTo>
                  <a:lnTo>
                    <a:pt x="32861" y="49054"/>
                  </a:lnTo>
                  <a:lnTo>
                    <a:pt x="69056" y="7144"/>
                  </a:lnTo>
                  <a:lnTo>
                    <a:pt x="96679" y="7144"/>
                  </a:lnTo>
                  <a:lnTo>
                    <a:pt x="96679" y="9049"/>
                  </a:lnTo>
                  <a:lnTo>
                    <a:pt x="57626" y="52864"/>
                  </a:lnTo>
                  <a:lnTo>
                    <a:pt x="101441" y="113824"/>
                  </a:lnTo>
                  <a:lnTo>
                    <a:pt x="101441" y="115729"/>
                  </a:lnTo>
                  <a:lnTo>
                    <a:pt x="72866" y="115729"/>
                  </a:lnTo>
                  <a:lnTo>
                    <a:pt x="42386" y="71914"/>
                  </a:lnTo>
                  <a:lnTo>
                    <a:pt x="30956" y="83344"/>
                  </a:lnTo>
                  <a:lnTo>
                    <a:pt x="30956" y="115729"/>
                  </a:lnTo>
                  <a:lnTo>
                    <a:pt x="7144" y="11572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4513421" y="1687354"/>
              <a:ext cx="38100" cy="123825"/>
            </a:xfrm>
            <a:custGeom>
              <a:rect b="b" l="l" r="r" t="t"/>
              <a:pathLst>
                <a:path extrusionOk="0" h="123825" w="38100">
                  <a:moveTo>
                    <a:pt x="21431" y="35719"/>
                  </a:moveTo>
                  <a:cubicBezTo>
                    <a:pt x="19526" y="35719"/>
                    <a:pt x="17621" y="35719"/>
                    <a:pt x="15716" y="34766"/>
                  </a:cubicBezTo>
                  <a:cubicBezTo>
                    <a:pt x="13811" y="33814"/>
                    <a:pt x="12859" y="32861"/>
                    <a:pt x="10954" y="31909"/>
                  </a:cubicBezTo>
                  <a:cubicBezTo>
                    <a:pt x="9049" y="30956"/>
                    <a:pt x="9049" y="29051"/>
                    <a:pt x="8096" y="27146"/>
                  </a:cubicBezTo>
                  <a:cubicBezTo>
                    <a:pt x="7144" y="25241"/>
                    <a:pt x="7144" y="23336"/>
                    <a:pt x="7144" y="21431"/>
                  </a:cubicBezTo>
                  <a:cubicBezTo>
                    <a:pt x="7144" y="19526"/>
                    <a:pt x="7144" y="17621"/>
                    <a:pt x="8096" y="15716"/>
                  </a:cubicBezTo>
                  <a:cubicBezTo>
                    <a:pt x="9049" y="13811"/>
                    <a:pt x="10001" y="12859"/>
                    <a:pt x="10954" y="10954"/>
                  </a:cubicBezTo>
                  <a:cubicBezTo>
                    <a:pt x="11906" y="9049"/>
                    <a:pt x="13811" y="9049"/>
                    <a:pt x="15716" y="8096"/>
                  </a:cubicBezTo>
                  <a:cubicBezTo>
                    <a:pt x="17621" y="7144"/>
                    <a:pt x="19526" y="7144"/>
                    <a:pt x="21431" y="7144"/>
                  </a:cubicBezTo>
                  <a:cubicBezTo>
                    <a:pt x="23336" y="7144"/>
                    <a:pt x="25241" y="7144"/>
                    <a:pt x="27146" y="8096"/>
                  </a:cubicBezTo>
                  <a:cubicBezTo>
                    <a:pt x="29051" y="9049"/>
                    <a:pt x="30004" y="10001"/>
                    <a:pt x="31909" y="10954"/>
                  </a:cubicBezTo>
                  <a:cubicBezTo>
                    <a:pt x="33814" y="11906"/>
                    <a:pt x="33814" y="13811"/>
                    <a:pt x="34766" y="15716"/>
                  </a:cubicBezTo>
                  <a:cubicBezTo>
                    <a:pt x="35719" y="17621"/>
                    <a:pt x="35719" y="19526"/>
                    <a:pt x="35719" y="21431"/>
                  </a:cubicBezTo>
                  <a:cubicBezTo>
                    <a:pt x="35719" y="23336"/>
                    <a:pt x="35719" y="25241"/>
                    <a:pt x="34766" y="27146"/>
                  </a:cubicBezTo>
                  <a:cubicBezTo>
                    <a:pt x="33814" y="29051"/>
                    <a:pt x="32861" y="30004"/>
                    <a:pt x="31909" y="31909"/>
                  </a:cubicBezTo>
                  <a:cubicBezTo>
                    <a:pt x="30956" y="33814"/>
                    <a:pt x="29051" y="33814"/>
                    <a:pt x="27146" y="34766"/>
                  </a:cubicBezTo>
                  <a:cubicBezTo>
                    <a:pt x="25241" y="34766"/>
                    <a:pt x="23336" y="35719"/>
                    <a:pt x="21431" y="35719"/>
                  </a:cubicBezTo>
                  <a:close/>
                  <a:moveTo>
                    <a:pt x="10001" y="116681"/>
                  </a:moveTo>
                  <a:lnTo>
                    <a:pt x="10001" y="42386"/>
                  </a:lnTo>
                  <a:lnTo>
                    <a:pt x="32861" y="42386"/>
                  </a:lnTo>
                  <a:lnTo>
                    <a:pt x="32861" y="116681"/>
                  </a:lnTo>
                  <a:lnTo>
                    <a:pt x="10001" y="11668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4557236" y="1720691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27146" y="18574"/>
                  </a:moveTo>
                  <a:lnTo>
                    <a:pt x="29051" y="18574"/>
                  </a:lnTo>
                  <a:cubicBezTo>
                    <a:pt x="33814" y="10954"/>
                    <a:pt x="41434" y="7144"/>
                    <a:pt x="51911" y="7144"/>
                  </a:cubicBezTo>
                  <a:cubicBezTo>
                    <a:pt x="61436" y="7144"/>
                    <a:pt x="68104" y="10001"/>
                    <a:pt x="72866" y="15716"/>
                  </a:cubicBezTo>
                  <a:cubicBezTo>
                    <a:pt x="77629" y="21431"/>
                    <a:pt x="79534" y="29051"/>
                    <a:pt x="79534" y="39529"/>
                  </a:cubicBezTo>
                  <a:lnTo>
                    <a:pt x="79534" y="83344"/>
                  </a:lnTo>
                  <a:lnTo>
                    <a:pt x="56674" y="83344"/>
                  </a:lnTo>
                  <a:lnTo>
                    <a:pt x="56674" y="41434"/>
                  </a:lnTo>
                  <a:cubicBezTo>
                    <a:pt x="56674" y="37624"/>
                    <a:pt x="55721" y="33814"/>
                    <a:pt x="53816" y="31909"/>
                  </a:cubicBezTo>
                  <a:cubicBezTo>
                    <a:pt x="51911" y="29051"/>
                    <a:pt x="49054" y="28099"/>
                    <a:pt x="45244" y="28099"/>
                  </a:cubicBezTo>
                  <a:cubicBezTo>
                    <a:pt x="40481" y="28099"/>
                    <a:pt x="35719" y="30004"/>
                    <a:pt x="33814" y="33814"/>
                  </a:cubicBezTo>
                  <a:cubicBezTo>
                    <a:pt x="31909" y="37624"/>
                    <a:pt x="30004" y="43339"/>
                    <a:pt x="30004" y="49054"/>
                  </a:cubicBezTo>
                  <a:lnTo>
                    <a:pt x="30004" y="83344"/>
                  </a:lnTo>
                  <a:lnTo>
                    <a:pt x="7144" y="83344"/>
                  </a:lnTo>
                  <a:lnTo>
                    <a:pt x="7144" y="9049"/>
                  </a:lnTo>
                  <a:lnTo>
                    <a:pt x="28099" y="9049"/>
                  </a:lnTo>
                  <a:lnTo>
                    <a:pt x="28099" y="1857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4640104" y="1688306"/>
              <a:ext cx="85725" cy="123825"/>
            </a:xfrm>
            <a:custGeom>
              <a:rect b="b" l="l" r="r" t="t"/>
              <a:pathLst>
                <a:path extrusionOk="0" h="123825" w="85725">
                  <a:moveTo>
                    <a:pt x="65246" y="107156"/>
                  </a:moveTo>
                  <a:lnTo>
                    <a:pt x="63341" y="107156"/>
                  </a:lnTo>
                  <a:cubicBezTo>
                    <a:pt x="61436" y="110014"/>
                    <a:pt x="58579" y="112871"/>
                    <a:pt x="55721" y="114776"/>
                  </a:cubicBezTo>
                  <a:cubicBezTo>
                    <a:pt x="51911" y="116681"/>
                    <a:pt x="47149" y="117634"/>
                    <a:pt x="42386" y="117634"/>
                  </a:cubicBezTo>
                  <a:cubicBezTo>
                    <a:pt x="37624" y="117634"/>
                    <a:pt x="32861" y="116681"/>
                    <a:pt x="29051" y="114776"/>
                  </a:cubicBezTo>
                  <a:cubicBezTo>
                    <a:pt x="25241" y="112871"/>
                    <a:pt x="20479" y="110014"/>
                    <a:pt x="17621" y="106204"/>
                  </a:cubicBezTo>
                  <a:cubicBezTo>
                    <a:pt x="14764" y="102394"/>
                    <a:pt x="11906" y="98584"/>
                    <a:pt x="10001" y="93821"/>
                  </a:cubicBezTo>
                  <a:cubicBezTo>
                    <a:pt x="8096" y="89059"/>
                    <a:pt x="7144" y="83344"/>
                    <a:pt x="7144" y="77629"/>
                  </a:cubicBezTo>
                  <a:cubicBezTo>
                    <a:pt x="7144" y="71914"/>
                    <a:pt x="8096" y="66199"/>
                    <a:pt x="10001" y="61436"/>
                  </a:cubicBezTo>
                  <a:cubicBezTo>
                    <a:pt x="11906" y="56674"/>
                    <a:pt x="14764" y="52864"/>
                    <a:pt x="17621" y="49054"/>
                  </a:cubicBezTo>
                  <a:cubicBezTo>
                    <a:pt x="20479" y="45244"/>
                    <a:pt x="24289" y="42386"/>
                    <a:pt x="29051" y="40481"/>
                  </a:cubicBezTo>
                  <a:cubicBezTo>
                    <a:pt x="33814" y="38576"/>
                    <a:pt x="37624" y="37624"/>
                    <a:pt x="42386" y="37624"/>
                  </a:cubicBezTo>
                  <a:cubicBezTo>
                    <a:pt x="48101" y="37624"/>
                    <a:pt x="51911" y="38576"/>
                    <a:pt x="55721" y="40481"/>
                  </a:cubicBezTo>
                  <a:cubicBezTo>
                    <a:pt x="59531" y="42386"/>
                    <a:pt x="62389" y="45244"/>
                    <a:pt x="63341" y="48101"/>
                  </a:cubicBezTo>
                  <a:lnTo>
                    <a:pt x="65246" y="48101"/>
                  </a:lnTo>
                  <a:lnTo>
                    <a:pt x="63341" y="37624"/>
                  </a:lnTo>
                  <a:lnTo>
                    <a:pt x="63341" y="7144"/>
                  </a:lnTo>
                  <a:lnTo>
                    <a:pt x="86201" y="7144"/>
                  </a:lnTo>
                  <a:lnTo>
                    <a:pt x="86201" y="115729"/>
                  </a:lnTo>
                  <a:lnTo>
                    <a:pt x="65246" y="115729"/>
                  </a:lnTo>
                  <a:lnTo>
                    <a:pt x="65246" y="107156"/>
                  </a:lnTo>
                  <a:close/>
                  <a:moveTo>
                    <a:pt x="47149" y="96679"/>
                  </a:moveTo>
                  <a:cubicBezTo>
                    <a:pt x="50006" y="96679"/>
                    <a:pt x="51911" y="96679"/>
                    <a:pt x="53816" y="95726"/>
                  </a:cubicBezTo>
                  <a:cubicBezTo>
                    <a:pt x="55721" y="94774"/>
                    <a:pt x="57626" y="93821"/>
                    <a:pt x="59531" y="91916"/>
                  </a:cubicBezTo>
                  <a:cubicBezTo>
                    <a:pt x="61436" y="90011"/>
                    <a:pt x="62389" y="88106"/>
                    <a:pt x="63341" y="86201"/>
                  </a:cubicBezTo>
                  <a:cubicBezTo>
                    <a:pt x="64294" y="84296"/>
                    <a:pt x="65246" y="81439"/>
                    <a:pt x="65246" y="78581"/>
                  </a:cubicBezTo>
                  <a:cubicBezTo>
                    <a:pt x="65246" y="75724"/>
                    <a:pt x="65246" y="72866"/>
                    <a:pt x="63341" y="70961"/>
                  </a:cubicBezTo>
                  <a:cubicBezTo>
                    <a:pt x="62389" y="69056"/>
                    <a:pt x="61436" y="67151"/>
                    <a:pt x="59531" y="65246"/>
                  </a:cubicBezTo>
                  <a:cubicBezTo>
                    <a:pt x="57626" y="63341"/>
                    <a:pt x="55721" y="62389"/>
                    <a:pt x="53816" y="61436"/>
                  </a:cubicBezTo>
                  <a:cubicBezTo>
                    <a:pt x="51911" y="60484"/>
                    <a:pt x="49054" y="60484"/>
                    <a:pt x="47149" y="60484"/>
                  </a:cubicBezTo>
                  <a:cubicBezTo>
                    <a:pt x="45244" y="60484"/>
                    <a:pt x="42386" y="60484"/>
                    <a:pt x="40481" y="61436"/>
                  </a:cubicBezTo>
                  <a:cubicBezTo>
                    <a:pt x="38576" y="62389"/>
                    <a:pt x="36671" y="63341"/>
                    <a:pt x="34766" y="65246"/>
                  </a:cubicBezTo>
                  <a:cubicBezTo>
                    <a:pt x="32861" y="67151"/>
                    <a:pt x="31909" y="69056"/>
                    <a:pt x="30956" y="70961"/>
                  </a:cubicBezTo>
                  <a:cubicBezTo>
                    <a:pt x="30004" y="72866"/>
                    <a:pt x="29051" y="75724"/>
                    <a:pt x="29051" y="78581"/>
                  </a:cubicBezTo>
                  <a:cubicBezTo>
                    <a:pt x="29051" y="81439"/>
                    <a:pt x="30004" y="84296"/>
                    <a:pt x="30956" y="86201"/>
                  </a:cubicBezTo>
                  <a:cubicBezTo>
                    <a:pt x="31909" y="88106"/>
                    <a:pt x="32861" y="90011"/>
                    <a:pt x="34766" y="91916"/>
                  </a:cubicBezTo>
                  <a:cubicBezTo>
                    <a:pt x="36671" y="93821"/>
                    <a:pt x="38576" y="94774"/>
                    <a:pt x="40481" y="95726"/>
                  </a:cubicBezTo>
                  <a:cubicBezTo>
                    <a:pt x="42386" y="96679"/>
                    <a:pt x="45244" y="96679"/>
                    <a:pt x="47149" y="96679"/>
                  </a:cubicBez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3920966" y="2785586"/>
              <a:ext cx="1295400" cy="685800"/>
            </a:xfrm>
            <a:custGeom>
              <a:rect b="b" l="l" r="r" t="t"/>
              <a:pathLst>
                <a:path extrusionOk="0" h="685800" w="1295400">
                  <a:moveTo>
                    <a:pt x="1288256" y="352901"/>
                  </a:moveTo>
                  <a:cubicBezTo>
                    <a:pt x="1291114" y="348139"/>
                    <a:pt x="1293971" y="344329"/>
                    <a:pt x="1295876" y="339566"/>
                  </a:cubicBezTo>
                  <a:lnTo>
                    <a:pt x="651986" y="7144"/>
                  </a:lnTo>
                  <a:lnTo>
                    <a:pt x="7144" y="339566"/>
                  </a:lnTo>
                  <a:cubicBezTo>
                    <a:pt x="9049" y="344329"/>
                    <a:pt x="11906" y="349091"/>
                    <a:pt x="14764" y="352901"/>
                  </a:cubicBezTo>
                  <a:lnTo>
                    <a:pt x="651986" y="681514"/>
                  </a:lnTo>
                  <a:lnTo>
                    <a:pt x="1288256" y="35290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3929539" y="3131344"/>
              <a:ext cx="647700" cy="514350"/>
            </a:xfrm>
            <a:custGeom>
              <a:rect b="b" l="l" r="r" t="t"/>
              <a:pathLst>
                <a:path extrusionOk="0" h="514350" w="647700">
                  <a:moveTo>
                    <a:pt x="7144" y="7144"/>
                  </a:moveTo>
                  <a:cubicBezTo>
                    <a:pt x="11906" y="14764"/>
                    <a:pt x="18574" y="21431"/>
                    <a:pt x="25241" y="28099"/>
                  </a:cubicBezTo>
                  <a:lnTo>
                    <a:pt x="589121" y="494824"/>
                  </a:lnTo>
                  <a:cubicBezTo>
                    <a:pt x="605314" y="508159"/>
                    <a:pt x="624364" y="514826"/>
                    <a:pt x="643414" y="514826"/>
                  </a:cubicBezTo>
                  <a:lnTo>
                    <a:pt x="643414" y="33575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4565809" y="3130391"/>
              <a:ext cx="647700" cy="514350"/>
            </a:xfrm>
            <a:custGeom>
              <a:rect b="b" l="l" r="r" t="t"/>
              <a:pathLst>
                <a:path extrusionOk="0" h="514350" w="647700">
                  <a:moveTo>
                    <a:pt x="61436" y="494824"/>
                  </a:moveTo>
                  <a:lnTo>
                    <a:pt x="625316" y="28099"/>
                  </a:lnTo>
                  <a:cubicBezTo>
                    <a:pt x="632936" y="22384"/>
                    <a:pt x="638651" y="14764"/>
                    <a:pt x="643414" y="7144"/>
                  </a:cubicBezTo>
                  <a:lnTo>
                    <a:pt x="7144" y="336709"/>
                  </a:lnTo>
                  <a:lnTo>
                    <a:pt x="7144" y="514826"/>
                  </a:lnTo>
                  <a:cubicBezTo>
                    <a:pt x="26194" y="514826"/>
                    <a:pt x="45244" y="508159"/>
                    <a:pt x="61436" y="494824"/>
                  </a:cubicBez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4756309" y="2581751"/>
              <a:ext cx="152400" cy="85725"/>
            </a:xfrm>
            <a:custGeom>
              <a:rect b="b" l="l" r="r" t="t"/>
              <a:pathLst>
                <a:path extrusionOk="0" h="85725" w="152400">
                  <a:moveTo>
                    <a:pt x="7144" y="44291"/>
                  </a:moveTo>
                  <a:lnTo>
                    <a:pt x="77629" y="7144"/>
                  </a:lnTo>
                  <a:lnTo>
                    <a:pt x="149066" y="44291"/>
                  </a:lnTo>
                  <a:lnTo>
                    <a:pt x="77629" y="8048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4756309" y="2618899"/>
              <a:ext cx="133350" cy="495300"/>
            </a:xfrm>
            <a:custGeom>
              <a:rect b="b" l="l" r="r" t="t"/>
              <a:pathLst>
                <a:path extrusionOk="0" h="495300" w="133350">
                  <a:moveTo>
                    <a:pt x="7144" y="427196"/>
                  </a:moveTo>
                  <a:lnTo>
                    <a:pt x="7144" y="7144"/>
                  </a:lnTo>
                  <a:lnTo>
                    <a:pt x="77629" y="43339"/>
                  </a:lnTo>
                  <a:lnTo>
                    <a:pt x="126206" y="489109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4826794" y="2618899"/>
              <a:ext cx="180975" cy="495300"/>
            </a:xfrm>
            <a:custGeom>
              <a:rect b="b" l="l" r="r" t="t"/>
              <a:pathLst>
                <a:path extrusionOk="0" h="495300" w="180975">
                  <a:moveTo>
                    <a:pt x="7144" y="43339"/>
                  </a:moveTo>
                  <a:lnTo>
                    <a:pt x="78581" y="7144"/>
                  </a:lnTo>
                  <a:lnTo>
                    <a:pt x="175736" y="427196"/>
                  </a:lnTo>
                  <a:lnTo>
                    <a:pt x="55721" y="489109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4903946" y="2900839"/>
              <a:ext cx="228600" cy="361950"/>
            </a:xfrm>
            <a:custGeom>
              <a:rect b="b" l="l" r="r" t="t"/>
              <a:pathLst>
                <a:path extrusionOk="0" h="361950" w="228600">
                  <a:moveTo>
                    <a:pt x="7144" y="354806"/>
                  </a:moveTo>
                  <a:lnTo>
                    <a:pt x="221456" y="24431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4689634" y="2900839"/>
              <a:ext cx="228600" cy="361950"/>
            </a:xfrm>
            <a:custGeom>
              <a:rect b="b" l="l" r="r" t="t"/>
              <a:pathLst>
                <a:path extrusionOk="0" h="361950" w="228600">
                  <a:moveTo>
                    <a:pt x="221456" y="354806"/>
                  </a:moveTo>
                  <a:lnTo>
                    <a:pt x="221456" y="7144"/>
                  </a:lnTo>
                  <a:lnTo>
                    <a:pt x="7144" y="24431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4903946" y="2797969"/>
              <a:ext cx="171450" cy="266700"/>
            </a:xfrm>
            <a:custGeom>
              <a:rect b="b" l="l" r="r" t="t"/>
              <a:pathLst>
                <a:path extrusionOk="0" h="266700" w="171450">
                  <a:moveTo>
                    <a:pt x="7144" y="268129"/>
                  </a:moveTo>
                  <a:lnTo>
                    <a:pt x="168116" y="18526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4743926" y="2797969"/>
              <a:ext cx="171450" cy="266700"/>
            </a:xfrm>
            <a:custGeom>
              <a:rect b="b" l="l" r="r" t="t"/>
              <a:pathLst>
                <a:path extrusionOk="0" h="266700" w="171450">
                  <a:moveTo>
                    <a:pt x="167164" y="268129"/>
                  </a:moveTo>
                  <a:lnTo>
                    <a:pt x="167164" y="7144"/>
                  </a:lnTo>
                  <a:lnTo>
                    <a:pt x="7144" y="18526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4903946" y="2706529"/>
              <a:ext cx="114300" cy="180975"/>
            </a:xfrm>
            <a:custGeom>
              <a:rect b="b" l="l" r="r" t="t"/>
              <a:pathLst>
                <a:path extrusionOk="0" h="180975" w="114300">
                  <a:moveTo>
                    <a:pt x="7144" y="181451"/>
                  </a:moveTo>
                  <a:lnTo>
                    <a:pt x="114776" y="12620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4796314" y="2706529"/>
              <a:ext cx="114300" cy="180975"/>
            </a:xfrm>
            <a:custGeom>
              <a:rect b="b" l="l" r="r" t="t"/>
              <a:pathLst>
                <a:path extrusionOk="0" h="180975" w="114300">
                  <a:moveTo>
                    <a:pt x="114776" y="181451"/>
                  </a:moveTo>
                  <a:lnTo>
                    <a:pt x="114776" y="7144"/>
                  </a:lnTo>
                  <a:lnTo>
                    <a:pt x="7144" y="126206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4227671" y="2877026"/>
              <a:ext cx="238125" cy="381000"/>
            </a:xfrm>
            <a:custGeom>
              <a:rect b="b" l="l" r="r" t="t"/>
              <a:pathLst>
                <a:path extrusionOk="0" h="381000" w="238125">
                  <a:moveTo>
                    <a:pt x="7144" y="378619"/>
                  </a:moveTo>
                  <a:lnTo>
                    <a:pt x="235744" y="26050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3999071" y="2877026"/>
              <a:ext cx="238125" cy="381000"/>
            </a:xfrm>
            <a:custGeom>
              <a:rect b="b" l="l" r="r" t="t"/>
              <a:pathLst>
                <a:path extrusionOk="0" h="381000" w="238125">
                  <a:moveTo>
                    <a:pt x="235744" y="378619"/>
                  </a:moveTo>
                  <a:lnTo>
                    <a:pt x="235744" y="7144"/>
                  </a:lnTo>
                  <a:lnTo>
                    <a:pt x="7144" y="260509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4227671" y="2767489"/>
              <a:ext cx="180975" cy="285750"/>
            </a:xfrm>
            <a:custGeom>
              <a:rect b="b" l="l" r="r" t="t"/>
              <a:pathLst>
                <a:path extrusionOk="0" h="285750" w="180975">
                  <a:moveTo>
                    <a:pt x="7144" y="286226"/>
                  </a:moveTo>
                  <a:lnTo>
                    <a:pt x="178594" y="1976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4056221" y="2767489"/>
              <a:ext cx="180975" cy="285750"/>
            </a:xfrm>
            <a:custGeom>
              <a:rect b="b" l="l" r="r" t="t"/>
              <a:pathLst>
                <a:path extrusionOk="0" h="285750" w="180975">
                  <a:moveTo>
                    <a:pt x="178594" y="286226"/>
                  </a:moveTo>
                  <a:lnTo>
                    <a:pt x="178594" y="71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4227671" y="2691289"/>
              <a:ext cx="123825" cy="200025"/>
            </a:xfrm>
            <a:custGeom>
              <a:rect b="b" l="l" r="r" t="t"/>
              <a:pathLst>
                <a:path extrusionOk="0" h="200025" w="123825">
                  <a:moveTo>
                    <a:pt x="7144" y="193834"/>
                  </a:moveTo>
                  <a:lnTo>
                    <a:pt x="122396" y="13477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4113371" y="2691289"/>
              <a:ext cx="123825" cy="200025"/>
            </a:xfrm>
            <a:custGeom>
              <a:rect b="b" l="l" r="r" t="t"/>
              <a:pathLst>
                <a:path extrusionOk="0" h="200025" w="123825">
                  <a:moveTo>
                    <a:pt x="121444" y="193834"/>
                  </a:moveTo>
                  <a:lnTo>
                    <a:pt x="121444" y="7144"/>
                  </a:lnTo>
                  <a:lnTo>
                    <a:pt x="7144" y="134779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4227671" y="3134201"/>
              <a:ext cx="685800" cy="295275"/>
            </a:xfrm>
            <a:custGeom>
              <a:rect b="b" l="l" r="r" t="t"/>
              <a:pathLst>
                <a:path extrusionOk="0" h="295275" w="685800">
                  <a:moveTo>
                    <a:pt x="684371" y="121444"/>
                  </a:moveTo>
                  <a:lnTo>
                    <a:pt x="345281" y="295751"/>
                  </a:lnTo>
                  <a:lnTo>
                    <a:pt x="7144" y="121444"/>
                  </a:lnTo>
                  <a:lnTo>
                    <a:pt x="345281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4462939" y="2966561"/>
              <a:ext cx="447675" cy="466725"/>
            </a:xfrm>
            <a:custGeom>
              <a:rect b="b" l="l" r="r" t="t"/>
              <a:pathLst>
                <a:path extrusionOk="0" h="466725" w="447675">
                  <a:moveTo>
                    <a:pt x="7144" y="158591"/>
                  </a:moveTo>
                  <a:lnTo>
                    <a:pt x="110014" y="463391"/>
                  </a:lnTo>
                  <a:lnTo>
                    <a:pt x="448151" y="289084"/>
                  </a:lnTo>
                  <a:lnTo>
                    <a:pt x="300514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4227671" y="2996089"/>
              <a:ext cx="352425" cy="438150"/>
            </a:xfrm>
            <a:custGeom>
              <a:rect b="b" l="l" r="r" t="t"/>
              <a:pathLst>
                <a:path extrusionOk="0" h="438150" w="352425">
                  <a:moveTo>
                    <a:pt x="7144" y="7144"/>
                  </a:moveTo>
                  <a:lnTo>
                    <a:pt x="7144" y="259556"/>
                  </a:lnTo>
                  <a:lnTo>
                    <a:pt x="345281" y="433864"/>
                  </a:lnTo>
                  <a:lnTo>
                    <a:pt x="242411" y="129064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4227671" y="2875121"/>
              <a:ext cx="542925" cy="257175"/>
            </a:xfrm>
            <a:custGeom>
              <a:rect b="b" l="l" r="r" t="t"/>
              <a:pathLst>
                <a:path extrusionOk="0" h="257175" w="542925">
                  <a:moveTo>
                    <a:pt x="7144" y="128111"/>
                  </a:moveTo>
                  <a:lnTo>
                    <a:pt x="242411" y="250031"/>
                  </a:lnTo>
                  <a:lnTo>
                    <a:pt x="535781" y="98584"/>
                  </a:lnTo>
                  <a:lnTo>
                    <a:pt x="242411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4227671" y="2727484"/>
              <a:ext cx="342900" cy="400050"/>
            </a:xfrm>
            <a:custGeom>
              <a:rect b="b" l="l" r="r" t="t"/>
              <a:pathLst>
                <a:path extrusionOk="0" h="400050" w="342900">
                  <a:moveTo>
                    <a:pt x="335756" y="110014"/>
                  </a:moveTo>
                  <a:lnTo>
                    <a:pt x="242411" y="397669"/>
                  </a:lnTo>
                  <a:lnTo>
                    <a:pt x="7144" y="275749"/>
                  </a:lnTo>
                  <a:lnTo>
                    <a:pt x="136684" y="7144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4462939" y="2727484"/>
              <a:ext cx="304800" cy="400050"/>
            </a:xfrm>
            <a:custGeom>
              <a:rect b="b" l="l" r="r" t="t"/>
              <a:pathLst>
                <a:path extrusionOk="0" h="400050" w="304800">
                  <a:moveTo>
                    <a:pt x="300514" y="7144"/>
                  </a:moveTo>
                  <a:lnTo>
                    <a:pt x="300514" y="246221"/>
                  </a:lnTo>
                  <a:lnTo>
                    <a:pt x="7144" y="397669"/>
                  </a:lnTo>
                  <a:lnTo>
                    <a:pt x="100489" y="110014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4357211" y="2624614"/>
              <a:ext cx="409575" cy="219075"/>
            </a:xfrm>
            <a:custGeom>
              <a:rect b="b" l="l" r="r" t="t"/>
              <a:pathLst>
                <a:path extrusionOk="0" h="219075" w="409575">
                  <a:moveTo>
                    <a:pt x="406241" y="110014"/>
                  </a:moveTo>
                  <a:lnTo>
                    <a:pt x="206216" y="212884"/>
                  </a:lnTo>
                  <a:lnTo>
                    <a:pt x="7144" y="110014"/>
                  </a:lnTo>
                  <a:lnTo>
                    <a:pt x="206216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4357211" y="2353151"/>
              <a:ext cx="409575" cy="219075"/>
            </a:xfrm>
            <a:custGeom>
              <a:rect b="b" l="l" r="r" t="t"/>
              <a:pathLst>
                <a:path extrusionOk="0" h="219075" w="409575">
                  <a:moveTo>
                    <a:pt x="7144" y="110014"/>
                  </a:moveTo>
                  <a:lnTo>
                    <a:pt x="206216" y="7144"/>
                  </a:lnTo>
                  <a:lnTo>
                    <a:pt x="406241" y="110014"/>
                  </a:lnTo>
                  <a:lnTo>
                    <a:pt x="206216" y="213836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4357211" y="2456021"/>
              <a:ext cx="209550" cy="247650"/>
            </a:xfrm>
            <a:custGeom>
              <a:rect b="b" l="l" r="r" t="t"/>
              <a:pathLst>
                <a:path extrusionOk="0" h="247650" w="209550">
                  <a:moveTo>
                    <a:pt x="7144" y="139541"/>
                  </a:moveTo>
                  <a:lnTo>
                    <a:pt x="7144" y="7144"/>
                  </a:lnTo>
                  <a:lnTo>
                    <a:pt x="206216" y="110966"/>
                  </a:lnTo>
                  <a:lnTo>
                    <a:pt x="206216" y="24241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4556284" y="2456021"/>
              <a:ext cx="209550" cy="247650"/>
            </a:xfrm>
            <a:custGeom>
              <a:rect b="b" l="l" r="r" t="t"/>
              <a:pathLst>
                <a:path extrusionOk="0" h="247650" w="209550">
                  <a:moveTo>
                    <a:pt x="7144" y="110966"/>
                  </a:moveTo>
                  <a:lnTo>
                    <a:pt x="207169" y="7144"/>
                  </a:lnTo>
                  <a:lnTo>
                    <a:pt x="207169" y="139541"/>
                  </a:lnTo>
                  <a:lnTo>
                    <a:pt x="7144" y="242411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4357211" y="2578894"/>
              <a:ext cx="209550" cy="257175"/>
            </a:xfrm>
            <a:custGeom>
              <a:rect b="b" l="l" r="r" t="t"/>
              <a:pathLst>
                <a:path extrusionOk="0" h="257175" w="209550">
                  <a:moveTo>
                    <a:pt x="7144" y="155734"/>
                  </a:moveTo>
                  <a:lnTo>
                    <a:pt x="7144" y="7144"/>
                  </a:lnTo>
                  <a:lnTo>
                    <a:pt x="206216" y="110014"/>
                  </a:lnTo>
                  <a:lnTo>
                    <a:pt x="206216" y="25860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4556284" y="2578894"/>
              <a:ext cx="209550" cy="257175"/>
            </a:xfrm>
            <a:custGeom>
              <a:rect b="b" l="l" r="r" t="t"/>
              <a:pathLst>
                <a:path extrusionOk="0" h="257175" w="209550">
                  <a:moveTo>
                    <a:pt x="7144" y="110014"/>
                  </a:moveTo>
                  <a:lnTo>
                    <a:pt x="207169" y="7144"/>
                  </a:lnTo>
                  <a:lnTo>
                    <a:pt x="207169" y="155734"/>
                  </a:lnTo>
                  <a:lnTo>
                    <a:pt x="7144" y="258604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4513421" y="2298859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4513421" y="2321719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4556284" y="2321719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4435316" y="233981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29051"/>
                  </a:lnTo>
                  <a:lnTo>
                    <a:pt x="50006" y="7144"/>
                  </a:lnTo>
                  <a:lnTo>
                    <a:pt x="93821" y="29051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4435316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4296"/>
                  </a:lnTo>
                  <a:lnTo>
                    <a:pt x="50006" y="3000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4478179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30004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429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4357211" y="2379821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4357211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0484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4400074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048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4435316" y="241982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4435316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4478179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4591526" y="233981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29051"/>
                  </a:lnTo>
                  <a:lnTo>
                    <a:pt x="50006" y="7144"/>
                  </a:lnTo>
                  <a:lnTo>
                    <a:pt x="93821" y="29051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4591526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4296"/>
                  </a:lnTo>
                  <a:lnTo>
                    <a:pt x="50006" y="3000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4634389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30004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429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4669631" y="2379821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4669631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0484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4712494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048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4591526" y="241982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4591526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4634389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4513421" y="2460784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29051"/>
                  </a:lnTo>
                  <a:lnTo>
                    <a:pt x="50006" y="7144"/>
                  </a:lnTo>
                  <a:lnTo>
                    <a:pt x="93821" y="29051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4513421" y="248269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4296"/>
                  </a:lnTo>
                  <a:lnTo>
                    <a:pt x="50006" y="30004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4556284" y="248269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30004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429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4462939" y="2935129"/>
              <a:ext cx="123825" cy="190500"/>
            </a:xfrm>
            <a:custGeom>
              <a:rect b="b" l="l" r="r" t="t"/>
              <a:pathLst>
                <a:path extrusionOk="0" h="190500" w="123825">
                  <a:moveTo>
                    <a:pt x="7144" y="190024"/>
                  </a:moveTo>
                  <a:lnTo>
                    <a:pt x="119539" y="13192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4350544" y="2935129"/>
              <a:ext cx="123825" cy="190500"/>
            </a:xfrm>
            <a:custGeom>
              <a:rect b="b" l="l" r="r" t="t"/>
              <a:pathLst>
                <a:path extrusionOk="0" h="190500" w="123825">
                  <a:moveTo>
                    <a:pt x="119539" y="190024"/>
                  </a:moveTo>
                  <a:lnTo>
                    <a:pt x="119539" y="7144"/>
                  </a:lnTo>
                  <a:lnTo>
                    <a:pt x="7144" y="131921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4462939" y="2881789"/>
              <a:ext cx="95250" cy="142875"/>
            </a:xfrm>
            <a:custGeom>
              <a:rect b="b" l="l" r="r" t="t"/>
              <a:pathLst>
                <a:path extrusionOk="0" h="142875" w="95250">
                  <a:moveTo>
                    <a:pt x="7144" y="143351"/>
                  </a:moveTo>
                  <a:lnTo>
                    <a:pt x="90964" y="10048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4378166" y="2881789"/>
              <a:ext cx="95250" cy="142875"/>
            </a:xfrm>
            <a:custGeom>
              <a:rect b="b" l="l" r="r" t="t"/>
              <a:pathLst>
                <a:path extrusionOk="0" h="142875" w="95250">
                  <a:moveTo>
                    <a:pt x="91916" y="143351"/>
                  </a:moveTo>
                  <a:lnTo>
                    <a:pt x="91916" y="7144"/>
                  </a:lnTo>
                  <a:lnTo>
                    <a:pt x="7144" y="10048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4565809" y="3268504"/>
              <a:ext cx="104775" cy="161925"/>
            </a:xfrm>
            <a:custGeom>
              <a:rect b="b" l="l" r="r" t="t"/>
              <a:pathLst>
                <a:path extrusionOk="0" h="161925" w="104775">
                  <a:moveTo>
                    <a:pt x="7144" y="161449"/>
                  </a:moveTo>
                  <a:lnTo>
                    <a:pt x="102394" y="11287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4470559" y="3268504"/>
              <a:ext cx="104775" cy="161925"/>
            </a:xfrm>
            <a:custGeom>
              <a:rect b="b" l="l" r="r" t="t"/>
              <a:pathLst>
                <a:path extrusionOk="0" h="161925" w="104775">
                  <a:moveTo>
                    <a:pt x="102394" y="161449"/>
                  </a:moveTo>
                  <a:lnTo>
                    <a:pt x="102394" y="7144"/>
                  </a:lnTo>
                  <a:lnTo>
                    <a:pt x="7144" y="112871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4826794" y="2539841"/>
              <a:ext cx="85725" cy="123825"/>
            </a:xfrm>
            <a:custGeom>
              <a:rect b="b" l="l" r="r" t="t"/>
              <a:pathLst>
                <a:path extrusionOk="0" h="123825" w="85725">
                  <a:moveTo>
                    <a:pt x="7144" y="122396"/>
                  </a:moveTo>
                  <a:lnTo>
                    <a:pt x="78581" y="8620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4756309" y="2539841"/>
              <a:ext cx="76200" cy="123825"/>
            </a:xfrm>
            <a:custGeom>
              <a:rect b="b" l="l" r="r" t="t"/>
              <a:pathLst>
                <a:path extrusionOk="0" h="123825" w="76200">
                  <a:moveTo>
                    <a:pt x="77629" y="122396"/>
                  </a:moveTo>
                  <a:lnTo>
                    <a:pt x="77629" y="7144"/>
                  </a:lnTo>
                  <a:lnTo>
                    <a:pt x="7144" y="8620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4558189" y="1991201"/>
              <a:ext cx="209550" cy="342900"/>
            </a:xfrm>
            <a:custGeom>
              <a:rect b="b" l="l" r="r" t="t"/>
              <a:pathLst>
                <a:path extrusionOk="0" h="342900" w="209550">
                  <a:moveTo>
                    <a:pt x="7144" y="336709"/>
                  </a:moveTo>
                  <a:lnTo>
                    <a:pt x="210026" y="23193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4355306" y="1991201"/>
              <a:ext cx="209550" cy="342900"/>
            </a:xfrm>
            <a:custGeom>
              <a:rect b="b" l="l" r="r" t="t"/>
              <a:pathLst>
                <a:path extrusionOk="0" h="342900" w="209550">
                  <a:moveTo>
                    <a:pt x="210026" y="336709"/>
                  </a:moveTo>
                  <a:lnTo>
                    <a:pt x="210026" y="7144"/>
                  </a:lnTo>
                  <a:lnTo>
                    <a:pt x="7144" y="231934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4563904" y="2847499"/>
              <a:ext cx="209550" cy="180975"/>
            </a:xfrm>
            <a:custGeom>
              <a:rect b="b" l="l" r="r" t="t"/>
              <a:pathLst>
                <a:path extrusionOk="0" h="180975" w="209550">
                  <a:moveTo>
                    <a:pt x="42386" y="14764"/>
                  </a:moveTo>
                  <a:lnTo>
                    <a:pt x="7144" y="32861"/>
                  </a:lnTo>
                  <a:lnTo>
                    <a:pt x="94774" y="179546"/>
                  </a:lnTo>
                  <a:lnTo>
                    <a:pt x="150019" y="150971"/>
                  </a:lnTo>
                  <a:lnTo>
                    <a:pt x="210979" y="7144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4651534" y="2991326"/>
              <a:ext cx="66675" cy="57150"/>
            </a:xfrm>
            <a:custGeom>
              <a:rect b="b" l="l" r="r" t="t"/>
              <a:pathLst>
                <a:path extrusionOk="0" h="57150" w="66675">
                  <a:moveTo>
                    <a:pt x="54769" y="51911"/>
                  </a:moveTo>
                  <a:lnTo>
                    <a:pt x="62389" y="7144"/>
                  </a:lnTo>
                  <a:lnTo>
                    <a:pt x="7144" y="35719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4566761" y="2772251"/>
              <a:ext cx="266700" cy="142875"/>
            </a:xfrm>
            <a:custGeom>
              <a:rect b="b" l="l" r="r" t="t"/>
              <a:pathLst>
                <a:path extrusionOk="0" h="142875" w="266700">
                  <a:moveTo>
                    <a:pt x="135731" y="140494"/>
                  </a:moveTo>
                  <a:lnTo>
                    <a:pt x="7144" y="73819"/>
                  </a:lnTo>
                  <a:lnTo>
                    <a:pt x="135731" y="7144"/>
                  </a:lnTo>
                  <a:lnTo>
                    <a:pt x="264319" y="73819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4566761" y="2838926"/>
              <a:ext cx="142875" cy="152400"/>
            </a:xfrm>
            <a:custGeom>
              <a:rect b="b" l="l" r="r" t="t"/>
              <a:pathLst>
                <a:path extrusionOk="0" h="152400" w="142875">
                  <a:moveTo>
                    <a:pt x="7144" y="7144"/>
                  </a:moveTo>
                  <a:lnTo>
                    <a:pt x="135731" y="150019"/>
                  </a:lnTo>
                  <a:lnTo>
                    <a:pt x="135731" y="7381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4695349" y="2838926"/>
              <a:ext cx="142875" cy="152400"/>
            </a:xfrm>
            <a:custGeom>
              <a:rect b="b" l="l" r="r" t="t"/>
              <a:pathLst>
                <a:path extrusionOk="0" h="152400" w="142875">
                  <a:moveTo>
                    <a:pt x="7144" y="73819"/>
                  </a:moveTo>
                  <a:lnTo>
                    <a:pt x="135731" y="7144"/>
                  </a:lnTo>
                  <a:lnTo>
                    <a:pt x="7144" y="15001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3895987" y="1672852"/>
              <a:ext cx="1352550" cy="1990725"/>
            </a:xfrm>
            <a:custGeom>
              <a:rect b="b" l="l" r="r" t="t"/>
              <a:pathLst>
                <a:path extrusionOk="0" h="1990725" w="1352550">
                  <a:moveTo>
                    <a:pt x="1191315" y="23550"/>
                  </a:moveTo>
                  <a:lnTo>
                    <a:pt x="1331333" y="23550"/>
                  </a:lnTo>
                  <a:lnTo>
                    <a:pt x="1331333" y="1420868"/>
                  </a:lnTo>
                  <a:cubicBezTo>
                    <a:pt x="1331333" y="1452300"/>
                    <a:pt x="1317045" y="1481828"/>
                    <a:pt x="1293233" y="1501830"/>
                  </a:cubicBezTo>
                  <a:lnTo>
                    <a:pt x="742688" y="1951410"/>
                  </a:lnTo>
                  <a:cubicBezTo>
                    <a:pt x="704588" y="1982843"/>
                    <a:pt x="649343" y="1982843"/>
                    <a:pt x="611243" y="1951410"/>
                  </a:cubicBezTo>
                  <a:lnTo>
                    <a:pt x="60698" y="1500878"/>
                  </a:lnTo>
                  <a:cubicBezTo>
                    <a:pt x="36885" y="1480875"/>
                    <a:pt x="22598" y="1451348"/>
                    <a:pt x="22598" y="1419915"/>
                  </a:cubicBezTo>
                  <a:lnTo>
                    <a:pt x="22598" y="22598"/>
                  </a:lnTo>
                  <a:lnTo>
                    <a:pt x="162615" y="22598"/>
                  </a:lnTo>
                </a:path>
              </a:pathLst>
            </a:custGeom>
            <a:noFill/>
            <a:ln cap="flat" cmpd="sng" w="30125">
              <a:solidFill>
                <a:srgbClr val="72D37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38" name="Google Shape;838;p15">
            <a:hlinkClick r:id="rId3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3"/>
          <p:cNvGrpSpPr/>
          <p:nvPr/>
        </p:nvGrpSpPr>
        <p:grpSpPr>
          <a:xfrm>
            <a:off x="4041283" y="1937470"/>
            <a:ext cx="379884" cy="379884"/>
            <a:chOff x="3900092" y="1196022"/>
            <a:chExt cx="535500" cy="535500"/>
          </a:xfrm>
        </p:grpSpPr>
        <p:sp>
          <p:nvSpPr>
            <p:cNvPr id="125" name="Google Shape;125;p3"/>
            <p:cNvSpPr/>
            <p:nvPr/>
          </p:nvSpPr>
          <p:spPr>
            <a:xfrm>
              <a:off x="3900092" y="1196022"/>
              <a:ext cx="535500" cy="535500"/>
            </a:xfrm>
            <a:prstGeom prst="ellipse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024213" y="1354181"/>
              <a:ext cx="287172" cy="219132"/>
            </a:xfrm>
            <a:custGeom>
              <a:rect b="b" l="l" r="r" t="t"/>
              <a:pathLst>
                <a:path extrusionOk="0" h="21600" w="21600">
                  <a:moveTo>
                    <a:pt x="6868" y="17082"/>
                  </a:moveTo>
                  <a:lnTo>
                    <a:pt x="1754" y="10317"/>
                  </a:lnTo>
                  <a:lnTo>
                    <a:pt x="0" y="12612"/>
                  </a:lnTo>
                  <a:lnTo>
                    <a:pt x="6868" y="21600"/>
                  </a:lnTo>
                  <a:lnTo>
                    <a:pt x="21600" y="2295"/>
                  </a:lnTo>
                  <a:lnTo>
                    <a:pt x="19865" y="0"/>
                  </a:lnTo>
                  <a:lnTo>
                    <a:pt x="6868" y="1708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1100" lIns="31100" spcFirstLastPara="1" rIns="31100" wrap="square" tIns="311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7" name="Google Shape;127;p3"/>
          <p:cNvSpPr txBox="1"/>
          <p:nvPr/>
        </p:nvSpPr>
        <p:spPr>
          <a:xfrm>
            <a:off x="4493991" y="1801277"/>
            <a:ext cx="273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l-GR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Αναγνώρισε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4493990" y="2233987"/>
            <a:ext cx="41979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l-GR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πως η ευγένεια μπορεί να επηρεάσει τα συναισθήματα των ανθρώπων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" name="Google Shape;129;p3"/>
          <p:cNvGrpSpPr/>
          <p:nvPr/>
        </p:nvGrpSpPr>
        <p:grpSpPr>
          <a:xfrm>
            <a:off x="4041283" y="3564280"/>
            <a:ext cx="379884" cy="379884"/>
            <a:chOff x="3900092" y="1196022"/>
            <a:chExt cx="535500" cy="535500"/>
          </a:xfrm>
        </p:grpSpPr>
        <p:sp>
          <p:nvSpPr>
            <p:cNvPr id="130" name="Google Shape;130;p3"/>
            <p:cNvSpPr/>
            <p:nvPr/>
          </p:nvSpPr>
          <p:spPr>
            <a:xfrm>
              <a:off x="3900092" y="1196022"/>
              <a:ext cx="535500" cy="535500"/>
            </a:xfrm>
            <a:prstGeom prst="ellipse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024213" y="1354181"/>
              <a:ext cx="287172" cy="219132"/>
            </a:xfrm>
            <a:custGeom>
              <a:rect b="b" l="l" r="r" t="t"/>
              <a:pathLst>
                <a:path extrusionOk="0" h="21600" w="21600">
                  <a:moveTo>
                    <a:pt x="6868" y="17082"/>
                  </a:moveTo>
                  <a:lnTo>
                    <a:pt x="1754" y="10317"/>
                  </a:lnTo>
                  <a:lnTo>
                    <a:pt x="0" y="12612"/>
                  </a:lnTo>
                  <a:lnTo>
                    <a:pt x="6868" y="21600"/>
                  </a:lnTo>
                  <a:lnTo>
                    <a:pt x="21600" y="2295"/>
                  </a:lnTo>
                  <a:lnTo>
                    <a:pt x="19865" y="0"/>
                  </a:lnTo>
                  <a:lnTo>
                    <a:pt x="6868" y="1708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1100" lIns="31100" spcFirstLastPara="1" rIns="31100" wrap="square" tIns="311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2" name="Google Shape;132;p3"/>
          <p:cNvSpPr txBox="1"/>
          <p:nvPr/>
        </p:nvSpPr>
        <p:spPr>
          <a:xfrm>
            <a:off x="4493991" y="3436974"/>
            <a:ext cx="273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l-GR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Βρες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4493990" y="3871910"/>
            <a:ext cx="41979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l-GR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τρόπους να είσαι ευγενικός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730975" y="1802324"/>
            <a:ext cx="27372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l-GR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Μάθημα</a:t>
            </a:r>
            <a:br>
              <a:rPr b="1" i="0" lang="el-GR" sz="4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l-GR" sz="4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Στόχοι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>
            <a:hlinkClick r:id="rId3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4493991" y="532977"/>
            <a:ext cx="273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l-GR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Όρισε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4494000" y="969188"/>
            <a:ext cx="46338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l-GR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τι είναι ευγένεια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" name="Google Shape;138;p3"/>
          <p:cNvGrpSpPr/>
          <p:nvPr/>
        </p:nvGrpSpPr>
        <p:grpSpPr>
          <a:xfrm>
            <a:off x="4041283" y="655095"/>
            <a:ext cx="379884" cy="379884"/>
            <a:chOff x="3900092" y="1196022"/>
            <a:chExt cx="535500" cy="535500"/>
          </a:xfrm>
        </p:grpSpPr>
        <p:sp>
          <p:nvSpPr>
            <p:cNvPr id="139" name="Google Shape;139;p3"/>
            <p:cNvSpPr/>
            <p:nvPr/>
          </p:nvSpPr>
          <p:spPr>
            <a:xfrm>
              <a:off x="3900092" y="1196022"/>
              <a:ext cx="535500" cy="535500"/>
            </a:xfrm>
            <a:prstGeom prst="ellipse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024213" y="1354181"/>
              <a:ext cx="287172" cy="219132"/>
            </a:xfrm>
            <a:custGeom>
              <a:rect b="b" l="l" r="r" t="t"/>
              <a:pathLst>
                <a:path extrusionOk="0" h="21600" w="21600">
                  <a:moveTo>
                    <a:pt x="6868" y="17082"/>
                  </a:moveTo>
                  <a:lnTo>
                    <a:pt x="1754" y="10317"/>
                  </a:lnTo>
                  <a:lnTo>
                    <a:pt x="0" y="12612"/>
                  </a:lnTo>
                  <a:lnTo>
                    <a:pt x="6868" y="21600"/>
                  </a:lnTo>
                  <a:lnTo>
                    <a:pt x="21600" y="2295"/>
                  </a:lnTo>
                  <a:lnTo>
                    <a:pt x="19865" y="0"/>
                  </a:lnTo>
                  <a:lnTo>
                    <a:pt x="6868" y="1708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1100" lIns="31100" spcFirstLastPara="1" rIns="31100" wrap="square" tIns="311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41" name="Google Shape;14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697543" y="1384613"/>
            <a:ext cx="692933" cy="242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697543" y="2917763"/>
            <a:ext cx="692933" cy="242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697543" y="4300838"/>
            <a:ext cx="692933" cy="242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/>
          <p:nvPr/>
        </p:nvSpPr>
        <p:spPr>
          <a:xfrm>
            <a:off x="2304611" y="3216225"/>
            <a:ext cx="545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l-GR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Τι σημαίνει να είσαι ευγενικός;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" name="Google Shape;149;p4"/>
          <p:cNvGrpSpPr/>
          <p:nvPr/>
        </p:nvGrpSpPr>
        <p:grpSpPr>
          <a:xfrm>
            <a:off x="5560944" y="1095883"/>
            <a:ext cx="1297975" cy="1544908"/>
            <a:chOff x="5560944" y="1095883"/>
            <a:chExt cx="1297975" cy="1544908"/>
          </a:xfrm>
        </p:grpSpPr>
        <p:sp>
          <p:nvSpPr>
            <p:cNvPr id="150" name="Google Shape;150;p4"/>
            <p:cNvSpPr/>
            <p:nvPr/>
          </p:nvSpPr>
          <p:spPr>
            <a:xfrm>
              <a:off x="5795212" y="2115269"/>
              <a:ext cx="538185" cy="506527"/>
            </a:xfrm>
            <a:custGeom>
              <a:rect b="b" l="l" r="r" t="t"/>
              <a:pathLst>
                <a:path extrusionOk="0" h="506527" w="538185">
                  <a:moveTo>
                    <a:pt x="533436" y="292836"/>
                  </a:moveTo>
                  <a:lnTo>
                    <a:pt x="333991" y="508110"/>
                  </a:lnTo>
                  <a:lnTo>
                    <a:pt x="23743" y="23743"/>
                  </a:lnTo>
                  <a:close/>
                </a:path>
              </a:pathLst>
            </a:custGeom>
            <a:solidFill>
              <a:srgbClr val="0B75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5560944" y="1095883"/>
              <a:ext cx="1297975" cy="696475"/>
            </a:xfrm>
            <a:custGeom>
              <a:rect b="b" l="l" r="r" t="t"/>
              <a:pathLst>
                <a:path extrusionOk="0" h="696475" w="1297975">
                  <a:moveTo>
                    <a:pt x="1290062" y="533437"/>
                  </a:moveTo>
                  <a:lnTo>
                    <a:pt x="337157" y="23743"/>
                  </a:lnTo>
                  <a:lnTo>
                    <a:pt x="23743" y="175702"/>
                  </a:lnTo>
                  <a:lnTo>
                    <a:pt x="998808" y="688561"/>
                  </a:lnTo>
                  <a:close/>
                </a:path>
              </a:pathLst>
            </a:custGeom>
            <a:solidFill>
              <a:srgbClr val="43EF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5560944" y="1247841"/>
              <a:ext cx="1013054" cy="1392950"/>
            </a:xfrm>
            <a:custGeom>
              <a:rect b="b" l="l" r="r" t="t"/>
              <a:pathLst>
                <a:path extrusionOk="0" h="1392950" w="1013054">
                  <a:moveTo>
                    <a:pt x="23743" y="23743"/>
                  </a:moveTo>
                  <a:lnTo>
                    <a:pt x="26909" y="774037"/>
                  </a:lnTo>
                  <a:lnTo>
                    <a:pt x="258012" y="891172"/>
                  </a:lnTo>
                  <a:lnTo>
                    <a:pt x="568260" y="1375538"/>
                  </a:lnTo>
                  <a:lnTo>
                    <a:pt x="561929" y="1049461"/>
                  </a:lnTo>
                  <a:lnTo>
                    <a:pt x="1001974" y="1280564"/>
                  </a:lnTo>
                  <a:lnTo>
                    <a:pt x="998808" y="1277399"/>
                  </a:lnTo>
                  <a:lnTo>
                    <a:pt x="998808" y="53660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6536008" y="1605576"/>
              <a:ext cx="316579" cy="918080"/>
            </a:xfrm>
            <a:custGeom>
              <a:rect b="b" l="l" r="r" t="t"/>
              <a:pathLst>
                <a:path extrusionOk="0" h="918080" w="316579">
                  <a:moveTo>
                    <a:pt x="314997" y="23743"/>
                  </a:moveTo>
                  <a:lnTo>
                    <a:pt x="23743" y="178867"/>
                  </a:lnTo>
                  <a:lnTo>
                    <a:pt x="23743" y="919664"/>
                  </a:lnTo>
                  <a:lnTo>
                    <a:pt x="314997" y="770871"/>
                  </a:lnTo>
                  <a:close/>
                </a:path>
              </a:pathLst>
            </a:custGeom>
            <a:solidFill>
              <a:srgbClr val="0B75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4" name="Google Shape;154;p4">
            <a:hlinkClick r:id="rId3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2051887" y="1862046"/>
            <a:ext cx="101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r>
              <a:rPr b="0" i="0" lang="el-GR" sz="24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Ας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2280475" y="2138925"/>
            <a:ext cx="4290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b="1" i="0" lang="el-GR" sz="5800" u="none" cap="none" strike="noStrike">
                <a:solidFill>
                  <a:srgbClr val="0F9D58"/>
                </a:solidFill>
                <a:latin typeface="Roboto"/>
                <a:ea typeface="Roboto"/>
                <a:cs typeface="Roboto"/>
                <a:sym typeface="Roboto"/>
              </a:rPr>
              <a:t>μιλήσουμε.</a:t>
            </a:r>
            <a:endParaRPr b="1" i="0" sz="5800" u="none" cap="none" strike="noStrike">
              <a:solidFill>
                <a:srgbClr val="0F9D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5"/>
          <p:cNvGrpSpPr/>
          <p:nvPr/>
        </p:nvGrpSpPr>
        <p:grpSpPr>
          <a:xfrm>
            <a:off x="4947709" y="1167196"/>
            <a:ext cx="1507111" cy="1780458"/>
            <a:chOff x="6163384" y="3126497"/>
            <a:chExt cx="1507111" cy="1780458"/>
          </a:xfrm>
        </p:grpSpPr>
        <p:sp>
          <p:nvSpPr>
            <p:cNvPr id="162" name="Google Shape;162;p5"/>
            <p:cNvSpPr/>
            <p:nvPr/>
          </p:nvSpPr>
          <p:spPr>
            <a:xfrm>
              <a:off x="6243920" y="3985691"/>
              <a:ext cx="310645" cy="608070"/>
            </a:xfrm>
            <a:custGeom>
              <a:rect b="b" l="l" r="r" t="t"/>
              <a:pathLst>
                <a:path extrusionOk="0" h="813472" w="415578">
                  <a:moveTo>
                    <a:pt x="680" y="680"/>
                  </a:moveTo>
                  <a:lnTo>
                    <a:pt x="276259" y="127122"/>
                  </a:lnTo>
                  <a:lnTo>
                    <a:pt x="416848" y="815037"/>
                  </a:lnTo>
                  <a:lnTo>
                    <a:pt x="178406" y="713648"/>
                  </a:lnTo>
                  <a:lnTo>
                    <a:pt x="34575" y="194617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6243920" y="3834769"/>
              <a:ext cx="226925" cy="244550"/>
            </a:xfrm>
            <a:custGeom>
              <a:rect b="b" l="l" r="r" t="t"/>
              <a:pathLst>
                <a:path extrusionOk="0" h="327157" w="303578">
                  <a:moveTo>
                    <a:pt x="54322" y="680"/>
                  </a:moveTo>
                  <a:lnTo>
                    <a:pt x="305733" y="106785"/>
                  </a:lnTo>
                  <a:lnTo>
                    <a:pt x="276259" y="328722"/>
                  </a:lnTo>
                  <a:lnTo>
                    <a:pt x="680" y="202280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6163384" y="3973555"/>
              <a:ext cx="189471" cy="416396"/>
            </a:xfrm>
            <a:custGeom>
              <a:rect b="b" l="l" r="r" t="t"/>
              <a:pathLst>
                <a:path extrusionOk="0" h="557052" w="253473">
                  <a:moveTo>
                    <a:pt x="227627" y="680"/>
                  </a:moveTo>
                  <a:lnTo>
                    <a:pt x="680" y="558911"/>
                  </a:lnTo>
                  <a:lnTo>
                    <a:pt x="255627" y="547122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6163384" y="4382633"/>
              <a:ext cx="202690" cy="376739"/>
            </a:xfrm>
            <a:custGeom>
              <a:rect b="b" l="l" r="r" t="t"/>
              <a:pathLst>
                <a:path extrusionOk="0" h="503999" w="271157">
                  <a:moveTo>
                    <a:pt x="271838" y="503796"/>
                  </a:moveTo>
                  <a:lnTo>
                    <a:pt x="680" y="12470"/>
                  </a:lnTo>
                  <a:lnTo>
                    <a:pt x="255627" y="68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6366378" y="3258443"/>
              <a:ext cx="795339" cy="511132"/>
            </a:xfrm>
            <a:custGeom>
              <a:rect b="b" l="l" r="r" t="t"/>
              <a:pathLst>
                <a:path extrusionOk="0" h="683788" w="1063999">
                  <a:moveTo>
                    <a:pt x="680" y="503206"/>
                  </a:moveTo>
                  <a:lnTo>
                    <a:pt x="341101" y="680"/>
                  </a:lnTo>
                  <a:lnTo>
                    <a:pt x="1066153" y="115627"/>
                  </a:lnTo>
                  <a:lnTo>
                    <a:pt x="952679" y="68446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7079064" y="3344495"/>
              <a:ext cx="200487" cy="425209"/>
            </a:xfrm>
            <a:custGeom>
              <a:rect b="b" l="l" r="r" t="t"/>
              <a:pathLst>
                <a:path extrusionOk="0" h="568841" w="268210">
                  <a:moveTo>
                    <a:pt x="270364" y="530322"/>
                  </a:moveTo>
                  <a:lnTo>
                    <a:pt x="114154" y="680"/>
                  </a:lnTo>
                  <a:lnTo>
                    <a:pt x="680" y="56952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6621224" y="3230862"/>
              <a:ext cx="541976" cy="112360"/>
            </a:xfrm>
            <a:custGeom>
              <a:rect b="b" l="l" r="r" t="t"/>
              <a:pathLst>
                <a:path extrusionOk="0" h="150315" w="725052">
                  <a:moveTo>
                    <a:pt x="176048" y="680"/>
                  </a:moveTo>
                  <a:lnTo>
                    <a:pt x="680" y="37522"/>
                  </a:lnTo>
                  <a:lnTo>
                    <a:pt x="725732" y="152470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6919537" y="3189160"/>
              <a:ext cx="46266" cy="101345"/>
            </a:xfrm>
            <a:custGeom>
              <a:rect b="b" l="l" r="r" t="t"/>
              <a:pathLst>
                <a:path extrusionOk="0" h="135578" w="61894">
                  <a:moveTo>
                    <a:pt x="680" y="680"/>
                  </a:moveTo>
                  <a:lnTo>
                    <a:pt x="64049" y="135670"/>
                  </a:lnTo>
                  <a:lnTo>
                    <a:pt x="32217" y="126827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6919537" y="3189160"/>
              <a:ext cx="24235" cy="94735"/>
            </a:xfrm>
            <a:custGeom>
              <a:rect b="b" l="l" r="r" t="t"/>
              <a:pathLst>
                <a:path extrusionOk="0" h="126736" w="32421">
                  <a:moveTo>
                    <a:pt x="8049" y="120048"/>
                  </a:moveTo>
                  <a:lnTo>
                    <a:pt x="680" y="680"/>
                  </a:lnTo>
                  <a:lnTo>
                    <a:pt x="32217" y="126827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6430807" y="3126497"/>
              <a:ext cx="132189" cy="248956"/>
            </a:xfrm>
            <a:custGeom>
              <a:rect b="b" l="l" r="r" t="t"/>
              <a:pathLst>
                <a:path extrusionOk="0" h="333052" w="176841">
                  <a:moveTo>
                    <a:pt x="158364" y="680"/>
                  </a:moveTo>
                  <a:lnTo>
                    <a:pt x="177522" y="235290"/>
                  </a:lnTo>
                  <a:lnTo>
                    <a:pt x="138322" y="265059"/>
                  </a:lnTo>
                  <a:lnTo>
                    <a:pt x="111206" y="301311"/>
                  </a:lnTo>
                  <a:lnTo>
                    <a:pt x="680" y="332554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6548852" y="3126497"/>
              <a:ext cx="24235" cy="176252"/>
            </a:xfrm>
            <a:custGeom>
              <a:rect b="b" l="l" r="r" t="t"/>
              <a:pathLst>
                <a:path extrusionOk="0" h="235789" w="32421">
                  <a:moveTo>
                    <a:pt x="33985" y="224680"/>
                  </a:moveTo>
                  <a:lnTo>
                    <a:pt x="680" y="680"/>
                  </a:lnTo>
                  <a:lnTo>
                    <a:pt x="19838" y="23529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6430807" y="3351555"/>
              <a:ext cx="81516" cy="48469"/>
            </a:xfrm>
            <a:custGeom>
              <a:rect b="b" l="l" r="r" t="t"/>
              <a:pathLst>
                <a:path extrusionOk="0" h="64842" w="109052">
                  <a:moveTo>
                    <a:pt x="680" y="31922"/>
                  </a:moveTo>
                  <a:lnTo>
                    <a:pt x="22196" y="65522"/>
                  </a:lnTo>
                  <a:lnTo>
                    <a:pt x="49312" y="60217"/>
                  </a:lnTo>
                  <a:lnTo>
                    <a:pt x="111206" y="680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6308348" y="3258443"/>
              <a:ext cx="312847" cy="348098"/>
            </a:xfrm>
            <a:custGeom>
              <a:rect b="b" l="l" r="r" t="t"/>
              <a:pathLst>
                <a:path extrusionOk="0" h="465683" w="418525">
                  <a:moveTo>
                    <a:pt x="418617" y="680"/>
                  </a:moveTo>
                  <a:lnTo>
                    <a:pt x="301901" y="88806"/>
                  </a:lnTo>
                  <a:lnTo>
                    <a:pt x="274785" y="125059"/>
                  </a:lnTo>
                  <a:lnTo>
                    <a:pt x="212891" y="184596"/>
                  </a:lnTo>
                  <a:lnTo>
                    <a:pt x="199333" y="187248"/>
                  </a:lnTo>
                  <a:lnTo>
                    <a:pt x="680" y="466069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6308348" y="3258443"/>
              <a:ext cx="312847" cy="374536"/>
            </a:xfrm>
            <a:custGeom>
              <a:rect b="b" l="l" r="r" t="t"/>
              <a:pathLst>
                <a:path extrusionOk="0" h="501052" w="418525">
                  <a:moveTo>
                    <a:pt x="78196" y="503206"/>
                  </a:moveTo>
                  <a:lnTo>
                    <a:pt x="680" y="466069"/>
                  </a:lnTo>
                  <a:lnTo>
                    <a:pt x="418617" y="680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6366378" y="3634644"/>
              <a:ext cx="912106" cy="200487"/>
            </a:xfrm>
            <a:custGeom>
              <a:rect b="b" l="l" r="r" t="t"/>
              <a:pathLst>
                <a:path extrusionOk="0" h="268210" w="1220209">
                  <a:moveTo>
                    <a:pt x="680" y="680"/>
                  </a:moveTo>
                  <a:lnTo>
                    <a:pt x="433059" y="209059"/>
                  </a:lnTo>
                  <a:lnTo>
                    <a:pt x="661774" y="268006"/>
                  </a:lnTo>
                  <a:lnTo>
                    <a:pt x="1222363" y="142743"/>
                  </a:lnTo>
                  <a:lnTo>
                    <a:pt x="952679" y="181943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6284077" y="3786227"/>
              <a:ext cx="731447" cy="231331"/>
            </a:xfrm>
            <a:custGeom>
              <a:rect b="b" l="l" r="r" t="t"/>
              <a:pathLst>
                <a:path extrusionOk="0" h="309473" w="978525">
                  <a:moveTo>
                    <a:pt x="680" y="65522"/>
                  </a:moveTo>
                  <a:lnTo>
                    <a:pt x="425101" y="680"/>
                  </a:lnTo>
                  <a:lnTo>
                    <a:pt x="978027" y="309269"/>
                  </a:lnTo>
                  <a:lnTo>
                    <a:pt x="252090" y="171627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6601807" y="3786227"/>
              <a:ext cx="590446" cy="231331"/>
            </a:xfrm>
            <a:custGeom>
              <a:rect b="b" l="l" r="r" t="t"/>
              <a:pathLst>
                <a:path extrusionOk="0" h="309473" w="789894">
                  <a:moveTo>
                    <a:pt x="790574" y="134196"/>
                  </a:moveTo>
                  <a:lnTo>
                    <a:pt x="605774" y="33101"/>
                  </a:lnTo>
                  <a:lnTo>
                    <a:pt x="512638" y="28680"/>
                  </a:lnTo>
                  <a:lnTo>
                    <a:pt x="347290" y="65522"/>
                  </a:lnTo>
                  <a:lnTo>
                    <a:pt x="118575" y="6575"/>
                  </a:lnTo>
                  <a:lnTo>
                    <a:pt x="680" y="680"/>
                  </a:lnTo>
                  <a:lnTo>
                    <a:pt x="553606" y="309269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6450223" y="3914202"/>
              <a:ext cx="603665" cy="284207"/>
            </a:xfrm>
            <a:custGeom>
              <a:rect b="b" l="l" r="r" t="t"/>
              <a:pathLst>
                <a:path extrusionOk="0" h="380210" w="807578">
                  <a:moveTo>
                    <a:pt x="30154" y="680"/>
                  </a:moveTo>
                  <a:lnTo>
                    <a:pt x="680" y="222617"/>
                  </a:lnTo>
                  <a:lnTo>
                    <a:pt x="808258" y="380890"/>
                  </a:lnTo>
                  <a:lnTo>
                    <a:pt x="756090" y="138322"/>
                  </a:lnTo>
                  <a:close/>
                </a:path>
              </a:pathLst>
            </a:custGeom>
            <a:solidFill>
              <a:srgbClr val="42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7015738" y="3886180"/>
              <a:ext cx="226925" cy="312847"/>
            </a:xfrm>
            <a:custGeom>
              <a:rect b="b" l="l" r="r" t="t"/>
              <a:pathLst>
                <a:path extrusionOk="0" h="418525" w="303578">
                  <a:moveTo>
                    <a:pt x="303375" y="202280"/>
                  </a:moveTo>
                  <a:lnTo>
                    <a:pt x="237648" y="680"/>
                  </a:lnTo>
                  <a:lnTo>
                    <a:pt x="680" y="175754"/>
                  </a:lnTo>
                  <a:lnTo>
                    <a:pt x="52849" y="418322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6450223" y="4080348"/>
              <a:ext cx="603665" cy="513335"/>
            </a:xfrm>
            <a:custGeom>
              <a:rect b="b" l="l" r="r" t="t"/>
              <a:pathLst>
                <a:path extrusionOk="0" h="686736" w="807578">
                  <a:moveTo>
                    <a:pt x="680" y="680"/>
                  </a:moveTo>
                  <a:lnTo>
                    <a:pt x="141270" y="688595"/>
                  </a:lnTo>
                  <a:lnTo>
                    <a:pt x="808258" y="158954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7054793" y="4037102"/>
              <a:ext cx="187268" cy="495710"/>
            </a:xfrm>
            <a:custGeom>
              <a:rect b="b" l="l" r="r" t="t"/>
              <a:pathLst>
                <a:path extrusionOk="0" h="663157" w="250526">
                  <a:moveTo>
                    <a:pt x="251206" y="680"/>
                  </a:moveTo>
                  <a:lnTo>
                    <a:pt x="680" y="216722"/>
                  </a:lnTo>
                  <a:lnTo>
                    <a:pt x="107670" y="663837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6555472" y="4198835"/>
              <a:ext cx="579430" cy="396567"/>
            </a:xfrm>
            <a:custGeom>
              <a:rect b="b" l="l" r="r" t="t"/>
              <a:pathLst>
                <a:path extrusionOk="0" h="530525" w="775157">
                  <a:moveTo>
                    <a:pt x="774658" y="447796"/>
                  </a:moveTo>
                  <a:lnTo>
                    <a:pt x="680" y="530322"/>
                  </a:lnTo>
                  <a:lnTo>
                    <a:pt x="667669" y="680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6555472" y="4533555"/>
              <a:ext cx="579430" cy="112360"/>
            </a:xfrm>
            <a:custGeom>
              <a:rect b="b" l="l" r="r" t="t"/>
              <a:pathLst>
                <a:path extrusionOk="0" h="150315" w="775157">
                  <a:moveTo>
                    <a:pt x="484048" y="114448"/>
                  </a:moveTo>
                  <a:lnTo>
                    <a:pt x="774658" y="680"/>
                  </a:lnTo>
                  <a:lnTo>
                    <a:pt x="680" y="83206"/>
                  </a:lnTo>
                  <a:lnTo>
                    <a:pt x="132133" y="149817"/>
                  </a:lnTo>
                  <a:lnTo>
                    <a:pt x="284512" y="140975"/>
                  </a:lnTo>
                  <a:lnTo>
                    <a:pt x="290996" y="144512"/>
                  </a:lnTo>
                  <a:lnTo>
                    <a:pt x="390322" y="133017"/>
                  </a:lnTo>
                  <a:lnTo>
                    <a:pt x="395627" y="128596"/>
                  </a:lnTo>
                  <a:close/>
                </a:path>
              </a:pathLst>
            </a:custGeom>
            <a:solidFill>
              <a:srgbClr val="1D54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6596953" y="4616297"/>
              <a:ext cx="207096" cy="50672"/>
            </a:xfrm>
            <a:custGeom>
              <a:rect b="b" l="l" r="r" t="t"/>
              <a:pathLst>
                <a:path extrusionOk="0" h="67789" w="277052">
                  <a:moveTo>
                    <a:pt x="680" y="680"/>
                  </a:moveTo>
                  <a:lnTo>
                    <a:pt x="10406" y="67291"/>
                  </a:lnTo>
                  <a:lnTo>
                    <a:pt x="278027" y="56385"/>
                  </a:lnTo>
                  <a:lnTo>
                    <a:pt x="229101" y="30448"/>
                  </a:lnTo>
                  <a:lnTo>
                    <a:pt x="76722" y="39291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6851137" y="4591364"/>
              <a:ext cx="218112" cy="59485"/>
            </a:xfrm>
            <a:custGeom>
              <a:rect b="b" l="l" r="r" t="t"/>
              <a:pathLst>
                <a:path extrusionOk="0" h="79578" w="291789">
                  <a:moveTo>
                    <a:pt x="680" y="51375"/>
                  </a:moveTo>
                  <a:lnTo>
                    <a:pt x="28385" y="79670"/>
                  </a:lnTo>
                  <a:lnTo>
                    <a:pt x="293059" y="32512"/>
                  </a:lnTo>
                  <a:lnTo>
                    <a:pt x="182238" y="680"/>
                  </a:lnTo>
                  <a:lnTo>
                    <a:pt x="89101" y="37227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604234" y="4657999"/>
              <a:ext cx="200487" cy="248956"/>
            </a:xfrm>
            <a:custGeom>
              <a:rect b="b" l="l" r="r" t="t"/>
              <a:pathLst>
                <a:path extrusionOk="0" h="333052" w="268210">
                  <a:moveTo>
                    <a:pt x="680" y="11585"/>
                  </a:moveTo>
                  <a:lnTo>
                    <a:pt x="87627" y="333732"/>
                  </a:lnTo>
                  <a:lnTo>
                    <a:pt x="268301" y="680"/>
                  </a:lnTo>
                  <a:close/>
                </a:path>
              </a:pathLst>
            </a:custGeom>
            <a:solidFill>
              <a:srgbClr val="245E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6701980" y="4615193"/>
              <a:ext cx="367927" cy="286410"/>
            </a:xfrm>
            <a:custGeom>
              <a:rect b="b" l="l" r="r" t="t"/>
              <a:pathLst>
                <a:path extrusionOk="0" h="383157" w="492210">
                  <a:moveTo>
                    <a:pt x="227627" y="47838"/>
                  </a:moveTo>
                  <a:lnTo>
                    <a:pt x="680" y="385311"/>
                  </a:lnTo>
                  <a:lnTo>
                    <a:pt x="492301" y="680"/>
                  </a:lnTo>
                  <a:close/>
                </a:path>
              </a:pathLst>
            </a:custGeom>
            <a:solidFill>
              <a:srgbClr val="1E5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701980" y="4629314"/>
              <a:ext cx="169643" cy="273191"/>
            </a:xfrm>
            <a:custGeom>
              <a:rect b="b" l="l" r="r" t="t"/>
              <a:pathLst>
                <a:path extrusionOk="0" h="365473" w="226947">
                  <a:moveTo>
                    <a:pt x="95291" y="16596"/>
                  </a:moveTo>
                  <a:lnTo>
                    <a:pt x="194617" y="5101"/>
                  </a:lnTo>
                  <a:lnTo>
                    <a:pt x="199922" y="680"/>
                  </a:lnTo>
                  <a:lnTo>
                    <a:pt x="227627" y="28975"/>
                  </a:lnTo>
                  <a:lnTo>
                    <a:pt x="680" y="366448"/>
                  </a:lnTo>
                  <a:lnTo>
                    <a:pt x="12175" y="270364"/>
                  </a:lnTo>
                  <a:lnTo>
                    <a:pt x="137733" y="38996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333281" y="3973555"/>
              <a:ext cx="48469" cy="784323"/>
            </a:xfrm>
            <a:custGeom>
              <a:rect b="b" l="l" r="r" t="t"/>
              <a:pathLst>
                <a:path extrusionOk="0" h="1049262" w="64842">
                  <a:moveTo>
                    <a:pt x="680" y="680"/>
                  </a:moveTo>
                  <a:lnTo>
                    <a:pt x="66996" y="547122"/>
                  </a:lnTo>
                  <a:lnTo>
                    <a:pt x="44891" y="1050237"/>
                  </a:lnTo>
                  <a:lnTo>
                    <a:pt x="28680" y="547122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576169" y="3442860"/>
              <a:ext cx="132189" cy="127783"/>
            </a:xfrm>
            <a:custGeom>
              <a:rect b="b" l="l" r="r" t="t"/>
              <a:pathLst>
                <a:path extrusionOk="0" h="170947" w="176841">
                  <a:moveTo>
                    <a:pt x="176695" y="86800"/>
                  </a:moveTo>
                  <a:cubicBezTo>
                    <a:pt x="176695" y="133517"/>
                    <a:pt x="137635" y="171389"/>
                    <a:pt x="89453" y="171389"/>
                  </a:cubicBezTo>
                  <a:cubicBezTo>
                    <a:pt x="41270" y="171389"/>
                    <a:pt x="2210" y="133517"/>
                    <a:pt x="2210" y="86800"/>
                  </a:cubicBezTo>
                  <a:cubicBezTo>
                    <a:pt x="2210" y="40083"/>
                    <a:pt x="41270" y="2211"/>
                    <a:pt x="89453" y="2211"/>
                  </a:cubicBezTo>
                  <a:cubicBezTo>
                    <a:pt x="137635" y="2211"/>
                    <a:pt x="176695" y="40083"/>
                    <a:pt x="176695" y="868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7152648" y="3513110"/>
              <a:ext cx="68298" cy="134392"/>
            </a:xfrm>
            <a:custGeom>
              <a:rect b="b" l="l" r="r" t="t"/>
              <a:pathLst>
                <a:path extrusionOk="0" h="179789" w="91368">
                  <a:moveTo>
                    <a:pt x="72200" y="85344"/>
                  </a:moveTo>
                  <a:cubicBezTo>
                    <a:pt x="81974" y="131029"/>
                    <a:pt x="78283" y="170549"/>
                    <a:pt x="63956" y="173613"/>
                  </a:cubicBezTo>
                  <a:cubicBezTo>
                    <a:pt x="49630" y="176678"/>
                    <a:pt x="30093" y="142128"/>
                    <a:pt x="20320" y="96443"/>
                  </a:cubicBezTo>
                  <a:cubicBezTo>
                    <a:pt x="10547" y="50758"/>
                    <a:pt x="14238" y="11238"/>
                    <a:pt x="28564" y="8173"/>
                  </a:cubicBezTo>
                  <a:cubicBezTo>
                    <a:pt x="42890" y="5109"/>
                    <a:pt x="62427" y="39659"/>
                    <a:pt x="72200" y="853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6621224" y="3258443"/>
              <a:ext cx="541976" cy="511132"/>
            </a:xfrm>
            <a:custGeom>
              <a:rect b="b" l="l" r="r" t="t"/>
              <a:pathLst>
                <a:path extrusionOk="0" h="683788" w="725052">
                  <a:moveTo>
                    <a:pt x="680" y="680"/>
                  </a:moveTo>
                  <a:lnTo>
                    <a:pt x="612259" y="684469"/>
                  </a:lnTo>
                  <a:lnTo>
                    <a:pt x="725732" y="11562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6430807" y="3786227"/>
              <a:ext cx="647727" cy="187268"/>
            </a:xfrm>
            <a:custGeom>
              <a:rect b="b" l="l" r="r" t="t"/>
              <a:pathLst>
                <a:path extrusionOk="0" h="250526" w="866525">
                  <a:moveTo>
                    <a:pt x="229101" y="680"/>
                  </a:moveTo>
                  <a:lnTo>
                    <a:pt x="680" y="78785"/>
                  </a:lnTo>
                  <a:lnTo>
                    <a:pt x="191669" y="158069"/>
                  </a:lnTo>
                  <a:lnTo>
                    <a:pt x="685059" y="250911"/>
                  </a:lnTo>
                  <a:lnTo>
                    <a:pt x="866616" y="97059"/>
                  </a:lnTo>
                  <a:lnTo>
                    <a:pt x="741058" y="28680"/>
                  </a:lnTo>
                  <a:lnTo>
                    <a:pt x="575711" y="65522"/>
                  </a:lnTo>
                  <a:lnTo>
                    <a:pt x="346996" y="6575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6596953" y="4591364"/>
              <a:ext cx="409787" cy="114564"/>
            </a:xfrm>
            <a:custGeom>
              <a:rect b="b" l="l" r="r" t="t"/>
              <a:pathLst>
                <a:path extrusionOk="0" h="153263" w="548210">
                  <a:moveTo>
                    <a:pt x="521774" y="680"/>
                  </a:moveTo>
                  <a:lnTo>
                    <a:pt x="549185" y="33985"/>
                  </a:lnTo>
                  <a:lnTo>
                    <a:pt x="343754" y="54912"/>
                  </a:lnTo>
                  <a:lnTo>
                    <a:pt x="242364" y="155122"/>
                  </a:lnTo>
                  <a:lnTo>
                    <a:pt x="278027" y="89690"/>
                  </a:lnTo>
                  <a:lnTo>
                    <a:pt x="237648" y="68470"/>
                  </a:lnTo>
                  <a:lnTo>
                    <a:pt x="10406" y="100596"/>
                  </a:lnTo>
                  <a:lnTo>
                    <a:pt x="680" y="33985"/>
                  </a:lnTo>
                  <a:lnTo>
                    <a:pt x="76722" y="72596"/>
                  </a:lnTo>
                  <a:lnTo>
                    <a:pt x="428638" y="37227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6340121" y="4029820"/>
              <a:ext cx="72704" cy="502319"/>
            </a:xfrm>
            <a:custGeom>
              <a:rect b="b" l="l" r="r" t="t"/>
              <a:pathLst>
                <a:path extrusionOk="0" h="671999" w="97263">
                  <a:moveTo>
                    <a:pt x="680" y="680"/>
                  </a:moveTo>
                  <a:lnTo>
                    <a:pt x="99122" y="450154"/>
                  </a:lnTo>
                  <a:lnTo>
                    <a:pt x="93817" y="673564"/>
                  </a:lnTo>
                  <a:lnTo>
                    <a:pt x="80259" y="667669"/>
                  </a:lnTo>
                  <a:lnTo>
                    <a:pt x="54027" y="557438"/>
                  </a:lnTo>
                  <a:lnTo>
                    <a:pt x="57859" y="471964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6243920" y="3985691"/>
              <a:ext cx="310645" cy="608070"/>
            </a:xfrm>
            <a:custGeom>
              <a:rect b="b" l="l" r="r" t="t"/>
              <a:pathLst>
                <a:path extrusionOk="0" h="813472" w="415578">
                  <a:moveTo>
                    <a:pt x="680" y="680"/>
                  </a:moveTo>
                  <a:lnTo>
                    <a:pt x="276259" y="127122"/>
                  </a:lnTo>
                  <a:lnTo>
                    <a:pt x="416848" y="815037"/>
                  </a:lnTo>
                  <a:lnTo>
                    <a:pt x="178406" y="713648"/>
                  </a:lnTo>
                  <a:lnTo>
                    <a:pt x="34575" y="194617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6243920" y="3834769"/>
              <a:ext cx="226925" cy="244550"/>
            </a:xfrm>
            <a:custGeom>
              <a:rect b="b" l="l" r="r" t="t"/>
              <a:pathLst>
                <a:path extrusionOk="0" h="327157" w="303578">
                  <a:moveTo>
                    <a:pt x="54322" y="680"/>
                  </a:moveTo>
                  <a:lnTo>
                    <a:pt x="305733" y="106785"/>
                  </a:lnTo>
                  <a:lnTo>
                    <a:pt x="276259" y="328722"/>
                  </a:lnTo>
                  <a:lnTo>
                    <a:pt x="680" y="202280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6163384" y="3973555"/>
              <a:ext cx="189471" cy="416396"/>
            </a:xfrm>
            <a:custGeom>
              <a:rect b="b" l="l" r="r" t="t"/>
              <a:pathLst>
                <a:path extrusionOk="0" h="557052" w="253473">
                  <a:moveTo>
                    <a:pt x="227627" y="680"/>
                  </a:moveTo>
                  <a:lnTo>
                    <a:pt x="680" y="558911"/>
                  </a:lnTo>
                  <a:lnTo>
                    <a:pt x="255627" y="547122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6163384" y="4382633"/>
              <a:ext cx="202690" cy="376739"/>
            </a:xfrm>
            <a:custGeom>
              <a:rect b="b" l="l" r="r" t="t"/>
              <a:pathLst>
                <a:path extrusionOk="0" h="503999" w="271157">
                  <a:moveTo>
                    <a:pt x="271838" y="503796"/>
                  </a:moveTo>
                  <a:lnTo>
                    <a:pt x="680" y="12470"/>
                  </a:lnTo>
                  <a:lnTo>
                    <a:pt x="255627" y="68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6366378" y="3258443"/>
              <a:ext cx="795339" cy="511132"/>
            </a:xfrm>
            <a:custGeom>
              <a:rect b="b" l="l" r="r" t="t"/>
              <a:pathLst>
                <a:path extrusionOk="0" h="683788" w="1063999">
                  <a:moveTo>
                    <a:pt x="680" y="503206"/>
                  </a:moveTo>
                  <a:lnTo>
                    <a:pt x="341101" y="680"/>
                  </a:lnTo>
                  <a:lnTo>
                    <a:pt x="1066153" y="115627"/>
                  </a:lnTo>
                  <a:lnTo>
                    <a:pt x="952679" y="68446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7079064" y="3344495"/>
              <a:ext cx="200487" cy="425209"/>
            </a:xfrm>
            <a:custGeom>
              <a:rect b="b" l="l" r="r" t="t"/>
              <a:pathLst>
                <a:path extrusionOk="0" h="568841" w="268210">
                  <a:moveTo>
                    <a:pt x="270364" y="530322"/>
                  </a:moveTo>
                  <a:lnTo>
                    <a:pt x="114154" y="680"/>
                  </a:lnTo>
                  <a:lnTo>
                    <a:pt x="680" y="56952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6621224" y="3230862"/>
              <a:ext cx="541976" cy="112360"/>
            </a:xfrm>
            <a:custGeom>
              <a:rect b="b" l="l" r="r" t="t"/>
              <a:pathLst>
                <a:path extrusionOk="0" h="150315" w="725052">
                  <a:moveTo>
                    <a:pt x="176048" y="680"/>
                  </a:moveTo>
                  <a:lnTo>
                    <a:pt x="680" y="37522"/>
                  </a:lnTo>
                  <a:lnTo>
                    <a:pt x="725732" y="152470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6919537" y="3189160"/>
              <a:ext cx="46266" cy="101345"/>
            </a:xfrm>
            <a:custGeom>
              <a:rect b="b" l="l" r="r" t="t"/>
              <a:pathLst>
                <a:path extrusionOk="0" h="135578" w="61894">
                  <a:moveTo>
                    <a:pt x="680" y="680"/>
                  </a:moveTo>
                  <a:lnTo>
                    <a:pt x="64049" y="135670"/>
                  </a:lnTo>
                  <a:lnTo>
                    <a:pt x="32217" y="126827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6919537" y="3189160"/>
              <a:ext cx="24235" cy="94735"/>
            </a:xfrm>
            <a:custGeom>
              <a:rect b="b" l="l" r="r" t="t"/>
              <a:pathLst>
                <a:path extrusionOk="0" h="126736" w="32421">
                  <a:moveTo>
                    <a:pt x="8049" y="120048"/>
                  </a:moveTo>
                  <a:lnTo>
                    <a:pt x="680" y="680"/>
                  </a:lnTo>
                  <a:lnTo>
                    <a:pt x="32217" y="126827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430807" y="3126497"/>
              <a:ext cx="132189" cy="248956"/>
            </a:xfrm>
            <a:custGeom>
              <a:rect b="b" l="l" r="r" t="t"/>
              <a:pathLst>
                <a:path extrusionOk="0" h="333052" w="176841">
                  <a:moveTo>
                    <a:pt x="158364" y="680"/>
                  </a:moveTo>
                  <a:lnTo>
                    <a:pt x="177522" y="235290"/>
                  </a:lnTo>
                  <a:lnTo>
                    <a:pt x="138322" y="265059"/>
                  </a:lnTo>
                  <a:lnTo>
                    <a:pt x="111206" y="301311"/>
                  </a:lnTo>
                  <a:lnTo>
                    <a:pt x="680" y="332554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6548852" y="3126497"/>
              <a:ext cx="24235" cy="176252"/>
            </a:xfrm>
            <a:custGeom>
              <a:rect b="b" l="l" r="r" t="t"/>
              <a:pathLst>
                <a:path extrusionOk="0" h="235789" w="32421">
                  <a:moveTo>
                    <a:pt x="33985" y="224680"/>
                  </a:moveTo>
                  <a:lnTo>
                    <a:pt x="680" y="680"/>
                  </a:lnTo>
                  <a:lnTo>
                    <a:pt x="19838" y="23529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6430807" y="3351555"/>
              <a:ext cx="81516" cy="48469"/>
            </a:xfrm>
            <a:custGeom>
              <a:rect b="b" l="l" r="r" t="t"/>
              <a:pathLst>
                <a:path extrusionOk="0" h="64842" w="109052">
                  <a:moveTo>
                    <a:pt x="680" y="31922"/>
                  </a:moveTo>
                  <a:lnTo>
                    <a:pt x="22196" y="65522"/>
                  </a:lnTo>
                  <a:lnTo>
                    <a:pt x="49312" y="60217"/>
                  </a:lnTo>
                  <a:lnTo>
                    <a:pt x="111206" y="680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6308348" y="3258443"/>
              <a:ext cx="312847" cy="348098"/>
            </a:xfrm>
            <a:custGeom>
              <a:rect b="b" l="l" r="r" t="t"/>
              <a:pathLst>
                <a:path extrusionOk="0" h="465683" w="418525">
                  <a:moveTo>
                    <a:pt x="418617" y="680"/>
                  </a:moveTo>
                  <a:lnTo>
                    <a:pt x="301901" y="88806"/>
                  </a:lnTo>
                  <a:lnTo>
                    <a:pt x="274785" y="125059"/>
                  </a:lnTo>
                  <a:lnTo>
                    <a:pt x="212891" y="184596"/>
                  </a:lnTo>
                  <a:lnTo>
                    <a:pt x="199333" y="187248"/>
                  </a:lnTo>
                  <a:lnTo>
                    <a:pt x="680" y="466069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6308348" y="3258443"/>
              <a:ext cx="312847" cy="374536"/>
            </a:xfrm>
            <a:custGeom>
              <a:rect b="b" l="l" r="r" t="t"/>
              <a:pathLst>
                <a:path extrusionOk="0" h="501052" w="418525">
                  <a:moveTo>
                    <a:pt x="78196" y="503206"/>
                  </a:moveTo>
                  <a:lnTo>
                    <a:pt x="680" y="466069"/>
                  </a:lnTo>
                  <a:lnTo>
                    <a:pt x="418617" y="680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6366378" y="3634644"/>
              <a:ext cx="912106" cy="200487"/>
            </a:xfrm>
            <a:custGeom>
              <a:rect b="b" l="l" r="r" t="t"/>
              <a:pathLst>
                <a:path extrusionOk="0" h="268210" w="1220209">
                  <a:moveTo>
                    <a:pt x="680" y="680"/>
                  </a:moveTo>
                  <a:lnTo>
                    <a:pt x="433059" y="209059"/>
                  </a:lnTo>
                  <a:lnTo>
                    <a:pt x="661774" y="268006"/>
                  </a:lnTo>
                  <a:lnTo>
                    <a:pt x="1222363" y="142743"/>
                  </a:lnTo>
                  <a:lnTo>
                    <a:pt x="952679" y="181943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6284077" y="3786227"/>
              <a:ext cx="731447" cy="231331"/>
            </a:xfrm>
            <a:custGeom>
              <a:rect b="b" l="l" r="r" t="t"/>
              <a:pathLst>
                <a:path extrusionOk="0" h="309473" w="978525">
                  <a:moveTo>
                    <a:pt x="680" y="65522"/>
                  </a:moveTo>
                  <a:lnTo>
                    <a:pt x="425101" y="680"/>
                  </a:lnTo>
                  <a:lnTo>
                    <a:pt x="978027" y="309269"/>
                  </a:lnTo>
                  <a:lnTo>
                    <a:pt x="252090" y="171627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6601807" y="3786227"/>
              <a:ext cx="590446" cy="231331"/>
            </a:xfrm>
            <a:custGeom>
              <a:rect b="b" l="l" r="r" t="t"/>
              <a:pathLst>
                <a:path extrusionOk="0" h="309473" w="789894">
                  <a:moveTo>
                    <a:pt x="790574" y="134196"/>
                  </a:moveTo>
                  <a:lnTo>
                    <a:pt x="605774" y="33101"/>
                  </a:lnTo>
                  <a:lnTo>
                    <a:pt x="512638" y="28680"/>
                  </a:lnTo>
                  <a:lnTo>
                    <a:pt x="347290" y="65522"/>
                  </a:lnTo>
                  <a:lnTo>
                    <a:pt x="118575" y="6575"/>
                  </a:lnTo>
                  <a:lnTo>
                    <a:pt x="680" y="680"/>
                  </a:lnTo>
                  <a:lnTo>
                    <a:pt x="553606" y="309269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6450223" y="3914202"/>
              <a:ext cx="603665" cy="284207"/>
            </a:xfrm>
            <a:custGeom>
              <a:rect b="b" l="l" r="r" t="t"/>
              <a:pathLst>
                <a:path extrusionOk="0" h="380210" w="807578">
                  <a:moveTo>
                    <a:pt x="30154" y="680"/>
                  </a:moveTo>
                  <a:lnTo>
                    <a:pt x="680" y="222617"/>
                  </a:lnTo>
                  <a:lnTo>
                    <a:pt x="808258" y="380890"/>
                  </a:lnTo>
                  <a:lnTo>
                    <a:pt x="756090" y="138322"/>
                  </a:lnTo>
                  <a:close/>
                </a:path>
              </a:pathLst>
            </a:custGeom>
            <a:solidFill>
              <a:srgbClr val="42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7015738" y="3886180"/>
              <a:ext cx="226925" cy="312847"/>
            </a:xfrm>
            <a:custGeom>
              <a:rect b="b" l="l" r="r" t="t"/>
              <a:pathLst>
                <a:path extrusionOk="0" h="418525" w="303578">
                  <a:moveTo>
                    <a:pt x="303375" y="202280"/>
                  </a:moveTo>
                  <a:lnTo>
                    <a:pt x="237648" y="680"/>
                  </a:lnTo>
                  <a:lnTo>
                    <a:pt x="680" y="175754"/>
                  </a:lnTo>
                  <a:lnTo>
                    <a:pt x="52849" y="418322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450223" y="4080348"/>
              <a:ext cx="603665" cy="513335"/>
            </a:xfrm>
            <a:custGeom>
              <a:rect b="b" l="l" r="r" t="t"/>
              <a:pathLst>
                <a:path extrusionOk="0" h="686736" w="807578">
                  <a:moveTo>
                    <a:pt x="680" y="680"/>
                  </a:moveTo>
                  <a:lnTo>
                    <a:pt x="141270" y="688595"/>
                  </a:lnTo>
                  <a:lnTo>
                    <a:pt x="808258" y="158954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054793" y="4037102"/>
              <a:ext cx="187268" cy="495710"/>
            </a:xfrm>
            <a:custGeom>
              <a:rect b="b" l="l" r="r" t="t"/>
              <a:pathLst>
                <a:path extrusionOk="0" h="663157" w="250526">
                  <a:moveTo>
                    <a:pt x="251206" y="680"/>
                  </a:moveTo>
                  <a:lnTo>
                    <a:pt x="680" y="216722"/>
                  </a:lnTo>
                  <a:lnTo>
                    <a:pt x="107670" y="663837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6555472" y="4198835"/>
              <a:ext cx="579430" cy="396567"/>
            </a:xfrm>
            <a:custGeom>
              <a:rect b="b" l="l" r="r" t="t"/>
              <a:pathLst>
                <a:path extrusionOk="0" h="530525" w="775157">
                  <a:moveTo>
                    <a:pt x="774658" y="447796"/>
                  </a:moveTo>
                  <a:lnTo>
                    <a:pt x="680" y="530322"/>
                  </a:lnTo>
                  <a:lnTo>
                    <a:pt x="667669" y="680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6555472" y="4533555"/>
              <a:ext cx="579430" cy="112360"/>
            </a:xfrm>
            <a:custGeom>
              <a:rect b="b" l="l" r="r" t="t"/>
              <a:pathLst>
                <a:path extrusionOk="0" h="150315" w="775157">
                  <a:moveTo>
                    <a:pt x="484048" y="114448"/>
                  </a:moveTo>
                  <a:lnTo>
                    <a:pt x="774658" y="680"/>
                  </a:lnTo>
                  <a:lnTo>
                    <a:pt x="680" y="83206"/>
                  </a:lnTo>
                  <a:lnTo>
                    <a:pt x="132133" y="149817"/>
                  </a:lnTo>
                  <a:lnTo>
                    <a:pt x="284512" y="140975"/>
                  </a:lnTo>
                  <a:lnTo>
                    <a:pt x="290996" y="144512"/>
                  </a:lnTo>
                  <a:lnTo>
                    <a:pt x="390322" y="133017"/>
                  </a:lnTo>
                  <a:lnTo>
                    <a:pt x="395627" y="128596"/>
                  </a:lnTo>
                  <a:close/>
                </a:path>
              </a:pathLst>
            </a:custGeom>
            <a:solidFill>
              <a:srgbClr val="1D54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6596953" y="4616297"/>
              <a:ext cx="207096" cy="50672"/>
            </a:xfrm>
            <a:custGeom>
              <a:rect b="b" l="l" r="r" t="t"/>
              <a:pathLst>
                <a:path extrusionOk="0" h="67789" w="277052">
                  <a:moveTo>
                    <a:pt x="680" y="680"/>
                  </a:moveTo>
                  <a:lnTo>
                    <a:pt x="10406" y="67291"/>
                  </a:lnTo>
                  <a:lnTo>
                    <a:pt x="278027" y="56385"/>
                  </a:lnTo>
                  <a:lnTo>
                    <a:pt x="229101" y="30448"/>
                  </a:lnTo>
                  <a:lnTo>
                    <a:pt x="76722" y="39291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6851137" y="4591364"/>
              <a:ext cx="218112" cy="59485"/>
            </a:xfrm>
            <a:custGeom>
              <a:rect b="b" l="l" r="r" t="t"/>
              <a:pathLst>
                <a:path extrusionOk="0" h="79578" w="291789">
                  <a:moveTo>
                    <a:pt x="680" y="51375"/>
                  </a:moveTo>
                  <a:lnTo>
                    <a:pt x="28385" y="79670"/>
                  </a:lnTo>
                  <a:lnTo>
                    <a:pt x="293059" y="32512"/>
                  </a:lnTo>
                  <a:lnTo>
                    <a:pt x="182238" y="680"/>
                  </a:lnTo>
                  <a:lnTo>
                    <a:pt x="89101" y="37227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6604234" y="4657999"/>
              <a:ext cx="200487" cy="248956"/>
            </a:xfrm>
            <a:custGeom>
              <a:rect b="b" l="l" r="r" t="t"/>
              <a:pathLst>
                <a:path extrusionOk="0" h="333052" w="268210">
                  <a:moveTo>
                    <a:pt x="680" y="11585"/>
                  </a:moveTo>
                  <a:lnTo>
                    <a:pt x="87627" y="333732"/>
                  </a:lnTo>
                  <a:lnTo>
                    <a:pt x="268301" y="680"/>
                  </a:lnTo>
                  <a:close/>
                </a:path>
              </a:pathLst>
            </a:custGeom>
            <a:solidFill>
              <a:srgbClr val="245E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6701980" y="4615193"/>
              <a:ext cx="367927" cy="286410"/>
            </a:xfrm>
            <a:custGeom>
              <a:rect b="b" l="l" r="r" t="t"/>
              <a:pathLst>
                <a:path extrusionOk="0" h="383157" w="492210">
                  <a:moveTo>
                    <a:pt x="227627" y="47838"/>
                  </a:moveTo>
                  <a:lnTo>
                    <a:pt x="680" y="385311"/>
                  </a:lnTo>
                  <a:lnTo>
                    <a:pt x="492301" y="680"/>
                  </a:lnTo>
                  <a:close/>
                </a:path>
              </a:pathLst>
            </a:custGeom>
            <a:solidFill>
              <a:srgbClr val="1E5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6701980" y="4629314"/>
              <a:ext cx="169643" cy="273191"/>
            </a:xfrm>
            <a:custGeom>
              <a:rect b="b" l="l" r="r" t="t"/>
              <a:pathLst>
                <a:path extrusionOk="0" h="365473" w="226947">
                  <a:moveTo>
                    <a:pt x="95291" y="16596"/>
                  </a:moveTo>
                  <a:lnTo>
                    <a:pt x="194617" y="5101"/>
                  </a:lnTo>
                  <a:lnTo>
                    <a:pt x="199922" y="680"/>
                  </a:lnTo>
                  <a:lnTo>
                    <a:pt x="227627" y="28975"/>
                  </a:lnTo>
                  <a:lnTo>
                    <a:pt x="680" y="366448"/>
                  </a:lnTo>
                  <a:lnTo>
                    <a:pt x="12175" y="270364"/>
                  </a:lnTo>
                  <a:lnTo>
                    <a:pt x="137733" y="38996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6333281" y="3973555"/>
              <a:ext cx="48469" cy="784323"/>
            </a:xfrm>
            <a:custGeom>
              <a:rect b="b" l="l" r="r" t="t"/>
              <a:pathLst>
                <a:path extrusionOk="0" h="1049262" w="64842">
                  <a:moveTo>
                    <a:pt x="680" y="680"/>
                  </a:moveTo>
                  <a:lnTo>
                    <a:pt x="66996" y="547122"/>
                  </a:lnTo>
                  <a:lnTo>
                    <a:pt x="44891" y="1050237"/>
                  </a:lnTo>
                  <a:lnTo>
                    <a:pt x="28680" y="547122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6576169" y="3442860"/>
              <a:ext cx="132189" cy="127783"/>
            </a:xfrm>
            <a:custGeom>
              <a:rect b="b" l="l" r="r" t="t"/>
              <a:pathLst>
                <a:path extrusionOk="0" h="170947" w="176841">
                  <a:moveTo>
                    <a:pt x="176695" y="86800"/>
                  </a:moveTo>
                  <a:cubicBezTo>
                    <a:pt x="176695" y="133517"/>
                    <a:pt x="137635" y="171389"/>
                    <a:pt x="89453" y="171389"/>
                  </a:cubicBezTo>
                  <a:cubicBezTo>
                    <a:pt x="41270" y="171389"/>
                    <a:pt x="2210" y="133517"/>
                    <a:pt x="2210" y="86800"/>
                  </a:cubicBezTo>
                  <a:cubicBezTo>
                    <a:pt x="2210" y="40083"/>
                    <a:pt x="41270" y="2211"/>
                    <a:pt x="89453" y="2211"/>
                  </a:cubicBezTo>
                  <a:cubicBezTo>
                    <a:pt x="137635" y="2211"/>
                    <a:pt x="176695" y="40083"/>
                    <a:pt x="176695" y="868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7152648" y="3513110"/>
              <a:ext cx="68298" cy="134392"/>
            </a:xfrm>
            <a:custGeom>
              <a:rect b="b" l="l" r="r" t="t"/>
              <a:pathLst>
                <a:path extrusionOk="0" h="179789" w="91368">
                  <a:moveTo>
                    <a:pt x="72200" y="85344"/>
                  </a:moveTo>
                  <a:cubicBezTo>
                    <a:pt x="81974" y="131029"/>
                    <a:pt x="78283" y="170549"/>
                    <a:pt x="63956" y="173613"/>
                  </a:cubicBezTo>
                  <a:cubicBezTo>
                    <a:pt x="49630" y="176678"/>
                    <a:pt x="30093" y="142128"/>
                    <a:pt x="20320" y="96443"/>
                  </a:cubicBezTo>
                  <a:cubicBezTo>
                    <a:pt x="10547" y="50758"/>
                    <a:pt x="14238" y="11238"/>
                    <a:pt x="28564" y="8173"/>
                  </a:cubicBezTo>
                  <a:cubicBezTo>
                    <a:pt x="42890" y="5109"/>
                    <a:pt x="62427" y="39659"/>
                    <a:pt x="72200" y="853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6621224" y="3258443"/>
              <a:ext cx="541976" cy="511132"/>
            </a:xfrm>
            <a:custGeom>
              <a:rect b="b" l="l" r="r" t="t"/>
              <a:pathLst>
                <a:path extrusionOk="0" h="683788" w="725052">
                  <a:moveTo>
                    <a:pt x="680" y="680"/>
                  </a:moveTo>
                  <a:lnTo>
                    <a:pt x="612259" y="684469"/>
                  </a:lnTo>
                  <a:lnTo>
                    <a:pt x="725732" y="11562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6430807" y="3786227"/>
              <a:ext cx="647727" cy="187268"/>
            </a:xfrm>
            <a:custGeom>
              <a:rect b="b" l="l" r="r" t="t"/>
              <a:pathLst>
                <a:path extrusionOk="0" h="250526" w="866525">
                  <a:moveTo>
                    <a:pt x="229101" y="680"/>
                  </a:moveTo>
                  <a:lnTo>
                    <a:pt x="680" y="78785"/>
                  </a:lnTo>
                  <a:lnTo>
                    <a:pt x="191669" y="158069"/>
                  </a:lnTo>
                  <a:lnTo>
                    <a:pt x="685059" y="250911"/>
                  </a:lnTo>
                  <a:lnTo>
                    <a:pt x="866616" y="97059"/>
                  </a:lnTo>
                  <a:lnTo>
                    <a:pt x="741058" y="28680"/>
                  </a:lnTo>
                  <a:lnTo>
                    <a:pt x="575711" y="65522"/>
                  </a:lnTo>
                  <a:lnTo>
                    <a:pt x="346996" y="6575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6596953" y="4591364"/>
              <a:ext cx="409787" cy="114564"/>
            </a:xfrm>
            <a:custGeom>
              <a:rect b="b" l="l" r="r" t="t"/>
              <a:pathLst>
                <a:path extrusionOk="0" h="153263" w="548210">
                  <a:moveTo>
                    <a:pt x="521774" y="680"/>
                  </a:moveTo>
                  <a:lnTo>
                    <a:pt x="549185" y="33985"/>
                  </a:lnTo>
                  <a:lnTo>
                    <a:pt x="343754" y="54912"/>
                  </a:lnTo>
                  <a:lnTo>
                    <a:pt x="242364" y="155122"/>
                  </a:lnTo>
                  <a:lnTo>
                    <a:pt x="278027" y="89690"/>
                  </a:lnTo>
                  <a:lnTo>
                    <a:pt x="237648" y="68470"/>
                  </a:lnTo>
                  <a:lnTo>
                    <a:pt x="10406" y="100596"/>
                  </a:lnTo>
                  <a:lnTo>
                    <a:pt x="680" y="33985"/>
                  </a:lnTo>
                  <a:lnTo>
                    <a:pt x="76722" y="72596"/>
                  </a:lnTo>
                  <a:lnTo>
                    <a:pt x="428638" y="37227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6340121" y="4029820"/>
              <a:ext cx="72704" cy="502319"/>
            </a:xfrm>
            <a:custGeom>
              <a:rect b="b" l="l" r="r" t="t"/>
              <a:pathLst>
                <a:path extrusionOk="0" h="671999" w="97263">
                  <a:moveTo>
                    <a:pt x="680" y="680"/>
                  </a:moveTo>
                  <a:lnTo>
                    <a:pt x="99122" y="450154"/>
                  </a:lnTo>
                  <a:lnTo>
                    <a:pt x="93817" y="673564"/>
                  </a:lnTo>
                  <a:lnTo>
                    <a:pt x="80259" y="667669"/>
                  </a:lnTo>
                  <a:lnTo>
                    <a:pt x="54027" y="557438"/>
                  </a:lnTo>
                  <a:lnTo>
                    <a:pt x="57859" y="471964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6243920" y="3985691"/>
              <a:ext cx="310645" cy="608070"/>
            </a:xfrm>
            <a:custGeom>
              <a:rect b="b" l="l" r="r" t="t"/>
              <a:pathLst>
                <a:path extrusionOk="0" h="813472" w="415578">
                  <a:moveTo>
                    <a:pt x="680" y="680"/>
                  </a:moveTo>
                  <a:lnTo>
                    <a:pt x="276259" y="127122"/>
                  </a:lnTo>
                  <a:lnTo>
                    <a:pt x="416848" y="815037"/>
                  </a:lnTo>
                  <a:lnTo>
                    <a:pt x="178406" y="713648"/>
                  </a:lnTo>
                  <a:lnTo>
                    <a:pt x="34575" y="194617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6243920" y="3834769"/>
              <a:ext cx="226925" cy="244550"/>
            </a:xfrm>
            <a:custGeom>
              <a:rect b="b" l="l" r="r" t="t"/>
              <a:pathLst>
                <a:path extrusionOk="0" h="327157" w="303578">
                  <a:moveTo>
                    <a:pt x="54322" y="680"/>
                  </a:moveTo>
                  <a:lnTo>
                    <a:pt x="305733" y="106785"/>
                  </a:lnTo>
                  <a:lnTo>
                    <a:pt x="276259" y="328722"/>
                  </a:lnTo>
                  <a:lnTo>
                    <a:pt x="680" y="202280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6163384" y="3973555"/>
              <a:ext cx="189471" cy="416396"/>
            </a:xfrm>
            <a:custGeom>
              <a:rect b="b" l="l" r="r" t="t"/>
              <a:pathLst>
                <a:path extrusionOk="0" h="557052" w="253473">
                  <a:moveTo>
                    <a:pt x="227627" y="680"/>
                  </a:moveTo>
                  <a:lnTo>
                    <a:pt x="680" y="558911"/>
                  </a:lnTo>
                  <a:lnTo>
                    <a:pt x="255627" y="547122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6163384" y="4382633"/>
              <a:ext cx="202690" cy="376739"/>
            </a:xfrm>
            <a:custGeom>
              <a:rect b="b" l="l" r="r" t="t"/>
              <a:pathLst>
                <a:path extrusionOk="0" h="503999" w="271157">
                  <a:moveTo>
                    <a:pt x="271838" y="503796"/>
                  </a:moveTo>
                  <a:lnTo>
                    <a:pt x="680" y="12470"/>
                  </a:lnTo>
                  <a:lnTo>
                    <a:pt x="255627" y="68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36" name="Google Shape;236;p5"/>
            <p:cNvGrpSpPr/>
            <p:nvPr/>
          </p:nvGrpSpPr>
          <p:grpSpPr>
            <a:xfrm rot="-2480660">
              <a:off x="7310707" y="3800069"/>
              <a:ext cx="146280" cy="701617"/>
              <a:chOff x="6945270" y="2693707"/>
              <a:chExt cx="195410" cy="937262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6968259" y="2693707"/>
                <a:ext cx="76631" cy="501052"/>
              </a:xfrm>
              <a:custGeom>
                <a:rect b="b" l="l" r="r" t="t"/>
                <a:pathLst>
                  <a:path extrusionOk="0" h="501052" w="76631">
                    <a:moveTo>
                      <a:pt x="680" y="680"/>
                    </a:moveTo>
                    <a:lnTo>
                      <a:pt x="78785" y="475206"/>
                    </a:lnTo>
                    <a:lnTo>
                      <a:pt x="58154" y="503206"/>
                    </a:lnTo>
                    <a:close/>
                  </a:path>
                </a:pathLst>
              </a:custGeom>
              <a:solidFill>
                <a:srgbClr val="1B3E6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7025733" y="3168233"/>
                <a:ext cx="114947" cy="462736"/>
              </a:xfrm>
              <a:custGeom>
                <a:rect b="b" l="l" r="r" t="t"/>
                <a:pathLst>
                  <a:path extrusionOk="0" h="462736" w="114947">
                    <a:moveTo>
                      <a:pt x="115627" y="464890"/>
                    </a:moveTo>
                    <a:lnTo>
                      <a:pt x="21312" y="680"/>
                    </a:lnTo>
                    <a:lnTo>
                      <a:pt x="680" y="28680"/>
                    </a:lnTo>
                    <a:close/>
                  </a:path>
                </a:pathLst>
              </a:custGeom>
              <a:solidFill>
                <a:srgbClr val="2049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6945270" y="2693707"/>
                <a:ext cx="194526" cy="937262"/>
              </a:xfrm>
              <a:custGeom>
                <a:rect b="b" l="l" r="r" t="t"/>
                <a:pathLst>
                  <a:path extrusionOk="0" h="937262" w="194526">
                    <a:moveTo>
                      <a:pt x="680" y="512638"/>
                    </a:moveTo>
                    <a:lnTo>
                      <a:pt x="196090" y="939416"/>
                    </a:lnTo>
                    <a:lnTo>
                      <a:pt x="81143" y="503206"/>
                    </a:lnTo>
                    <a:lnTo>
                      <a:pt x="23670" y="680"/>
                    </a:lnTo>
                    <a:close/>
                  </a:path>
                </a:pathLst>
              </a:custGeom>
              <a:solidFill>
                <a:srgbClr val="176B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0" name="Google Shape;240;p5"/>
              <p:cNvSpPr/>
              <p:nvPr/>
            </p:nvSpPr>
            <p:spPr>
              <a:xfrm>
                <a:off x="6968259" y="2693707"/>
                <a:ext cx="76631" cy="501052"/>
              </a:xfrm>
              <a:custGeom>
                <a:rect b="b" l="l" r="r" t="t"/>
                <a:pathLst>
                  <a:path extrusionOk="0" h="501052" w="76631">
                    <a:moveTo>
                      <a:pt x="680" y="680"/>
                    </a:moveTo>
                    <a:lnTo>
                      <a:pt x="78785" y="475206"/>
                    </a:lnTo>
                    <a:lnTo>
                      <a:pt x="58154" y="503206"/>
                    </a:lnTo>
                    <a:close/>
                  </a:path>
                </a:pathLst>
              </a:custGeom>
              <a:solidFill>
                <a:srgbClr val="1B3E6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>
                <a:off x="7025733" y="3168233"/>
                <a:ext cx="114947" cy="462736"/>
              </a:xfrm>
              <a:custGeom>
                <a:rect b="b" l="l" r="r" t="t"/>
                <a:pathLst>
                  <a:path extrusionOk="0" h="462736" w="114947">
                    <a:moveTo>
                      <a:pt x="115627" y="464890"/>
                    </a:moveTo>
                    <a:lnTo>
                      <a:pt x="21312" y="680"/>
                    </a:lnTo>
                    <a:lnTo>
                      <a:pt x="680" y="28680"/>
                    </a:lnTo>
                    <a:close/>
                  </a:path>
                </a:pathLst>
              </a:custGeom>
              <a:solidFill>
                <a:srgbClr val="2049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2" name="Google Shape;242;p5"/>
              <p:cNvSpPr/>
              <p:nvPr/>
            </p:nvSpPr>
            <p:spPr>
              <a:xfrm>
                <a:off x="6945270" y="2693707"/>
                <a:ext cx="194526" cy="937262"/>
              </a:xfrm>
              <a:custGeom>
                <a:rect b="b" l="l" r="r" t="t"/>
                <a:pathLst>
                  <a:path extrusionOk="0" h="937262" w="194526">
                    <a:moveTo>
                      <a:pt x="680" y="512638"/>
                    </a:moveTo>
                    <a:lnTo>
                      <a:pt x="196090" y="939416"/>
                    </a:lnTo>
                    <a:lnTo>
                      <a:pt x="81143" y="503206"/>
                    </a:lnTo>
                    <a:lnTo>
                      <a:pt x="23670" y="680"/>
                    </a:lnTo>
                    <a:close/>
                  </a:path>
                </a:pathLst>
              </a:custGeom>
              <a:solidFill>
                <a:srgbClr val="176B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3" name="Google Shape;243;p5"/>
              <p:cNvSpPr/>
              <p:nvPr/>
            </p:nvSpPr>
            <p:spPr>
              <a:xfrm>
                <a:off x="6968259" y="2693707"/>
                <a:ext cx="76631" cy="501052"/>
              </a:xfrm>
              <a:custGeom>
                <a:rect b="b" l="l" r="r" t="t"/>
                <a:pathLst>
                  <a:path extrusionOk="0" h="501052" w="76631">
                    <a:moveTo>
                      <a:pt x="680" y="680"/>
                    </a:moveTo>
                    <a:lnTo>
                      <a:pt x="78785" y="475206"/>
                    </a:lnTo>
                    <a:lnTo>
                      <a:pt x="58154" y="503206"/>
                    </a:lnTo>
                    <a:close/>
                  </a:path>
                </a:pathLst>
              </a:custGeom>
              <a:solidFill>
                <a:srgbClr val="1B3E6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4" name="Google Shape;244;p5"/>
              <p:cNvSpPr/>
              <p:nvPr/>
            </p:nvSpPr>
            <p:spPr>
              <a:xfrm>
                <a:off x="7025733" y="3168233"/>
                <a:ext cx="114947" cy="462736"/>
              </a:xfrm>
              <a:custGeom>
                <a:rect b="b" l="l" r="r" t="t"/>
                <a:pathLst>
                  <a:path extrusionOk="0" h="462736" w="114947">
                    <a:moveTo>
                      <a:pt x="115627" y="464890"/>
                    </a:moveTo>
                    <a:lnTo>
                      <a:pt x="21312" y="680"/>
                    </a:lnTo>
                    <a:lnTo>
                      <a:pt x="680" y="28680"/>
                    </a:lnTo>
                    <a:close/>
                  </a:path>
                </a:pathLst>
              </a:custGeom>
              <a:solidFill>
                <a:srgbClr val="2049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45" name="Google Shape;245;p5"/>
              <p:cNvSpPr/>
              <p:nvPr/>
            </p:nvSpPr>
            <p:spPr>
              <a:xfrm>
                <a:off x="6945270" y="2693707"/>
                <a:ext cx="194526" cy="937262"/>
              </a:xfrm>
              <a:custGeom>
                <a:rect b="b" l="l" r="r" t="t"/>
                <a:pathLst>
                  <a:path extrusionOk="0" h="937262" w="194526">
                    <a:moveTo>
                      <a:pt x="680" y="512638"/>
                    </a:moveTo>
                    <a:lnTo>
                      <a:pt x="196090" y="939416"/>
                    </a:lnTo>
                    <a:lnTo>
                      <a:pt x="81143" y="503206"/>
                    </a:lnTo>
                    <a:lnTo>
                      <a:pt x="23670" y="680"/>
                    </a:lnTo>
                    <a:close/>
                  </a:path>
                </a:pathLst>
              </a:custGeom>
              <a:solidFill>
                <a:srgbClr val="176B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46" name="Google Shape;246;p5"/>
            <p:cNvSpPr/>
            <p:nvPr/>
          </p:nvSpPr>
          <p:spPr>
            <a:xfrm>
              <a:off x="6366378" y="3258443"/>
              <a:ext cx="795339" cy="511132"/>
            </a:xfrm>
            <a:custGeom>
              <a:rect b="b" l="l" r="r" t="t"/>
              <a:pathLst>
                <a:path extrusionOk="0" h="683788" w="1063999">
                  <a:moveTo>
                    <a:pt x="680" y="503206"/>
                  </a:moveTo>
                  <a:lnTo>
                    <a:pt x="341101" y="680"/>
                  </a:lnTo>
                  <a:lnTo>
                    <a:pt x="1066153" y="115627"/>
                  </a:lnTo>
                  <a:lnTo>
                    <a:pt x="952679" y="68446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7079064" y="3344495"/>
              <a:ext cx="200487" cy="425209"/>
            </a:xfrm>
            <a:custGeom>
              <a:rect b="b" l="l" r="r" t="t"/>
              <a:pathLst>
                <a:path extrusionOk="0" h="568841" w="268210">
                  <a:moveTo>
                    <a:pt x="270364" y="530322"/>
                  </a:moveTo>
                  <a:lnTo>
                    <a:pt x="114154" y="680"/>
                  </a:lnTo>
                  <a:lnTo>
                    <a:pt x="680" y="56952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6621224" y="3230862"/>
              <a:ext cx="541976" cy="112360"/>
            </a:xfrm>
            <a:custGeom>
              <a:rect b="b" l="l" r="r" t="t"/>
              <a:pathLst>
                <a:path extrusionOk="0" h="150315" w="725052">
                  <a:moveTo>
                    <a:pt x="176048" y="680"/>
                  </a:moveTo>
                  <a:lnTo>
                    <a:pt x="680" y="37522"/>
                  </a:lnTo>
                  <a:lnTo>
                    <a:pt x="725732" y="152470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6919537" y="3189160"/>
              <a:ext cx="46266" cy="101345"/>
            </a:xfrm>
            <a:custGeom>
              <a:rect b="b" l="l" r="r" t="t"/>
              <a:pathLst>
                <a:path extrusionOk="0" h="135578" w="61894">
                  <a:moveTo>
                    <a:pt x="680" y="680"/>
                  </a:moveTo>
                  <a:lnTo>
                    <a:pt x="64049" y="135670"/>
                  </a:lnTo>
                  <a:lnTo>
                    <a:pt x="32217" y="126827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6919537" y="3189160"/>
              <a:ext cx="24235" cy="94735"/>
            </a:xfrm>
            <a:custGeom>
              <a:rect b="b" l="l" r="r" t="t"/>
              <a:pathLst>
                <a:path extrusionOk="0" h="126736" w="32421">
                  <a:moveTo>
                    <a:pt x="8049" y="120048"/>
                  </a:moveTo>
                  <a:lnTo>
                    <a:pt x="680" y="680"/>
                  </a:lnTo>
                  <a:lnTo>
                    <a:pt x="32217" y="126827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6430807" y="3126497"/>
              <a:ext cx="132189" cy="248956"/>
            </a:xfrm>
            <a:custGeom>
              <a:rect b="b" l="l" r="r" t="t"/>
              <a:pathLst>
                <a:path extrusionOk="0" h="333052" w="176841">
                  <a:moveTo>
                    <a:pt x="158364" y="680"/>
                  </a:moveTo>
                  <a:lnTo>
                    <a:pt x="177522" y="235290"/>
                  </a:lnTo>
                  <a:lnTo>
                    <a:pt x="138322" y="265059"/>
                  </a:lnTo>
                  <a:lnTo>
                    <a:pt x="111206" y="301311"/>
                  </a:lnTo>
                  <a:lnTo>
                    <a:pt x="680" y="332554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6548852" y="3126497"/>
              <a:ext cx="24235" cy="176252"/>
            </a:xfrm>
            <a:custGeom>
              <a:rect b="b" l="l" r="r" t="t"/>
              <a:pathLst>
                <a:path extrusionOk="0" h="235789" w="32421">
                  <a:moveTo>
                    <a:pt x="33985" y="224680"/>
                  </a:moveTo>
                  <a:lnTo>
                    <a:pt x="680" y="680"/>
                  </a:lnTo>
                  <a:lnTo>
                    <a:pt x="19838" y="23529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6430807" y="3351555"/>
              <a:ext cx="81516" cy="48469"/>
            </a:xfrm>
            <a:custGeom>
              <a:rect b="b" l="l" r="r" t="t"/>
              <a:pathLst>
                <a:path extrusionOk="0" h="64842" w="109052">
                  <a:moveTo>
                    <a:pt x="680" y="31922"/>
                  </a:moveTo>
                  <a:lnTo>
                    <a:pt x="22196" y="65522"/>
                  </a:lnTo>
                  <a:lnTo>
                    <a:pt x="49312" y="60217"/>
                  </a:lnTo>
                  <a:lnTo>
                    <a:pt x="111206" y="680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6308348" y="3258443"/>
              <a:ext cx="312847" cy="348098"/>
            </a:xfrm>
            <a:custGeom>
              <a:rect b="b" l="l" r="r" t="t"/>
              <a:pathLst>
                <a:path extrusionOk="0" h="465683" w="418525">
                  <a:moveTo>
                    <a:pt x="418617" y="680"/>
                  </a:moveTo>
                  <a:lnTo>
                    <a:pt x="301901" y="88806"/>
                  </a:lnTo>
                  <a:lnTo>
                    <a:pt x="274785" y="125059"/>
                  </a:lnTo>
                  <a:lnTo>
                    <a:pt x="212891" y="184596"/>
                  </a:lnTo>
                  <a:lnTo>
                    <a:pt x="199333" y="187248"/>
                  </a:lnTo>
                  <a:lnTo>
                    <a:pt x="680" y="466069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6308348" y="3258443"/>
              <a:ext cx="312847" cy="374536"/>
            </a:xfrm>
            <a:custGeom>
              <a:rect b="b" l="l" r="r" t="t"/>
              <a:pathLst>
                <a:path extrusionOk="0" h="501052" w="418525">
                  <a:moveTo>
                    <a:pt x="78196" y="503206"/>
                  </a:moveTo>
                  <a:lnTo>
                    <a:pt x="680" y="466069"/>
                  </a:lnTo>
                  <a:lnTo>
                    <a:pt x="418617" y="680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6366378" y="3634644"/>
              <a:ext cx="912106" cy="200487"/>
            </a:xfrm>
            <a:custGeom>
              <a:rect b="b" l="l" r="r" t="t"/>
              <a:pathLst>
                <a:path extrusionOk="0" h="268210" w="1220209">
                  <a:moveTo>
                    <a:pt x="680" y="680"/>
                  </a:moveTo>
                  <a:lnTo>
                    <a:pt x="433059" y="209059"/>
                  </a:lnTo>
                  <a:lnTo>
                    <a:pt x="661774" y="268006"/>
                  </a:lnTo>
                  <a:lnTo>
                    <a:pt x="1222363" y="142743"/>
                  </a:lnTo>
                  <a:lnTo>
                    <a:pt x="952679" y="181943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6284077" y="3786227"/>
              <a:ext cx="731447" cy="231331"/>
            </a:xfrm>
            <a:custGeom>
              <a:rect b="b" l="l" r="r" t="t"/>
              <a:pathLst>
                <a:path extrusionOk="0" h="309473" w="978525">
                  <a:moveTo>
                    <a:pt x="680" y="65522"/>
                  </a:moveTo>
                  <a:lnTo>
                    <a:pt x="425101" y="680"/>
                  </a:lnTo>
                  <a:lnTo>
                    <a:pt x="978027" y="309269"/>
                  </a:lnTo>
                  <a:lnTo>
                    <a:pt x="252090" y="171627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6601807" y="3786227"/>
              <a:ext cx="590446" cy="231331"/>
            </a:xfrm>
            <a:custGeom>
              <a:rect b="b" l="l" r="r" t="t"/>
              <a:pathLst>
                <a:path extrusionOk="0" h="309473" w="789894">
                  <a:moveTo>
                    <a:pt x="790574" y="134196"/>
                  </a:moveTo>
                  <a:lnTo>
                    <a:pt x="605774" y="33101"/>
                  </a:lnTo>
                  <a:lnTo>
                    <a:pt x="512638" y="28680"/>
                  </a:lnTo>
                  <a:lnTo>
                    <a:pt x="347290" y="65522"/>
                  </a:lnTo>
                  <a:lnTo>
                    <a:pt x="118575" y="6575"/>
                  </a:lnTo>
                  <a:lnTo>
                    <a:pt x="680" y="680"/>
                  </a:lnTo>
                  <a:lnTo>
                    <a:pt x="553606" y="309269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6450223" y="3914202"/>
              <a:ext cx="603665" cy="284207"/>
            </a:xfrm>
            <a:custGeom>
              <a:rect b="b" l="l" r="r" t="t"/>
              <a:pathLst>
                <a:path extrusionOk="0" h="380210" w="807578">
                  <a:moveTo>
                    <a:pt x="30154" y="680"/>
                  </a:moveTo>
                  <a:lnTo>
                    <a:pt x="680" y="222617"/>
                  </a:lnTo>
                  <a:lnTo>
                    <a:pt x="808258" y="380890"/>
                  </a:lnTo>
                  <a:lnTo>
                    <a:pt x="756090" y="138322"/>
                  </a:lnTo>
                  <a:close/>
                </a:path>
              </a:pathLst>
            </a:custGeom>
            <a:solidFill>
              <a:srgbClr val="42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7015738" y="3886180"/>
              <a:ext cx="226925" cy="312847"/>
            </a:xfrm>
            <a:custGeom>
              <a:rect b="b" l="l" r="r" t="t"/>
              <a:pathLst>
                <a:path extrusionOk="0" h="418525" w="303578">
                  <a:moveTo>
                    <a:pt x="303375" y="202280"/>
                  </a:moveTo>
                  <a:lnTo>
                    <a:pt x="237648" y="680"/>
                  </a:lnTo>
                  <a:lnTo>
                    <a:pt x="680" y="175754"/>
                  </a:lnTo>
                  <a:lnTo>
                    <a:pt x="52849" y="418322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6450223" y="4080348"/>
              <a:ext cx="603665" cy="513335"/>
            </a:xfrm>
            <a:custGeom>
              <a:rect b="b" l="l" r="r" t="t"/>
              <a:pathLst>
                <a:path extrusionOk="0" h="686736" w="807578">
                  <a:moveTo>
                    <a:pt x="680" y="680"/>
                  </a:moveTo>
                  <a:lnTo>
                    <a:pt x="141270" y="688595"/>
                  </a:lnTo>
                  <a:lnTo>
                    <a:pt x="808258" y="158954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054793" y="4037102"/>
              <a:ext cx="187268" cy="495710"/>
            </a:xfrm>
            <a:custGeom>
              <a:rect b="b" l="l" r="r" t="t"/>
              <a:pathLst>
                <a:path extrusionOk="0" h="663157" w="250526">
                  <a:moveTo>
                    <a:pt x="251206" y="680"/>
                  </a:moveTo>
                  <a:lnTo>
                    <a:pt x="680" y="216722"/>
                  </a:lnTo>
                  <a:lnTo>
                    <a:pt x="107670" y="663837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6555472" y="4198835"/>
              <a:ext cx="579430" cy="396567"/>
            </a:xfrm>
            <a:custGeom>
              <a:rect b="b" l="l" r="r" t="t"/>
              <a:pathLst>
                <a:path extrusionOk="0" h="530525" w="775157">
                  <a:moveTo>
                    <a:pt x="774658" y="447796"/>
                  </a:moveTo>
                  <a:lnTo>
                    <a:pt x="680" y="530322"/>
                  </a:lnTo>
                  <a:lnTo>
                    <a:pt x="667669" y="680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6555472" y="4533555"/>
              <a:ext cx="579430" cy="112360"/>
            </a:xfrm>
            <a:custGeom>
              <a:rect b="b" l="l" r="r" t="t"/>
              <a:pathLst>
                <a:path extrusionOk="0" h="150315" w="775157">
                  <a:moveTo>
                    <a:pt x="484048" y="114448"/>
                  </a:moveTo>
                  <a:lnTo>
                    <a:pt x="774658" y="680"/>
                  </a:lnTo>
                  <a:lnTo>
                    <a:pt x="680" y="83206"/>
                  </a:lnTo>
                  <a:lnTo>
                    <a:pt x="132133" y="149817"/>
                  </a:lnTo>
                  <a:lnTo>
                    <a:pt x="284512" y="140975"/>
                  </a:lnTo>
                  <a:lnTo>
                    <a:pt x="290996" y="144512"/>
                  </a:lnTo>
                  <a:lnTo>
                    <a:pt x="390322" y="133017"/>
                  </a:lnTo>
                  <a:lnTo>
                    <a:pt x="395627" y="128596"/>
                  </a:lnTo>
                  <a:close/>
                </a:path>
              </a:pathLst>
            </a:custGeom>
            <a:solidFill>
              <a:srgbClr val="1D54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6596953" y="4616297"/>
              <a:ext cx="207096" cy="50672"/>
            </a:xfrm>
            <a:custGeom>
              <a:rect b="b" l="l" r="r" t="t"/>
              <a:pathLst>
                <a:path extrusionOk="0" h="67789" w="277052">
                  <a:moveTo>
                    <a:pt x="680" y="680"/>
                  </a:moveTo>
                  <a:lnTo>
                    <a:pt x="10406" y="67291"/>
                  </a:lnTo>
                  <a:lnTo>
                    <a:pt x="278027" y="56385"/>
                  </a:lnTo>
                  <a:lnTo>
                    <a:pt x="229101" y="30448"/>
                  </a:lnTo>
                  <a:lnTo>
                    <a:pt x="76722" y="39291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6851137" y="4591364"/>
              <a:ext cx="218112" cy="59485"/>
            </a:xfrm>
            <a:custGeom>
              <a:rect b="b" l="l" r="r" t="t"/>
              <a:pathLst>
                <a:path extrusionOk="0" h="79578" w="291789">
                  <a:moveTo>
                    <a:pt x="680" y="51375"/>
                  </a:moveTo>
                  <a:lnTo>
                    <a:pt x="28385" y="79670"/>
                  </a:lnTo>
                  <a:lnTo>
                    <a:pt x="293059" y="32512"/>
                  </a:lnTo>
                  <a:lnTo>
                    <a:pt x="182238" y="680"/>
                  </a:lnTo>
                  <a:lnTo>
                    <a:pt x="89101" y="37227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604234" y="4657999"/>
              <a:ext cx="200487" cy="248956"/>
            </a:xfrm>
            <a:custGeom>
              <a:rect b="b" l="l" r="r" t="t"/>
              <a:pathLst>
                <a:path extrusionOk="0" h="333052" w="268210">
                  <a:moveTo>
                    <a:pt x="680" y="11585"/>
                  </a:moveTo>
                  <a:lnTo>
                    <a:pt x="87627" y="333732"/>
                  </a:lnTo>
                  <a:lnTo>
                    <a:pt x="268301" y="680"/>
                  </a:lnTo>
                  <a:close/>
                </a:path>
              </a:pathLst>
            </a:custGeom>
            <a:solidFill>
              <a:srgbClr val="245E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6701980" y="4615193"/>
              <a:ext cx="367927" cy="286410"/>
            </a:xfrm>
            <a:custGeom>
              <a:rect b="b" l="l" r="r" t="t"/>
              <a:pathLst>
                <a:path extrusionOk="0" h="383157" w="492210">
                  <a:moveTo>
                    <a:pt x="227627" y="47838"/>
                  </a:moveTo>
                  <a:lnTo>
                    <a:pt x="680" y="385311"/>
                  </a:lnTo>
                  <a:lnTo>
                    <a:pt x="492301" y="680"/>
                  </a:lnTo>
                  <a:close/>
                </a:path>
              </a:pathLst>
            </a:custGeom>
            <a:solidFill>
              <a:srgbClr val="1E5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6701980" y="4629314"/>
              <a:ext cx="169643" cy="273191"/>
            </a:xfrm>
            <a:custGeom>
              <a:rect b="b" l="l" r="r" t="t"/>
              <a:pathLst>
                <a:path extrusionOk="0" h="365473" w="226947">
                  <a:moveTo>
                    <a:pt x="95291" y="16596"/>
                  </a:moveTo>
                  <a:lnTo>
                    <a:pt x="194617" y="5101"/>
                  </a:lnTo>
                  <a:lnTo>
                    <a:pt x="199922" y="680"/>
                  </a:lnTo>
                  <a:lnTo>
                    <a:pt x="227627" y="28975"/>
                  </a:lnTo>
                  <a:lnTo>
                    <a:pt x="680" y="366448"/>
                  </a:lnTo>
                  <a:lnTo>
                    <a:pt x="12175" y="270364"/>
                  </a:lnTo>
                  <a:lnTo>
                    <a:pt x="137733" y="38996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6333281" y="3973555"/>
              <a:ext cx="48469" cy="784323"/>
            </a:xfrm>
            <a:custGeom>
              <a:rect b="b" l="l" r="r" t="t"/>
              <a:pathLst>
                <a:path extrusionOk="0" h="1049262" w="64842">
                  <a:moveTo>
                    <a:pt x="680" y="680"/>
                  </a:moveTo>
                  <a:lnTo>
                    <a:pt x="66996" y="547122"/>
                  </a:lnTo>
                  <a:lnTo>
                    <a:pt x="44891" y="1050237"/>
                  </a:lnTo>
                  <a:lnTo>
                    <a:pt x="28680" y="547122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6576169" y="3442860"/>
              <a:ext cx="132189" cy="127783"/>
            </a:xfrm>
            <a:custGeom>
              <a:rect b="b" l="l" r="r" t="t"/>
              <a:pathLst>
                <a:path extrusionOk="0" h="170947" w="176841">
                  <a:moveTo>
                    <a:pt x="176695" y="86800"/>
                  </a:moveTo>
                  <a:cubicBezTo>
                    <a:pt x="176695" y="133517"/>
                    <a:pt x="137635" y="171389"/>
                    <a:pt x="89453" y="171389"/>
                  </a:cubicBezTo>
                  <a:cubicBezTo>
                    <a:pt x="41270" y="171389"/>
                    <a:pt x="2210" y="133517"/>
                    <a:pt x="2210" y="86800"/>
                  </a:cubicBezTo>
                  <a:cubicBezTo>
                    <a:pt x="2210" y="40083"/>
                    <a:pt x="41270" y="2211"/>
                    <a:pt x="89453" y="2211"/>
                  </a:cubicBezTo>
                  <a:cubicBezTo>
                    <a:pt x="137635" y="2211"/>
                    <a:pt x="176695" y="40083"/>
                    <a:pt x="176695" y="868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7152648" y="3513110"/>
              <a:ext cx="68298" cy="134392"/>
            </a:xfrm>
            <a:custGeom>
              <a:rect b="b" l="l" r="r" t="t"/>
              <a:pathLst>
                <a:path extrusionOk="0" h="179789" w="91368">
                  <a:moveTo>
                    <a:pt x="72200" y="85344"/>
                  </a:moveTo>
                  <a:cubicBezTo>
                    <a:pt x="81974" y="131029"/>
                    <a:pt x="78283" y="170549"/>
                    <a:pt x="63956" y="173613"/>
                  </a:cubicBezTo>
                  <a:cubicBezTo>
                    <a:pt x="49630" y="176678"/>
                    <a:pt x="30093" y="142128"/>
                    <a:pt x="20320" y="96443"/>
                  </a:cubicBezTo>
                  <a:cubicBezTo>
                    <a:pt x="10547" y="50758"/>
                    <a:pt x="14238" y="11238"/>
                    <a:pt x="28564" y="8173"/>
                  </a:cubicBezTo>
                  <a:cubicBezTo>
                    <a:pt x="42890" y="5109"/>
                    <a:pt x="62427" y="39659"/>
                    <a:pt x="72200" y="853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6621224" y="3258443"/>
              <a:ext cx="541976" cy="511132"/>
            </a:xfrm>
            <a:custGeom>
              <a:rect b="b" l="l" r="r" t="t"/>
              <a:pathLst>
                <a:path extrusionOk="0" h="683788" w="725052">
                  <a:moveTo>
                    <a:pt x="680" y="680"/>
                  </a:moveTo>
                  <a:lnTo>
                    <a:pt x="612259" y="684469"/>
                  </a:lnTo>
                  <a:lnTo>
                    <a:pt x="725732" y="11562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6430807" y="3786227"/>
              <a:ext cx="647727" cy="187268"/>
            </a:xfrm>
            <a:custGeom>
              <a:rect b="b" l="l" r="r" t="t"/>
              <a:pathLst>
                <a:path extrusionOk="0" h="250526" w="866525">
                  <a:moveTo>
                    <a:pt x="229101" y="680"/>
                  </a:moveTo>
                  <a:lnTo>
                    <a:pt x="680" y="78785"/>
                  </a:lnTo>
                  <a:lnTo>
                    <a:pt x="191669" y="158069"/>
                  </a:lnTo>
                  <a:lnTo>
                    <a:pt x="685059" y="250911"/>
                  </a:lnTo>
                  <a:lnTo>
                    <a:pt x="866616" y="97059"/>
                  </a:lnTo>
                  <a:lnTo>
                    <a:pt x="741058" y="28680"/>
                  </a:lnTo>
                  <a:lnTo>
                    <a:pt x="575711" y="65522"/>
                  </a:lnTo>
                  <a:lnTo>
                    <a:pt x="346996" y="6575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6596953" y="4591364"/>
              <a:ext cx="409787" cy="114564"/>
            </a:xfrm>
            <a:custGeom>
              <a:rect b="b" l="l" r="r" t="t"/>
              <a:pathLst>
                <a:path extrusionOk="0" h="153263" w="548210">
                  <a:moveTo>
                    <a:pt x="521774" y="680"/>
                  </a:moveTo>
                  <a:lnTo>
                    <a:pt x="549185" y="33985"/>
                  </a:lnTo>
                  <a:lnTo>
                    <a:pt x="343754" y="54912"/>
                  </a:lnTo>
                  <a:lnTo>
                    <a:pt x="242364" y="155122"/>
                  </a:lnTo>
                  <a:lnTo>
                    <a:pt x="278027" y="89690"/>
                  </a:lnTo>
                  <a:lnTo>
                    <a:pt x="237648" y="68470"/>
                  </a:lnTo>
                  <a:lnTo>
                    <a:pt x="10406" y="100596"/>
                  </a:lnTo>
                  <a:lnTo>
                    <a:pt x="680" y="33985"/>
                  </a:lnTo>
                  <a:lnTo>
                    <a:pt x="76722" y="72596"/>
                  </a:lnTo>
                  <a:lnTo>
                    <a:pt x="428638" y="37227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6340121" y="4029820"/>
              <a:ext cx="72704" cy="502319"/>
            </a:xfrm>
            <a:custGeom>
              <a:rect b="b" l="l" r="r" t="t"/>
              <a:pathLst>
                <a:path extrusionOk="0" h="671999" w="97263">
                  <a:moveTo>
                    <a:pt x="680" y="680"/>
                  </a:moveTo>
                  <a:lnTo>
                    <a:pt x="99122" y="450154"/>
                  </a:lnTo>
                  <a:lnTo>
                    <a:pt x="93817" y="673564"/>
                  </a:lnTo>
                  <a:lnTo>
                    <a:pt x="80259" y="667669"/>
                  </a:lnTo>
                  <a:lnTo>
                    <a:pt x="54027" y="557438"/>
                  </a:lnTo>
                  <a:lnTo>
                    <a:pt x="57859" y="471964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7" name="Google Shape;277;p5"/>
          <p:cNvGrpSpPr/>
          <p:nvPr/>
        </p:nvGrpSpPr>
        <p:grpSpPr>
          <a:xfrm>
            <a:off x="223562" y="1209326"/>
            <a:ext cx="4762663" cy="2642149"/>
            <a:chOff x="4272200" y="1830789"/>
            <a:chExt cx="4762663" cy="2642149"/>
          </a:xfrm>
        </p:grpSpPr>
        <p:sp>
          <p:nvSpPr>
            <p:cNvPr id="278" name="Google Shape;278;p5"/>
            <p:cNvSpPr txBox="1"/>
            <p:nvPr/>
          </p:nvSpPr>
          <p:spPr>
            <a:xfrm>
              <a:off x="4272200" y="1830789"/>
              <a:ext cx="4008000" cy="9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ts val="2800"/>
                <a:buFont typeface="Arial"/>
                <a:buNone/>
              </a:pPr>
              <a:r>
                <a:rPr b="1" i="0" lang="el-GR" sz="28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Φτιάξε ομάδα με τον διπλανό σου</a:t>
              </a:r>
              <a:endPara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"/>
            <p:cNvSpPr txBox="1"/>
            <p:nvPr/>
          </p:nvSpPr>
          <p:spPr>
            <a:xfrm>
              <a:off x="4278963" y="3180238"/>
              <a:ext cx="4755900" cy="12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160"/>
                <a:buFont typeface="Arial"/>
                <a:buNone/>
              </a:pPr>
              <a:r>
                <a:rPr b="0" i="0" lang="el-GR" sz="2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Πες «γει</a:t>
              </a:r>
              <a:r>
                <a:rPr lang="el-GR" sz="2400">
                  <a:solidFill>
                    <a:schemeClr val="dk2"/>
                  </a:solidFill>
                </a:rPr>
                <a:t>ά</a:t>
              </a:r>
              <a:r>
                <a:rPr b="0" i="0" lang="el-GR" sz="2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σου» στο ζευγάρι σου.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160"/>
                <a:buFont typeface="Arial"/>
                <a:buNone/>
              </a:pPr>
              <a:r>
                <a:rPr b="0" i="0" lang="el-GR" sz="24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Στη συνέχεια απάντησε στις ερωτήσεις στις επόμενες διαφάνειες.</a:t>
              </a:r>
              <a:endPara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16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5"/>
          <p:cNvGrpSpPr/>
          <p:nvPr/>
        </p:nvGrpSpPr>
        <p:grpSpPr>
          <a:xfrm rot="1259905">
            <a:off x="7619468" y="1924858"/>
            <a:ext cx="143451" cy="690221"/>
            <a:chOff x="4694805" y="853289"/>
            <a:chExt cx="158509" cy="762674"/>
          </a:xfrm>
        </p:grpSpPr>
        <p:sp>
          <p:nvSpPr>
            <p:cNvPr id="281" name="Google Shape;281;p5"/>
            <p:cNvSpPr/>
            <p:nvPr/>
          </p:nvSpPr>
          <p:spPr>
            <a:xfrm flipH="1">
              <a:off x="4695538" y="853289"/>
              <a:ext cx="157776" cy="762584"/>
            </a:xfrm>
            <a:custGeom>
              <a:rect b="b" l="l" r="r" t="t"/>
              <a:pathLst>
                <a:path extrusionOk="0" h="1093311" w="226202">
                  <a:moveTo>
                    <a:pt x="921" y="596245"/>
                  </a:moveTo>
                  <a:lnTo>
                    <a:pt x="228152" y="1092519"/>
                  </a:lnTo>
                  <a:lnTo>
                    <a:pt x="94487" y="585277"/>
                  </a:lnTo>
                  <a:lnTo>
                    <a:pt x="27654" y="921"/>
                  </a:lnTo>
                  <a:close/>
                </a:path>
              </a:pathLst>
            </a:custGeom>
            <a:solidFill>
              <a:srgbClr val="FFA50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 flipH="1">
              <a:off x="4770118" y="853289"/>
              <a:ext cx="64545" cy="408783"/>
            </a:xfrm>
            <a:custGeom>
              <a:rect b="b" l="l" r="r" t="t"/>
              <a:pathLst>
                <a:path extrusionOk="0" h="586069" w="92537">
                  <a:moveTo>
                    <a:pt x="921" y="921"/>
                  </a:moveTo>
                  <a:lnTo>
                    <a:pt x="91745" y="552718"/>
                  </a:lnTo>
                  <a:lnTo>
                    <a:pt x="67754" y="585277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flipH="1">
              <a:off x="4770118" y="853289"/>
              <a:ext cx="64545" cy="408783"/>
            </a:xfrm>
            <a:custGeom>
              <a:rect b="b" l="l" r="r" t="t"/>
              <a:pathLst>
                <a:path extrusionOk="0" h="586069" w="92537">
                  <a:moveTo>
                    <a:pt x="921" y="921"/>
                  </a:moveTo>
                  <a:lnTo>
                    <a:pt x="91745" y="552718"/>
                  </a:lnTo>
                  <a:lnTo>
                    <a:pt x="67754" y="585277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 flipH="1">
              <a:off x="4770118" y="853289"/>
              <a:ext cx="64545" cy="408783"/>
            </a:xfrm>
            <a:custGeom>
              <a:rect b="b" l="l" r="r" t="t"/>
              <a:pathLst>
                <a:path extrusionOk="0" h="586069" w="92537">
                  <a:moveTo>
                    <a:pt x="921" y="921"/>
                  </a:moveTo>
                  <a:lnTo>
                    <a:pt x="91745" y="552718"/>
                  </a:lnTo>
                  <a:lnTo>
                    <a:pt x="67754" y="585277"/>
                  </a:lnTo>
                  <a:close/>
                </a:path>
              </a:pathLst>
            </a:custGeom>
            <a:solidFill>
              <a:srgbClr val="B958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 flipH="1">
              <a:off x="4694805" y="1238257"/>
              <a:ext cx="93231" cy="377706"/>
            </a:xfrm>
            <a:custGeom>
              <a:rect b="b" l="l" r="r" t="t"/>
              <a:pathLst>
                <a:path extrusionOk="0" h="541514" w="133665">
                  <a:moveTo>
                    <a:pt x="134586" y="540722"/>
                  </a:moveTo>
                  <a:lnTo>
                    <a:pt x="24912" y="921"/>
                  </a:lnTo>
                  <a:lnTo>
                    <a:pt x="921" y="33481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 flipH="1">
              <a:off x="4694805" y="1238257"/>
              <a:ext cx="93231" cy="377706"/>
            </a:xfrm>
            <a:custGeom>
              <a:rect b="b" l="l" r="r" t="t"/>
              <a:pathLst>
                <a:path extrusionOk="0" h="541514" w="133665">
                  <a:moveTo>
                    <a:pt x="134586" y="540722"/>
                  </a:moveTo>
                  <a:lnTo>
                    <a:pt x="24912" y="921"/>
                  </a:lnTo>
                  <a:lnTo>
                    <a:pt x="921" y="33481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 flipH="1">
              <a:off x="4694805" y="1238257"/>
              <a:ext cx="93231" cy="377706"/>
            </a:xfrm>
            <a:custGeom>
              <a:rect b="b" l="l" r="r" t="t"/>
              <a:pathLst>
                <a:path extrusionOk="0" h="541514" w="133665">
                  <a:moveTo>
                    <a:pt x="134586" y="540722"/>
                  </a:moveTo>
                  <a:lnTo>
                    <a:pt x="24912" y="921"/>
                  </a:lnTo>
                  <a:lnTo>
                    <a:pt x="921" y="33481"/>
                  </a:lnTo>
                  <a:close/>
                </a:path>
              </a:pathLst>
            </a:custGeom>
            <a:solidFill>
              <a:srgbClr val="B9580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88" name="Google Shape;288;p5"/>
          <p:cNvSpPr/>
          <p:nvPr/>
        </p:nvSpPr>
        <p:spPr>
          <a:xfrm flipH="1">
            <a:off x="8008481" y="1887992"/>
            <a:ext cx="719700" cy="227616"/>
          </a:xfrm>
          <a:custGeom>
            <a:rect b="b" l="l" r="r" t="t"/>
            <a:pathLst>
              <a:path extrusionOk="0" h="359867" w="1137866">
                <a:moveTo>
                  <a:pt x="921" y="76322"/>
                </a:moveTo>
                <a:lnTo>
                  <a:pt x="494454" y="921"/>
                </a:lnTo>
                <a:lnTo>
                  <a:pt x="1137417" y="359761"/>
                </a:lnTo>
                <a:lnTo>
                  <a:pt x="293271" y="199705"/>
                </a:lnTo>
                <a:close/>
              </a:path>
            </a:pathLst>
          </a:custGeom>
          <a:solidFill>
            <a:srgbClr val="FF82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5"/>
          <p:cNvSpPr/>
          <p:nvPr/>
        </p:nvSpPr>
        <p:spPr>
          <a:xfrm flipH="1">
            <a:off x="7835601" y="1887992"/>
            <a:ext cx="580963" cy="227616"/>
          </a:xfrm>
          <a:custGeom>
            <a:rect b="b" l="l" r="r" t="t"/>
            <a:pathLst>
              <a:path extrusionOk="0" h="359867" w="918518">
                <a:moveTo>
                  <a:pt x="919440" y="156178"/>
                </a:moveTo>
                <a:lnTo>
                  <a:pt x="704548" y="38622"/>
                </a:lnTo>
                <a:lnTo>
                  <a:pt x="596245" y="33481"/>
                </a:lnTo>
                <a:lnTo>
                  <a:pt x="403973" y="76322"/>
                </a:lnTo>
                <a:lnTo>
                  <a:pt x="138014" y="7776"/>
                </a:lnTo>
                <a:lnTo>
                  <a:pt x="921" y="921"/>
                </a:lnTo>
                <a:lnTo>
                  <a:pt x="643884" y="359761"/>
                </a:lnTo>
                <a:close/>
              </a:path>
            </a:pathLst>
          </a:custGeom>
          <a:solidFill>
            <a:srgbClr val="FF82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5"/>
          <p:cNvSpPr/>
          <p:nvPr/>
        </p:nvSpPr>
        <p:spPr>
          <a:xfrm flipH="1">
            <a:off x="7862731" y="1370358"/>
            <a:ext cx="784734" cy="502923"/>
          </a:xfrm>
          <a:custGeom>
            <a:rect b="b" l="l" r="r" t="t"/>
            <a:pathLst>
              <a:path extrusionOk="0" h="795135" w="1240686">
                <a:moveTo>
                  <a:pt x="921" y="585277"/>
                </a:moveTo>
                <a:lnTo>
                  <a:pt x="396775" y="921"/>
                </a:lnTo>
                <a:lnTo>
                  <a:pt x="1239894" y="134586"/>
                </a:lnTo>
                <a:lnTo>
                  <a:pt x="1107942" y="796057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5"/>
          <p:cNvSpPr/>
          <p:nvPr/>
        </p:nvSpPr>
        <p:spPr>
          <a:xfrm flipH="1">
            <a:off x="7749050" y="1454755"/>
            <a:ext cx="199435" cy="418380"/>
          </a:xfrm>
          <a:custGeom>
            <a:rect b="b" l="l" r="r" t="t"/>
            <a:pathLst>
              <a:path extrusionOk="0" h="661470" w="315312">
                <a:moveTo>
                  <a:pt x="314520" y="616809"/>
                </a:moveTo>
                <a:lnTo>
                  <a:pt x="132873" y="921"/>
                </a:lnTo>
                <a:lnTo>
                  <a:pt x="921" y="662392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2" name="Google Shape;292;p5"/>
          <p:cNvSpPr/>
          <p:nvPr/>
        </p:nvSpPr>
        <p:spPr>
          <a:xfrm flipH="1">
            <a:off x="7864247" y="1343308"/>
            <a:ext cx="533272" cy="112724"/>
          </a:xfrm>
          <a:custGeom>
            <a:rect b="b" l="l" r="r" t="t"/>
            <a:pathLst>
              <a:path extrusionOk="0" h="178220" w="843118">
                <a:moveTo>
                  <a:pt x="204846" y="921"/>
                </a:moveTo>
                <a:lnTo>
                  <a:pt x="921" y="43763"/>
                </a:lnTo>
                <a:lnTo>
                  <a:pt x="844039" y="177428"/>
                </a:lnTo>
                <a:close/>
              </a:path>
            </a:pathLst>
          </a:custGeom>
          <a:solidFill>
            <a:srgbClr val="4789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" name="Google Shape;293;p5"/>
          <p:cNvSpPr/>
          <p:nvPr/>
        </p:nvSpPr>
        <p:spPr>
          <a:xfrm flipH="1">
            <a:off x="8057253" y="1302408"/>
            <a:ext cx="47690" cy="99717"/>
          </a:xfrm>
          <a:custGeom>
            <a:rect b="b" l="l" r="r" t="t"/>
            <a:pathLst>
              <a:path extrusionOk="0" h="157656" w="75400">
                <a:moveTo>
                  <a:pt x="921" y="921"/>
                </a:moveTo>
                <a:lnTo>
                  <a:pt x="74608" y="157892"/>
                </a:lnTo>
                <a:lnTo>
                  <a:pt x="37593" y="147610"/>
                </a:lnTo>
                <a:close/>
              </a:path>
            </a:pathLst>
          </a:custGeom>
          <a:solidFill>
            <a:srgbClr val="369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" name="Google Shape;294;p5"/>
          <p:cNvSpPr/>
          <p:nvPr/>
        </p:nvSpPr>
        <p:spPr>
          <a:xfrm flipH="1">
            <a:off x="8081098" y="1302408"/>
            <a:ext cx="23845" cy="93214"/>
          </a:xfrm>
          <a:custGeom>
            <a:rect b="b" l="l" r="r" t="t"/>
            <a:pathLst>
              <a:path extrusionOk="0" h="147374" w="37700">
                <a:moveTo>
                  <a:pt x="9489" y="139727"/>
                </a:moveTo>
                <a:lnTo>
                  <a:pt x="921" y="921"/>
                </a:lnTo>
                <a:lnTo>
                  <a:pt x="37593" y="147610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5"/>
          <p:cNvSpPr/>
          <p:nvPr/>
        </p:nvSpPr>
        <p:spPr>
          <a:xfrm flipH="1">
            <a:off x="8454208" y="1240950"/>
            <a:ext cx="130066" cy="244958"/>
          </a:xfrm>
          <a:custGeom>
            <a:rect b="b" l="l" r="r" t="t"/>
            <a:pathLst>
              <a:path extrusionOk="0" h="387286" w="205638">
                <a:moveTo>
                  <a:pt x="184282" y="921"/>
                </a:moveTo>
                <a:lnTo>
                  <a:pt x="206560" y="273735"/>
                </a:lnTo>
                <a:lnTo>
                  <a:pt x="160976" y="308351"/>
                </a:lnTo>
                <a:lnTo>
                  <a:pt x="129445" y="350507"/>
                </a:lnTo>
                <a:lnTo>
                  <a:pt x="921" y="386836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6" name="Google Shape;296;p5"/>
          <p:cNvSpPr/>
          <p:nvPr/>
        </p:nvSpPr>
        <p:spPr>
          <a:xfrm flipH="1">
            <a:off x="8444654" y="1240950"/>
            <a:ext cx="23845" cy="173421"/>
          </a:xfrm>
          <a:custGeom>
            <a:rect b="b" l="l" r="r" t="t"/>
            <a:pathLst>
              <a:path extrusionOk="0" h="274184" w="37700">
                <a:moveTo>
                  <a:pt x="39650" y="261397"/>
                </a:moveTo>
                <a:lnTo>
                  <a:pt x="921" y="921"/>
                </a:lnTo>
                <a:lnTo>
                  <a:pt x="23199" y="273735"/>
                </a:lnTo>
                <a:close/>
              </a:path>
            </a:pathLst>
          </a:custGeom>
          <a:solidFill>
            <a:srgbClr val="369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p5"/>
          <p:cNvSpPr/>
          <p:nvPr/>
        </p:nvSpPr>
        <p:spPr>
          <a:xfrm flipH="1">
            <a:off x="8501899" y="1461680"/>
            <a:ext cx="82375" cy="47691"/>
          </a:xfrm>
          <a:custGeom>
            <a:rect b="b" l="l" r="r" t="t"/>
            <a:pathLst>
              <a:path extrusionOk="0" h="75400" w="130237">
                <a:moveTo>
                  <a:pt x="921" y="37251"/>
                </a:moveTo>
                <a:lnTo>
                  <a:pt x="25941" y="76322"/>
                </a:lnTo>
                <a:lnTo>
                  <a:pt x="57472" y="70153"/>
                </a:lnTo>
                <a:lnTo>
                  <a:pt x="129445" y="921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p5"/>
          <p:cNvSpPr/>
          <p:nvPr/>
        </p:nvSpPr>
        <p:spPr>
          <a:xfrm flipH="1">
            <a:off x="8396555" y="1370358"/>
            <a:ext cx="307823" cy="342508"/>
          </a:xfrm>
          <a:custGeom>
            <a:rect b="b" l="l" r="r" t="t"/>
            <a:pathLst>
              <a:path extrusionOk="0" h="541514" w="486677">
                <a:moveTo>
                  <a:pt x="486914" y="921"/>
                </a:moveTo>
                <a:lnTo>
                  <a:pt x="351192" y="103398"/>
                </a:lnTo>
                <a:lnTo>
                  <a:pt x="319661" y="145554"/>
                </a:lnTo>
                <a:lnTo>
                  <a:pt x="247687" y="214785"/>
                </a:lnTo>
                <a:lnTo>
                  <a:pt x="231922" y="217870"/>
                </a:lnTo>
                <a:lnTo>
                  <a:pt x="921" y="542093"/>
                </a:lnTo>
                <a:close/>
              </a:path>
            </a:pathLst>
          </a:custGeom>
          <a:solidFill>
            <a:srgbClr val="1558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p5"/>
          <p:cNvSpPr/>
          <p:nvPr/>
        </p:nvSpPr>
        <p:spPr>
          <a:xfrm flipH="1">
            <a:off x="8396555" y="1370358"/>
            <a:ext cx="307823" cy="370689"/>
          </a:xfrm>
          <a:custGeom>
            <a:rect b="b" l="l" r="r" t="t"/>
            <a:pathLst>
              <a:path extrusionOk="0" h="586069" w="486677">
                <a:moveTo>
                  <a:pt x="91059" y="585277"/>
                </a:moveTo>
                <a:lnTo>
                  <a:pt x="921" y="542093"/>
                </a:lnTo>
                <a:lnTo>
                  <a:pt x="486914" y="921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5"/>
          <p:cNvSpPr/>
          <p:nvPr/>
        </p:nvSpPr>
        <p:spPr>
          <a:xfrm flipH="1">
            <a:off x="7747838" y="1739324"/>
            <a:ext cx="899626" cy="197267"/>
          </a:xfrm>
          <a:custGeom>
            <a:rect b="b" l="l" r="r" t="t"/>
            <a:pathLst>
              <a:path extrusionOk="0" h="311885" w="1422333">
                <a:moveTo>
                  <a:pt x="921" y="921"/>
                </a:moveTo>
                <a:lnTo>
                  <a:pt x="503707" y="243232"/>
                </a:lnTo>
                <a:lnTo>
                  <a:pt x="769667" y="311778"/>
                </a:lnTo>
                <a:lnTo>
                  <a:pt x="1421541" y="166117"/>
                </a:lnTo>
                <a:lnTo>
                  <a:pt x="1107942" y="211701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" name="Google Shape;301;p5"/>
          <p:cNvSpPr/>
          <p:nvPr/>
        </p:nvSpPr>
        <p:spPr>
          <a:xfrm flipH="1">
            <a:off x="7787313" y="1986023"/>
            <a:ext cx="223280" cy="307823"/>
          </a:xfrm>
          <a:custGeom>
            <a:rect b="b" l="l" r="r" t="t"/>
            <a:pathLst>
              <a:path extrusionOk="0" h="486677" w="353012">
                <a:moveTo>
                  <a:pt x="352906" y="235349"/>
                </a:moveTo>
                <a:lnTo>
                  <a:pt x="276477" y="921"/>
                </a:lnTo>
                <a:lnTo>
                  <a:pt x="921" y="204503"/>
                </a:lnTo>
                <a:lnTo>
                  <a:pt x="61585" y="486571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p5"/>
          <p:cNvSpPr/>
          <p:nvPr/>
        </p:nvSpPr>
        <p:spPr>
          <a:xfrm flipH="1">
            <a:off x="7788029" y="2134043"/>
            <a:ext cx="184261" cy="487749"/>
          </a:xfrm>
          <a:custGeom>
            <a:rect b="b" l="l" r="r" t="t"/>
            <a:pathLst>
              <a:path extrusionOk="0" h="771144" w="291321">
                <a:moveTo>
                  <a:pt x="292242" y="921"/>
                </a:moveTo>
                <a:lnTo>
                  <a:pt x="921" y="252143"/>
                </a:lnTo>
                <a:lnTo>
                  <a:pt x="125332" y="772066"/>
                </a:lnTo>
                <a:close/>
              </a:path>
            </a:pathLst>
          </a:custGeom>
          <a:solidFill>
            <a:srgbClr val="204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5"/>
          <p:cNvSpPr/>
          <p:nvPr/>
        </p:nvSpPr>
        <p:spPr>
          <a:xfrm flipH="1">
            <a:off x="7891883" y="2292665"/>
            <a:ext cx="570124" cy="390199"/>
          </a:xfrm>
          <a:custGeom>
            <a:rect b="b" l="l" r="r" t="t"/>
            <a:pathLst>
              <a:path extrusionOk="0" h="616915" w="901382">
                <a:moveTo>
                  <a:pt x="900933" y="520844"/>
                </a:moveTo>
                <a:lnTo>
                  <a:pt x="921" y="616809"/>
                </a:lnTo>
                <a:lnTo>
                  <a:pt x="776521" y="921"/>
                </a:lnTo>
                <a:close/>
              </a:path>
            </a:pathLst>
          </a:custGeom>
          <a:solidFill>
            <a:srgbClr val="1558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" name="Google Shape;304;p5"/>
          <p:cNvSpPr/>
          <p:nvPr/>
        </p:nvSpPr>
        <p:spPr>
          <a:xfrm flipH="1">
            <a:off x="7891883" y="2620947"/>
            <a:ext cx="570124" cy="110556"/>
          </a:xfrm>
          <a:custGeom>
            <a:rect b="b" l="l" r="r" t="t"/>
            <a:pathLst>
              <a:path extrusionOk="0" h="174792" w="901382">
                <a:moveTo>
                  <a:pt x="563000" y="133215"/>
                </a:moveTo>
                <a:lnTo>
                  <a:pt x="900933" y="921"/>
                </a:lnTo>
                <a:lnTo>
                  <a:pt x="921" y="96886"/>
                </a:lnTo>
                <a:lnTo>
                  <a:pt x="153779" y="174343"/>
                </a:lnTo>
                <a:lnTo>
                  <a:pt x="330971" y="164061"/>
                </a:lnTo>
                <a:lnTo>
                  <a:pt x="338511" y="168174"/>
                </a:lnTo>
                <a:lnTo>
                  <a:pt x="454011" y="154807"/>
                </a:lnTo>
                <a:lnTo>
                  <a:pt x="460181" y="149666"/>
                </a:lnTo>
                <a:close/>
              </a:path>
            </a:pathLst>
          </a:custGeom>
          <a:solidFill>
            <a:srgbClr val="1D54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5"/>
          <p:cNvSpPr/>
          <p:nvPr/>
        </p:nvSpPr>
        <p:spPr>
          <a:xfrm flipH="1">
            <a:off x="8217554" y="2702098"/>
            <a:ext cx="203771" cy="49859"/>
          </a:xfrm>
          <a:custGeom>
            <a:rect b="b" l="l" r="r" t="t"/>
            <a:pathLst>
              <a:path extrusionOk="0" h="78828" w="322167">
                <a:moveTo>
                  <a:pt x="921" y="921"/>
                </a:moveTo>
                <a:lnTo>
                  <a:pt x="12231" y="78378"/>
                </a:lnTo>
                <a:lnTo>
                  <a:pt x="323431" y="65697"/>
                </a:lnTo>
                <a:lnTo>
                  <a:pt x="266538" y="35537"/>
                </a:lnTo>
                <a:lnTo>
                  <a:pt x="89346" y="45819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5"/>
          <p:cNvSpPr/>
          <p:nvPr/>
        </p:nvSpPr>
        <p:spPr>
          <a:xfrm flipH="1">
            <a:off x="7957420" y="2677644"/>
            <a:ext cx="214609" cy="58530"/>
          </a:xfrm>
          <a:custGeom>
            <a:rect b="b" l="l" r="r" t="t"/>
            <a:pathLst>
              <a:path extrusionOk="0" h="92537" w="339303">
                <a:moveTo>
                  <a:pt x="921" y="59871"/>
                </a:moveTo>
                <a:lnTo>
                  <a:pt x="33138" y="92773"/>
                </a:lnTo>
                <a:lnTo>
                  <a:pt x="340910" y="37936"/>
                </a:lnTo>
                <a:lnTo>
                  <a:pt x="212043" y="921"/>
                </a:lnTo>
                <a:lnTo>
                  <a:pt x="103740" y="43420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5"/>
          <p:cNvSpPr/>
          <p:nvPr/>
        </p:nvSpPr>
        <p:spPr>
          <a:xfrm flipH="1">
            <a:off x="8216915" y="2742998"/>
            <a:ext cx="197267" cy="244958"/>
          </a:xfrm>
          <a:custGeom>
            <a:rect b="b" l="l" r="r" t="t"/>
            <a:pathLst>
              <a:path extrusionOk="0" h="387286" w="311885">
                <a:moveTo>
                  <a:pt x="921" y="13602"/>
                </a:moveTo>
                <a:lnTo>
                  <a:pt x="102027" y="388207"/>
                </a:lnTo>
                <a:lnTo>
                  <a:pt x="312121" y="921"/>
                </a:lnTo>
                <a:close/>
              </a:path>
            </a:pathLst>
          </a:custGeom>
          <a:solidFill>
            <a:srgbClr val="245E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p5"/>
          <p:cNvSpPr/>
          <p:nvPr/>
        </p:nvSpPr>
        <p:spPr>
          <a:xfrm flipH="1">
            <a:off x="7956298" y="2701016"/>
            <a:ext cx="362018" cy="283978"/>
          </a:xfrm>
          <a:custGeom>
            <a:rect b="b" l="l" r="r" t="t"/>
            <a:pathLst>
              <a:path extrusionOk="0" h="448977" w="572360">
                <a:moveTo>
                  <a:pt x="264824" y="55758"/>
                </a:moveTo>
                <a:lnTo>
                  <a:pt x="921" y="448185"/>
                </a:lnTo>
                <a:lnTo>
                  <a:pt x="572596" y="921"/>
                </a:lnTo>
                <a:close/>
              </a:path>
            </a:pathLst>
          </a:custGeom>
          <a:solidFill>
            <a:srgbClr val="1E5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5"/>
          <p:cNvSpPr/>
          <p:nvPr/>
        </p:nvSpPr>
        <p:spPr>
          <a:xfrm flipH="1">
            <a:off x="8151399" y="2714866"/>
            <a:ext cx="166918" cy="268804"/>
          </a:xfrm>
          <a:custGeom>
            <a:rect b="b" l="l" r="r" t="t"/>
            <a:pathLst>
              <a:path extrusionOk="0" h="424986" w="263902">
                <a:moveTo>
                  <a:pt x="110938" y="19429"/>
                </a:moveTo>
                <a:lnTo>
                  <a:pt x="226438" y="6062"/>
                </a:lnTo>
                <a:lnTo>
                  <a:pt x="232607" y="921"/>
                </a:lnTo>
                <a:lnTo>
                  <a:pt x="264824" y="33823"/>
                </a:lnTo>
                <a:lnTo>
                  <a:pt x="921" y="426250"/>
                </a:lnTo>
                <a:lnTo>
                  <a:pt x="14288" y="314520"/>
                </a:lnTo>
                <a:lnTo>
                  <a:pt x="160291" y="45476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" name="Google Shape;310;p5"/>
          <p:cNvSpPr/>
          <p:nvPr/>
        </p:nvSpPr>
        <p:spPr>
          <a:xfrm flipH="1">
            <a:off x="8311558" y="1551311"/>
            <a:ext cx="130066" cy="125730"/>
          </a:xfrm>
          <a:custGeom>
            <a:rect b="b" l="l" r="r" t="t"/>
            <a:pathLst>
              <a:path extrusionOk="0" h="198783" w="205638">
                <a:moveTo>
                  <a:pt x="205467" y="100934"/>
                </a:moveTo>
                <a:cubicBezTo>
                  <a:pt x="205467" y="155259"/>
                  <a:pt x="160047" y="199298"/>
                  <a:pt x="104019" y="199298"/>
                </a:cubicBezTo>
                <a:cubicBezTo>
                  <a:pt x="47990" y="199298"/>
                  <a:pt x="2570" y="155259"/>
                  <a:pt x="2570" y="100934"/>
                </a:cubicBezTo>
                <a:cubicBezTo>
                  <a:pt x="2570" y="46609"/>
                  <a:pt x="47990" y="2571"/>
                  <a:pt x="104019" y="2571"/>
                </a:cubicBezTo>
                <a:cubicBezTo>
                  <a:pt x="160047" y="2571"/>
                  <a:pt x="205467" y="46609"/>
                  <a:pt x="205467" y="1009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" name="Google Shape;311;p5"/>
          <p:cNvSpPr/>
          <p:nvPr/>
        </p:nvSpPr>
        <p:spPr>
          <a:xfrm flipH="1">
            <a:off x="7809034" y="1620210"/>
            <a:ext cx="67201" cy="132234"/>
          </a:xfrm>
          <a:custGeom>
            <a:rect b="b" l="l" r="r" t="t"/>
            <a:pathLst>
              <a:path extrusionOk="0" h="209065" w="106246">
                <a:moveTo>
                  <a:pt x="83957" y="99241"/>
                </a:moveTo>
                <a:cubicBezTo>
                  <a:pt x="95322" y="152366"/>
                  <a:pt x="91030" y="198320"/>
                  <a:pt x="74371" y="201884"/>
                </a:cubicBezTo>
                <a:cubicBezTo>
                  <a:pt x="57712" y="205448"/>
                  <a:pt x="34994" y="165272"/>
                  <a:pt x="23629" y="112147"/>
                </a:cubicBezTo>
                <a:cubicBezTo>
                  <a:pt x="12264" y="59023"/>
                  <a:pt x="16556" y="13068"/>
                  <a:pt x="33215" y="9504"/>
                </a:cubicBezTo>
                <a:cubicBezTo>
                  <a:pt x="49875" y="5941"/>
                  <a:pt x="72593" y="46117"/>
                  <a:pt x="83957" y="992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2" name="Google Shape;312;p5"/>
          <p:cNvSpPr/>
          <p:nvPr/>
        </p:nvSpPr>
        <p:spPr>
          <a:xfrm flipH="1">
            <a:off x="7864247" y="1370358"/>
            <a:ext cx="533272" cy="502923"/>
          </a:xfrm>
          <a:custGeom>
            <a:rect b="b" l="l" r="r" t="t"/>
            <a:pathLst>
              <a:path extrusionOk="0" h="795135" w="843118">
                <a:moveTo>
                  <a:pt x="921" y="921"/>
                </a:moveTo>
                <a:lnTo>
                  <a:pt x="712088" y="796057"/>
                </a:lnTo>
                <a:lnTo>
                  <a:pt x="844039" y="134586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3" name="Google Shape;313;p5"/>
          <p:cNvSpPr/>
          <p:nvPr/>
        </p:nvSpPr>
        <p:spPr>
          <a:xfrm flipH="1">
            <a:off x="8018117" y="2677644"/>
            <a:ext cx="403205" cy="112724"/>
          </a:xfrm>
          <a:custGeom>
            <a:rect b="b" l="l" r="r" t="t"/>
            <a:pathLst>
              <a:path extrusionOk="0" h="178220" w="637479">
                <a:moveTo>
                  <a:pt x="606869" y="921"/>
                </a:moveTo>
                <a:lnTo>
                  <a:pt x="638743" y="39650"/>
                </a:lnTo>
                <a:lnTo>
                  <a:pt x="399860" y="63984"/>
                </a:lnTo>
                <a:lnTo>
                  <a:pt x="281961" y="180512"/>
                </a:lnTo>
                <a:lnTo>
                  <a:pt x="323431" y="104426"/>
                </a:lnTo>
                <a:lnTo>
                  <a:pt x="276477" y="79749"/>
                </a:lnTo>
                <a:lnTo>
                  <a:pt x="12231" y="117107"/>
                </a:lnTo>
                <a:lnTo>
                  <a:pt x="921" y="39650"/>
                </a:lnTo>
                <a:lnTo>
                  <a:pt x="89346" y="84547"/>
                </a:lnTo>
                <a:lnTo>
                  <a:pt x="498567" y="43420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4" name="Google Shape;314;p5"/>
          <p:cNvSpPr/>
          <p:nvPr/>
        </p:nvSpPr>
        <p:spPr>
          <a:xfrm flipH="1">
            <a:off x="7862731" y="1370358"/>
            <a:ext cx="784734" cy="502923"/>
          </a:xfrm>
          <a:custGeom>
            <a:rect b="b" l="l" r="r" t="t"/>
            <a:pathLst>
              <a:path extrusionOk="0" h="795135" w="1240686">
                <a:moveTo>
                  <a:pt x="921" y="585277"/>
                </a:moveTo>
                <a:lnTo>
                  <a:pt x="396775" y="921"/>
                </a:lnTo>
                <a:lnTo>
                  <a:pt x="1239894" y="134586"/>
                </a:lnTo>
                <a:lnTo>
                  <a:pt x="1107942" y="796057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" name="Google Shape;315;p5"/>
          <p:cNvSpPr/>
          <p:nvPr/>
        </p:nvSpPr>
        <p:spPr>
          <a:xfrm flipH="1">
            <a:off x="7749050" y="1454755"/>
            <a:ext cx="199435" cy="418380"/>
          </a:xfrm>
          <a:custGeom>
            <a:rect b="b" l="l" r="r" t="t"/>
            <a:pathLst>
              <a:path extrusionOk="0" h="661470" w="315312">
                <a:moveTo>
                  <a:pt x="314520" y="616809"/>
                </a:moveTo>
                <a:lnTo>
                  <a:pt x="132873" y="921"/>
                </a:lnTo>
                <a:lnTo>
                  <a:pt x="921" y="662392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5"/>
          <p:cNvSpPr/>
          <p:nvPr/>
        </p:nvSpPr>
        <p:spPr>
          <a:xfrm flipH="1">
            <a:off x="7864247" y="1343308"/>
            <a:ext cx="533272" cy="112724"/>
          </a:xfrm>
          <a:custGeom>
            <a:rect b="b" l="l" r="r" t="t"/>
            <a:pathLst>
              <a:path extrusionOk="0" h="178220" w="843118">
                <a:moveTo>
                  <a:pt x="204846" y="921"/>
                </a:moveTo>
                <a:lnTo>
                  <a:pt x="921" y="43763"/>
                </a:lnTo>
                <a:lnTo>
                  <a:pt x="844039" y="177428"/>
                </a:lnTo>
                <a:close/>
              </a:path>
            </a:pathLst>
          </a:custGeom>
          <a:solidFill>
            <a:srgbClr val="4789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" name="Google Shape;317;p5"/>
          <p:cNvSpPr/>
          <p:nvPr/>
        </p:nvSpPr>
        <p:spPr>
          <a:xfrm flipH="1">
            <a:off x="8057253" y="1302408"/>
            <a:ext cx="47690" cy="99717"/>
          </a:xfrm>
          <a:custGeom>
            <a:rect b="b" l="l" r="r" t="t"/>
            <a:pathLst>
              <a:path extrusionOk="0" h="157656" w="75400">
                <a:moveTo>
                  <a:pt x="921" y="921"/>
                </a:moveTo>
                <a:lnTo>
                  <a:pt x="74608" y="157892"/>
                </a:lnTo>
                <a:lnTo>
                  <a:pt x="37593" y="147610"/>
                </a:lnTo>
                <a:close/>
              </a:path>
            </a:pathLst>
          </a:custGeom>
          <a:solidFill>
            <a:srgbClr val="369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5"/>
          <p:cNvSpPr/>
          <p:nvPr/>
        </p:nvSpPr>
        <p:spPr>
          <a:xfrm flipH="1">
            <a:off x="8081098" y="1302408"/>
            <a:ext cx="23845" cy="93214"/>
          </a:xfrm>
          <a:custGeom>
            <a:rect b="b" l="l" r="r" t="t"/>
            <a:pathLst>
              <a:path extrusionOk="0" h="147374" w="37700">
                <a:moveTo>
                  <a:pt x="9489" y="139727"/>
                </a:moveTo>
                <a:lnTo>
                  <a:pt x="921" y="921"/>
                </a:lnTo>
                <a:lnTo>
                  <a:pt x="37593" y="147610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5"/>
          <p:cNvSpPr/>
          <p:nvPr/>
        </p:nvSpPr>
        <p:spPr>
          <a:xfrm flipH="1">
            <a:off x="8454208" y="1240950"/>
            <a:ext cx="130066" cy="244958"/>
          </a:xfrm>
          <a:custGeom>
            <a:rect b="b" l="l" r="r" t="t"/>
            <a:pathLst>
              <a:path extrusionOk="0" h="387286" w="205638">
                <a:moveTo>
                  <a:pt x="184282" y="921"/>
                </a:moveTo>
                <a:lnTo>
                  <a:pt x="206560" y="273735"/>
                </a:lnTo>
                <a:lnTo>
                  <a:pt x="160976" y="308351"/>
                </a:lnTo>
                <a:lnTo>
                  <a:pt x="129445" y="350507"/>
                </a:lnTo>
                <a:lnTo>
                  <a:pt x="921" y="386836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p5"/>
          <p:cNvSpPr/>
          <p:nvPr/>
        </p:nvSpPr>
        <p:spPr>
          <a:xfrm flipH="1">
            <a:off x="8444654" y="1240950"/>
            <a:ext cx="23845" cy="173421"/>
          </a:xfrm>
          <a:custGeom>
            <a:rect b="b" l="l" r="r" t="t"/>
            <a:pathLst>
              <a:path extrusionOk="0" h="274184" w="37700">
                <a:moveTo>
                  <a:pt x="39650" y="261397"/>
                </a:moveTo>
                <a:lnTo>
                  <a:pt x="921" y="921"/>
                </a:lnTo>
                <a:lnTo>
                  <a:pt x="23199" y="273735"/>
                </a:lnTo>
                <a:close/>
              </a:path>
            </a:pathLst>
          </a:custGeom>
          <a:solidFill>
            <a:srgbClr val="369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5"/>
          <p:cNvSpPr/>
          <p:nvPr/>
        </p:nvSpPr>
        <p:spPr>
          <a:xfrm flipH="1">
            <a:off x="8501899" y="1461680"/>
            <a:ext cx="82375" cy="47691"/>
          </a:xfrm>
          <a:custGeom>
            <a:rect b="b" l="l" r="r" t="t"/>
            <a:pathLst>
              <a:path extrusionOk="0" h="75400" w="130237">
                <a:moveTo>
                  <a:pt x="921" y="37251"/>
                </a:moveTo>
                <a:lnTo>
                  <a:pt x="25941" y="76322"/>
                </a:lnTo>
                <a:lnTo>
                  <a:pt x="57472" y="70153"/>
                </a:lnTo>
                <a:lnTo>
                  <a:pt x="129445" y="921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p5"/>
          <p:cNvSpPr/>
          <p:nvPr/>
        </p:nvSpPr>
        <p:spPr>
          <a:xfrm flipH="1">
            <a:off x="8396555" y="1370358"/>
            <a:ext cx="307823" cy="342508"/>
          </a:xfrm>
          <a:custGeom>
            <a:rect b="b" l="l" r="r" t="t"/>
            <a:pathLst>
              <a:path extrusionOk="0" h="541514" w="486677">
                <a:moveTo>
                  <a:pt x="486914" y="921"/>
                </a:moveTo>
                <a:lnTo>
                  <a:pt x="351192" y="103398"/>
                </a:lnTo>
                <a:lnTo>
                  <a:pt x="319661" y="145554"/>
                </a:lnTo>
                <a:lnTo>
                  <a:pt x="247687" y="214785"/>
                </a:lnTo>
                <a:lnTo>
                  <a:pt x="231922" y="217870"/>
                </a:lnTo>
                <a:lnTo>
                  <a:pt x="921" y="542093"/>
                </a:lnTo>
                <a:close/>
              </a:path>
            </a:pathLst>
          </a:custGeom>
          <a:solidFill>
            <a:srgbClr val="1558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5"/>
          <p:cNvSpPr/>
          <p:nvPr/>
        </p:nvSpPr>
        <p:spPr>
          <a:xfrm flipH="1">
            <a:off x="8396555" y="1370358"/>
            <a:ext cx="307823" cy="370689"/>
          </a:xfrm>
          <a:custGeom>
            <a:rect b="b" l="l" r="r" t="t"/>
            <a:pathLst>
              <a:path extrusionOk="0" h="586069" w="486677">
                <a:moveTo>
                  <a:pt x="91059" y="585277"/>
                </a:moveTo>
                <a:lnTo>
                  <a:pt x="921" y="542093"/>
                </a:lnTo>
                <a:lnTo>
                  <a:pt x="486914" y="921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Google Shape;324;p5"/>
          <p:cNvSpPr/>
          <p:nvPr/>
        </p:nvSpPr>
        <p:spPr>
          <a:xfrm flipH="1">
            <a:off x="7747838" y="1739324"/>
            <a:ext cx="899626" cy="197267"/>
          </a:xfrm>
          <a:custGeom>
            <a:rect b="b" l="l" r="r" t="t"/>
            <a:pathLst>
              <a:path extrusionOk="0" h="311885" w="1422333">
                <a:moveTo>
                  <a:pt x="921" y="921"/>
                </a:moveTo>
                <a:lnTo>
                  <a:pt x="503707" y="243232"/>
                </a:lnTo>
                <a:lnTo>
                  <a:pt x="769667" y="311778"/>
                </a:lnTo>
                <a:lnTo>
                  <a:pt x="1421541" y="166117"/>
                </a:lnTo>
                <a:lnTo>
                  <a:pt x="1107942" y="211701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p5"/>
          <p:cNvSpPr/>
          <p:nvPr/>
        </p:nvSpPr>
        <p:spPr>
          <a:xfrm flipH="1">
            <a:off x="7787313" y="1986023"/>
            <a:ext cx="223280" cy="307823"/>
          </a:xfrm>
          <a:custGeom>
            <a:rect b="b" l="l" r="r" t="t"/>
            <a:pathLst>
              <a:path extrusionOk="0" h="486677" w="353012">
                <a:moveTo>
                  <a:pt x="352906" y="235349"/>
                </a:moveTo>
                <a:lnTo>
                  <a:pt x="276477" y="921"/>
                </a:lnTo>
                <a:lnTo>
                  <a:pt x="921" y="204503"/>
                </a:lnTo>
                <a:lnTo>
                  <a:pt x="61585" y="486571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6" name="Google Shape;326;p5"/>
          <p:cNvSpPr/>
          <p:nvPr/>
        </p:nvSpPr>
        <p:spPr>
          <a:xfrm flipH="1">
            <a:off x="7788029" y="2134043"/>
            <a:ext cx="184261" cy="487749"/>
          </a:xfrm>
          <a:custGeom>
            <a:rect b="b" l="l" r="r" t="t"/>
            <a:pathLst>
              <a:path extrusionOk="0" h="771144" w="291321">
                <a:moveTo>
                  <a:pt x="292242" y="921"/>
                </a:moveTo>
                <a:lnTo>
                  <a:pt x="921" y="252143"/>
                </a:lnTo>
                <a:lnTo>
                  <a:pt x="125332" y="772066"/>
                </a:lnTo>
                <a:close/>
              </a:path>
            </a:pathLst>
          </a:custGeom>
          <a:solidFill>
            <a:srgbClr val="204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7" name="Google Shape;327;p5"/>
          <p:cNvSpPr/>
          <p:nvPr/>
        </p:nvSpPr>
        <p:spPr>
          <a:xfrm flipH="1">
            <a:off x="7891883" y="2292665"/>
            <a:ext cx="570124" cy="390199"/>
          </a:xfrm>
          <a:custGeom>
            <a:rect b="b" l="l" r="r" t="t"/>
            <a:pathLst>
              <a:path extrusionOk="0" h="616915" w="901382">
                <a:moveTo>
                  <a:pt x="900933" y="520844"/>
                </a:moveTo>
                <a:lnTo>
                  <a:pt x="921" y="616809"/>
                </a:lnTo>
                <a:lnTo>
                  <a:pt x="776521" y="921"/>
                </a:lnTo>
                <a:close/>
              </a:path>
            </a:pathLst>
          </a:custGeom>
          <a:solidFill>
            <a:srgbClr val="1558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8" name="Google Shape;328;p5"/>
          <p:cNvSpPr/>
          <p:nvPr/>
        </p:nvSpPr>
        <p:spPr>
          <a:xfrm flipH="1">
            <a:off x="7891883" y="2620947"/>
            <a:ext cx="570124" cy="110556"/>
          </a:xfrm>
          <a:custGeom>
            <a:rect b="b" l="l" r="r" t="t"/>
            <a:pathLst>
              <a:path extrusionOk="0" h="174792" w="901382">
                <a:moveTo>
                  <a:pt x="563000" y="133215"/>
                </a:moveTo>
                <a:lnTo>
                  <a:pt x="900933" y="921"/>
                </a:lnTo>
                <a:lnTo>
                  <a:pt x="921" y="96886"/>
                </a:lnTo>
                <a:lnTo>
                  <a:pt x="153779" y="174343"/>
                </a:lnTo>
                <a:lnTo>
                  <a:pt x="330971" y="164061"/>
                </a:lnTo>
                <a:lnTo>
                  <a:pt x="338511" y="168174"/>
                </a:lnTo>
                <a:lnTo>
                  <a:pt x="454011" y="154807"/>
                </a:lnTo>
                <a:lnTo>
                  <a:pt x="460181" y="149666"/>
                </a:lnTo>
                <a:close/>
              </a:path>
            </a:pathLst>
          </a:custGeom>
          <a:solidFill>
            <a:srgbClr val="1D54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p5"/>
          <p:cNvSpPr/>
          <p:nvPr/>
        </p:nvSpPr>
        <p:spPr>
          <a:xfrm flipH="1">
            <a:off x="8217554" y="2702098"/>
            <a:ext cx="203771" cy="49859"/>
          </a:xfrm>
          <a:custGeom>
            <a:rect b="b" l="l" r="r" t="t"/>
            <a:pathLst>
              <a:path extrusionOk="0" h="78828" w="322167">
                <a:moveTo>
                  <a:pt x="921" y="921"/>
                </a:moveTo>
                <a:lnTo>
                  <a:pt x="12231" y="78378"/>
                </a:lnTo>
                <a:lnTo>
                  <a:pt x="323431" y="65697"/>
                </a:lnTo>
                <a:lnTo>
                  <a:pt x="266538" y="35537"/>
                </a:lnTo>
                <a:lnTo>
                  <a:pt x="89346" y="45819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5"/>
          <p:cNvSpPr/>
          <p:nvPr/>
        </p:nvSpPr>
        <p:spPr>
          <a:xfrm flipH="1">
            <a:off x="7957420" y="2677644"/>
            <a:ext cx="214609" cy="58530"/>
          </a:xfrm>
          <a:custGeom>
            <a:rect b="b" l="l" r="r" t="t"/>
            <a:pathLst>
              <a:path extrusionOk="0" h="92537" w="339303">
                <a:moveTo>
                  <a:pt x="921" y="59871"/>
                </a:moveTo>
                <a:lnTo>
                  <a:pt x="33138" y="92773"/>
                </a:lnTo>
                <a:lnTo>
                  <a:pt x="340910" y="37936"/>
                </a:lnTo>
                <a:lnTo>
                  <a:pt x="212043" y="921"/>
                </a:lnTo>
                <a:lnTo>
                  <a:pt x="103740" y="43420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1" name="Google Shape;331;p5"/>
          <p:cNvSpPr/>
          <p:nvPr/>
        </p:nvSpPr>
        <p:spPr>
          <a:xfrm flipH="1">
            <a:off x="8216915" y="2742998"/>
            <a:ext cx="197267" cy="244958"/>
          </a:xfrm>
          <a:custGeom>
            <a:rect b="b" l="l" r="r" t="t"/>
            <a:pathLst>
              <a:path extrusionOk="0" h="387286" w="311885">
                <a:moveTo>
                  <a:pt x="921" y="13602"/>
                </a:moveTo>
                <a:lnTo>
                  <a:pt x="102027" y="388207"/>
                </a:lnTo>
                <a:lnTo>
                  <a:pt x="312121" y="921"/>
                </a:lnTo>
                <a:close/>
              </a:path>
            </a:pathLst>
          </a:custGeom>
          <a:solidFill>
            <a:srgbClr val="245E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2" name="Google Shape;332;p5"/>
          <p:cNvSpPr/>
          <p:nvPr/>
        </p:nvSpPr>
        <p:spPr>
          <a:xfrm flipH="1">
            <a:off x="7956298" y="2701016"/>
            <a:ext cx="362018" cy="283978"/>
          </a:xfrm>
          <a:custGeom>
            <a:rect b="b" l="l" r="r" t="t"/>
            <a:pathLst>
              <a:path extrusionOk="0" h="448977" w="572360">
                <a:moveTo>
                  <a:pt x="264824" y="55758"/>
                </a:moveTo>
                <a:lnTo>
                  <a:pt x="921" y="448185"/>
                </a:lnTo>
                <a:lnTo>
                  <a:pt x="572596" y="921"/>
                </a:lnTo>
                <a:close/>
              </a:path>
            </a:pathLst>
          </a:custGeom>
          <a:solidFill>
            <a:srgbClr val="1E5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3" name="Google Shape;333;p5"/>
          <p:cNvSpPr/>
          <p:nvPr/>
        </p:nvSpPr>
        <p:spPr>
          <a:xfrm flipH="1">
            <a:off x="8151399" y="2714866"/>
            <a:ext cx="166918" cy="268804"/>
          </a:xfrm>
          <a:custGeom>
            <a:rect b="b" l="l" r="r" t="t"/>
            <a:pathLst>
              <a:path extrusionOk="0" h="424986" w="263902">
                <a:moveTo>
                  <a:pt x="110938" y="19429"/>
                </a:moveTo>
                <a:lnTo>
                  <a:pt x="226438" y="6062"/>
                </a:lnTo>
                <a:lnTo>
                  <a:pt x="232607" y="921"/>
                </a:lnTo>
                <a:lnTo>
                  <a:pt x="264824" y="33823"/>
                </a:lnTo>
                <a:lnTo>
                  <a:pt x="921" y="426250"/>
                </a:lnTo>
                <a:lnTo>
                  <a:pt x="14288" y="314520"/>
                </a:lnTo>
                <a:lnTo>
                  <a:pt x="160291" y="45476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4" name="Google Shape;334;p5"/>
          <p:cNvSpPr/>
          <p:nvPr/>
        </p:nvSpPr>
        <p:spPr>
          <a:xfrm flipH="1">
            <a:off x="8311558" y="1551311"/>
            <a:ext cx="130066" cy="125730"/>
          </a:xfrm>
          <a:custGeom>
            <a:rect b="b" l="l" r="r" t="t"/>
            <a:pathLst>
              <a:path extrusionOk="0" h="198783" w="205638">
                <a:moveTo>
                  <a:pt x="205467" y="100934"/>
                </a:moveTo>
                <a:cubicBezTo>
                  <a:pt x="205467" y="155259"/>
                  <a:pt x="160047" y="199298"/>
                  <a:pt x="104019" y="199298"/>
                </a:cubicBezTo>
                <a:cubicBezTo>
                  <a:pt x="47990" y="199298"/>
                  <a:pt x="2570" y="155259"/>
                  <a:pt x="2570" y="100934"/>
                </a:cubicBezTo>
                <a:cubicBezTo>
                  <a:pt x="2570" y="46609"/>
                  <a:pt x="47990" y="2571"/>
                  <a:pt x="104019" y="2571"/>
                </a:cubicBezTo>
                <a:cubicBezTo>
                  <a:pt x="160047" y="2571"/>
                  <a:pt x="205467" y="46609"/>
                  <a:pt x="205467" y="1009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5"/>
          <p:cNvSpPr/>
          <p:nvPr/>
        </p:nvSpPr>
        <p:spPr>
          <a:xfrm flipH="1">
            <a:off x="7809034" y="1620210"/>
            <a:ext cx="67201" cy="132234"/>
          </a:xfrm>
          <a:custGeom>
            <a:rect b="b" l="l" r="r" t="t"/>
            <a:pathLst>
              <a:path extrusionOk="0" h="209065" w="106246">
                <a:moveTo>
                  <a:pt x="83957" y="99241"/>
                </a:moveTo>
                <a:cubicBezTo>
                  <a:pt x="95322" y="152366"/>
                  <a:pt x="91030" y="198320"/>
                  <a:pt x="74371" y="201884"/>
                </a:cubicBezTo>
                <a:cubicBezTo>
                  <a:pt x="57712" y="205448"/>
                  <a:pt x="34994" y="165272"/>
                  <a:pt x="23629" y="112147"/>
                </a:cubicBezTo>
                <a:cubicBezTo>
                  <a:pt x="12264" y="59023"/>
                  <a:pt x="16556" y="13068"/>
                  <a:pt x="33215" y="9504"/>
                </a:cubicBezTo>
                <a:cubicBezTo>
                  <a:pt x="49875" y="5941"/>
                  <a:pt x="72593" y="46117"/>
                  <a:pt x="83957" y="992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5"/>
          <p:cNvSpPr/>
          <p:nvPr/>
        </p:nvSpPr>
        <p:spPr>
          <a:xfrm flipH="1">
            <a:off x="7864247" y="1370358"/>
            <a:ext cx="533272" cy="502923"/>
          </a:xfrm>
          <a:custGeom>
            <a:rect b="b" l="l" r="r" t="t"/>
            <a:pathLst>
              <a:path extrusionOk="0" h="795135" w="843118">
                <a:moveTo>
                  <a:pt x="921" y="921"/>
                </a:moveTo>
                <a:lnTo>
                  <a:pt x="712088" y="796057"/>
                </a:lnTo>
                <a:lnTo>
                  <a:pt x="844039" y="134586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5"/>
          <p:cNvSpPr/>
          <p:nvPr/>
        </p:nvSpPr>
        <p:spPr>
          <a:xfrm flipH="1">
            <a:off x="8018117" y="2677644"/>
            <a:ext cx="403205" cy="112724"/>
          </a:xfrm>
          <a:custGeom>
            <a:rect b="b" l="l" r="r" t="t"/>
            <a:pathLst>
              <a:path extrusionOk="0" h="178220" w="637479">
                <a:moveTo>
                  <a:pt x="606869" y="921"/>
                </a:moveTo>
                <a:lnTo>
                  <a:pt x="638743" y="39650"/>
                </a:lnTo>
                <a:lnTo>
                  <a:pt x="399860" y="63984"/>
                </a:lnTo>
                <a:lnTo>
                  <a:pt x="281961" y="180512"/>
                </a:lnTo>
                <a:lnTo>
                  <a:pt x="323431" y="104426"/>
                </a:lnTo>
                <a:lnTo>
                  <a:pt x="276477" y="79749"/>
                </a:lnTo>
                <a:lnTo>
                  <a:pt x="12231" y="117107"/>
                </a:lnTo>
                <a:lnTo>
                  <a:pt x="921" y="39650"/>
                </a:lnTo>
                <a:lnTo>
                  <a:pt x="89346" y="84547"/>
                </a:lnTo>
                <a:lnTo>
                  <a:pt x="498567" y="43420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5"/>
          <p:cNvSpPr/>
          <p:nvPr/>
        </p:nvSpPr>
        <p:spPr>
          <a:xfrm flipH="1">
            <a:off x="7862731" y="1370358"/>
            <a:ext cx="784734" cy="502923"/>
          </a:xfrm>
          <a:custGeom>
            <a:rect b="b" l="l" r="r" t="t"/>
            <a:pathLst>
              <a:path extrusionOk="0" h="795135" w="1240686">
                <a:moveTo>
                  <a:pt x="921" y="585277"/>
                </a:moveTo>
                <a:lnTo>
                  <a:pt x="396775" y="921"/>
                </a:lnTo>
                <a:lnTo>
                  <a:pt x="1239894" y="134586"/>
                </a:lnTo>
                <a:lnTo>
                  <a:pt x="1107942" y="796057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5"/>
          <p:cNvSpPr/>
          <p:nvPr/>
        </p:nvSpPr>
        <p:spPr>
          <a:xfrm flipH="1">
            <a:off x="7749050" y="1454755"/>
            <a:ext cx="199435" cy="418380"/>
          </a:xfrm>
          <a:custGeom>
            <a:rect b="b" l="l" r="r" t="t"/>
            <a:pathLst>
              <a:path extrusionOk="0" h="661470" w="315312">
                <a:moveTo>
                  <a:pt x="314520" y="616809"/>
                </a:moveTo>
                <a:lnTo>
                  <a:pt x="132873" y="921"/>
                </a:lnTo>
                <a:lnTo>
                  <a:pt x="921" y="662392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5"/>
          <p:cNvSpPr/>
          <p:nvPr/>
        </p:nvSpPr>
        <p:spPr>
          <a:xfrm flipH="1">
            <a:off x="7864247" y="1343308"/>
            <a:ext cx="533272" cy="112724"/>
          </a:xfrm>
          <a:custGeom>
            <a:rect b="b" l="l" r="r" t="t"/>
            <a:pathLst>
              <a:path extrusionOk="0" h="178220" w="843118">
                <a:moveTo>
                  <a:pt x="204846" y="921"/>
                </a:moveTo>
                <a:lnTo>
                  <a:pt x="921" y="43763"/>
                </a:lnTo>
                <a:lnTo>
                  <a:pt x="844039" y="177428"/>
                </a:lnTo>
                <a:close/>
              </a:path>
            </a:pathLst>
          </a:custGeom>
          <a:solidFill>
            <a:srgbClr val="FFBE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5"/>
          <p:cNvSpPr/>
          <p:nvPr/>
        </p:nvSpPr>
        <p:spPr>
          <a:xfrm flipH="1">
            <a:off x="8057253" y="1302408"/>
            <a:ext cx="47690" cy="99717"/>
          </a:xfrm>
          <a:custGeom>
            <a:rect b="b" l="l" r="r" t="t"/>
            <a:pathLst>
              <a:path extrusionOk="0" h="157656" w="75400">
                <a:moveTo>
                  <a:pt x="921" y="921"/>
                </a:moveTo>
                <a:lnTo>
                  <a:pt x="74608" y="157892"/>
                </a:lnTo>
                <a:lnTo>
                  <a:pt x="37593" y="147610"/>
                </a:lnTo>
                <a:close/>
              </a:path>
            </a:pathLst>
          </a:custGeom>
          <a:solidFill>
            <a:srgbClr val="FFCE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5"/>
          <p:cNvSpPr/>
          <p:nvPr/>
        </p:nvSpPr>
        <p:spPr>
          <a:xfrm flipH="1">
            <a:off x="8081098" y="1302408"/>
            <a:ext cx="23845" cy="93214"/>
          </a:xfrm>
          <a:custGeom>
            <a:rect b="b" l="l" r="r" t="t"/>
            <a:pathLst>
              <a:path extrusionOk="0" h="147374" w="37700">
                <a:moveTo>
                  <a:pt x="9489" y="139727"/>
                </a:moveTo>
                <a:lnTo>
                  <a:pt x="921" y="921"/>
                </a:lnTo>
                <a:lnTo>
                  <a:pt x="37593" y="147610"/>
                </a:lnTo>
                <a:close/>
              </a:path>
            </a:pathLst>
          </a:custGeom>
          <a:solidFill>
            <a:srgbClr val="FF82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5"/>
          <p:cNvSpPr/>
          <p:nvPr/>
        </p:nvSpPr>
        <p:spPr>
          <a:xfrm flipH="1">
            <a:off x="8454208" y="1240950"/>
            <a:ext cx="130066" cy="244958"/>
          </a:xfrm>
          <a:custGeom>
            <a:rect b="b" l="l" r="r" t="t"/>
            <a:pathLst>
              <a:path extrusionOk="0" h="387286" w="205638">
                <a:moveTo>
                  <a:pt x="184282" y="921"/>
                </a:moveTo>
                <a:lnTo>
                  <a:pt x="206560" y="273735"/>
                </a:lnTo>
                <a:lnTo>
                  <a:pt x="160976" y="308351"/>
                </a:lnTo>
                <a:lnTo>
                  <a:pt x="129445" y="350507"/>
                </a:lnTo>
                <a:lnTo>
                  <a:pt x="921" y="386836"/>
                </a:lnTo>
                <a:close/>
              </a:path>
            </a:pathLst>
          </a:custGeom>
          <a:solidFill>
            <a:srgbClr val="FFA5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p5"/>
          <p:cNvSpPr/>
          <p:nvPr/>
        </p:nvSpPr>
        <p:spPr>
          <a:xfrm flipH="1">
            <a:off x="8444654" y="1240950"/>
            <a:ext cx="23845" cy="173421"/>
          </a:xfrm>
          <a:custGeom>
            <a:rect b="b" l="l" r="r" t="t"/>
            <a:pathLst>
              <a:path extrusionOk="0" h="274184" w="37700">
                <a:moveTo>
                  <a:pt x="39650" y="261397"/>
                </a:moveTo>
                <a:lnTo>
                  <a:pt x="921" y="921"/>
                </a:lnTo>
                <a:lnTo>
                  <a:pt x="23199" y="273735"/>
                </a:lnTo>
                <a:close/>
              </a:path>
            </a:pathLst>
          </a:custGeom>
          <a:solidFill>
            <a:srgbClr val="FFCE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p5"/>
          <p:cNvSpPr/>
          <p:nvPr/>
        </p:nvSpPr>
        <p:spPr>
          <a:xfrm flipH="1">
            <a:off x="8501899" y="1461680"/>
            <a:ext cx="82375" cy="47691"/>
          </a:xfrm>
          <a:custGeom>
            <a:rect b="b" l="l" r="r" t="t"/>
            <a:pathLst>
              <a:path extrusionOk="0" h="75400" w="130237">
                <a:moveTo>
                  <a:pt x="921" y="37251"/>
                </a:moveTo>
                <a:lnTo>
                  <a:pt x="25941" y="76322"/>
                </a:lnTo>
                <a:lnTo>
                  <a:pt x="57472" y="70153"/>
                </a:lnTo>
                <a:lnTo>
                  <a:pt x="129445" y="921"/>
                </a:lnTo>
                <a:close/>
              </a:path>
            </a:pathLst>
          </a:custGeom>
          <a:solidFill>
            <a:srgbClr val="FF82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6" name="Google Shape;346;p5"/>
          <p:cNvSpPr/>
          <p:nvPr/>
        </p:nvSpPr>
        <p:spPr>
          <a:xfrm flipH="1">
            <a:off x="8396555" y="1370358"/>
            <a:ext cx="307823" cy="342508"/>
          </a:xfrm>
          <a:custGeom>
            <a:rect b="b" l="l" r="r" t="t"/>
            <a:pathLst>
              <a:path extrusionOk="0" h="541514" w="486677">
                <a:moveTo>
                  <a:pt x="486914" y="921"/>
                </a:moveTo>
                <a:lnTo>
                  <a:pt x="351192" y="103398"/>
                </a:lnTo>
                <a:lnTo>
                  <a:pt x="319661" y="145554"/>
                </a:lnTo>
                <a:lnTo>
                  <a:pt x="247687" y="214785"/>
                </a:lnTo>
                <a:lnTo>
                  <a:pt x="231922" y="217870"/>
                </a:lnTo>
                <a:lnTo>
                  <a:pt x="921" y="542093"/>
                </a:lnTo>
                <a:close/>
              </a:path>
            </a:pathLst>
          </a:custGeom>
          <a:solidFill>
            <a:srgbClr val="FF910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7" name="Google Shape;347;p5"/>
          <p:cNvSpPr/>
          <p:nvPr/>
        </p:nvSpPr>
        <p:spPr>
          <a:xfrm flipH="1">
            <a:off x="8396555" y="1370358"/>
            <a:ext cx="307823" cy="370689"/>
          </a:xfrm>
          <a:custGeom>
            <a:rect b="b" l="l" r="r" t="t"/>
            <a:pathLst>
              <a:path extrusionOk="0" h="586069" w="486677">
                <a:moveTo>
                  <a:pt x="91059" y="585277"/>
                </a:moveTo>
                <a:lnTo>
                  <a:pt x="921" y="542093"/>
                </a:lnTo>
                <a:lnTo>
                  <a:pt x="486914" y="921"/>
                </a:lnTo>
                <a:close/>
              </a:path>
            </a:pathLst>
          </a:custGeom>
          <a:solidFill>
            <a:srgbClr val="FFA5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8" name="Google Shape;348;p5"/>
          <p:cNvSpPr/>
          <p:nvPr/>
        </p:nvSpPr>
        <p:spPr>
          <a:xfrm flipH="1">
            <a:off x="7747838" y="1739324"/>
            <a:ext cx="899626" cy="197267"/>
          </a:xfrm>
          <a:custGeom>
            <a:rect b="b" l="l" r="r" t="t"/>
            <a:pathLst>
              <a:path extrusionOk="0" h="311885" w="1422333">
                <a:moveTo>
                  <a:pt x="921" y="921"/>
                </a:moveTo>
                <a:lnTo>
                  <a:pt x="503707" y="243232"/>
                </a:lnTo>
                <a:lnTo>
                  <a:pt x="769667" y="311778"/>
                </a:lnTo>
                <a:lnTo>
                  <a:pt x="1421541" y="166117"/>
                </a:lnTo>
                <a:lnTo>
                  <a:pt x="1107942" y="211701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p5"/>
          <p:cNvSpPr/>
          <p:nvPr/>
        </p:nvSpPr>
        <p:spPr>
          <a:xfrm flipH="1">
            <a:off x="7787313" y="1986023"/>
            <a:ext cx="223280" cy="307823"/>
          </a:xfrm>
          <a:custGeom>
            <a:rect b="b" l="l" r="r" t="t"/>
            <a:pathLst>
              <a:path extrusionOk="0" h="486677" w="353012">
                <a:moveTo>
                  <a:pt x="352906" y="235349"/>
                </a:moveTo>
                <a:lnTo>
                  <a:pt x="276477" y="921"/>
                </a:lnTo>
                <a:lnTo>
                  <a:pt x="921" y="204503"/>
                </a:lnTo>
                <a:lnTo>
                  <a:pt x="61585" y="486571"/>
                </a:lnTo>
                <a:close/>
              </a:path>
            </a:pathLst>
          </a:custGeom>
          <a:solidFill>
            <a:srgbClr val="FFA5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0" name="Google Shape;350;p5"/>
          <p:cNvSpPr/>
          <p:nvPr/>
        </p:nvSpPr>
        <p:spPr>
          <a:xfrm flipH="1">
            <a:off x="7788029" y="2134043"/>
            <a:ext cx="184261" cy="487749"/>
          </a:xfrm>
          <a:custGeom>
            <a:rect b="b" l="l" r="r" t="t"/>
            <a:pathLst>
              <a:path extrusionOk="0" h="771144" w="291321">
                <a:moveTo>
                  <a:pt x="292242" y="921"/>
                </a:moveTo>
                <a:lnTo>
                  <a:pt x="921" y="252143"/>
                </a:lnTo>
                <a:lnTo>
                  <a:pt x="125332" y="772066"/>
                </a:lnTo>
                <a:close/>
              </a:path>
            </a:pathLst>
          </a:custGeom>
          <a:solidFill>
            <a:srgbClr val="99430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5"/>
          <p:cNvSpPr/>
          <p:nvPr/>
        </p:nvSpPr>
        <p:spPr>
          <a:xfrm flipH="1">
            <a:off x="7891883" y="2292665"/>
            <a:ext cx="570124" cy="390199"/>
          </a:xfrm>
          <a:custGeom>
            <a:rect b="b" l="l" r="r" t="t"/>
            <a:pathLst>
              <a:path extrusionOk="0" h="616915" w="901382">
                <a:moveTo>
                  <a:pt x="900933" y="520844"/>
                </a:moveTo>
                <a:lnTo>
                  <a:pt x="921" y="616809"/>
                </a:lnTo>
                <a:lnTo>
                  <a:pt x="776521" y="921"/>
                </a:lnTo>
                <a:close/>
              </a:path>
            </a:pathLst>
          </a:custGeom>
          <a:solidFill>
            <a:srgbClr val="B9580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5"/>
          <p:cNvSpPr/>
          <p:nvPr/>
        </p:nvSpPr>
        <p:spPr>
          <a:xfrm flipH="1">
            <a:off x="7891883" y="2620947"/>
            <a:ext cx="570124" cy="110556"/>
          </a:xfrm>
          <a:custGeom>
            <a:rect b="b" l="l" r="r" t="t"/>
            <a:pathLst>
              <a:path extrusionOk="0" h="174792" w="901382">
                <a:moveTo>
                  <a:pt x="563000" y="133215"/>
                </a:moveTo>
                <a:lnTo>
                  <a:pt x="900933" y="921"/>
                </a:lnTo>
                <a:lnTo>
                  <a:pt x="921" y="96886"/>
                </a:lnTo>
                <a:lnTo>
                  <a:pt x="153779" y="174343"/>
                </a:lnTo>
                <a:lnTo>
                  <a:pt x="330971" y="164061"/>
                </a:lnTo>
                <a:lnTo>
                  <a:pt x="338511" y="168174"/>
                </a:lnTo>
                <a:lnTo>
                  <a:pt x="454011" y="154807"/>
                </a:lnTo>
                <a:lnTo>
                  <a:pt x="460181" y="149666"/>
                </a:lnTo>
                <a:close/>
              </a:path>
            </a:pathLst>
          </a:custGeom>
          <a:solidFill>
            <a:srgbClr val="99430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Google Shape;353;p5"/>
          <p:cNvSpPr/>
          <p:nvPr/>
        </p:nvSpPr>
        <p:spPr>
          <a:xfrm flipH="1">
            <a:off x="8217554" y="2702098"/>
            <a:ext cx="203771" cy="49859"/>
          </a:xfrm>
          <a:custGeom>
            <a:rect b="b" l="l" r="r" t="t"/>
            <a:pathLst>
              <a:path extrusionOk="0" h="78828" w="322167">
                <a:moveTo>
                  <a:pt x="921" y="921"/>
                </a:moveTo>
                <a:lnTo>
                  <a:pt x="12231" y="78378"/>
                </a:lnTo>
                <a:lnTo>
                  <a:pt x="323431" y="65697"/>
                </a:lnTo>
                <a:lnTo>
                  <a:pt x="266538" y="35537"/>
                </a:lnTo>
                <a:lnTo>
                  <a:pt x="89346" y="45819"/>
                </a:lnTo>
                <a:close/>
              </a:path>
            </a:pathLst>
          </a:custGeom>
          <a:solidFill>
            <a:srgbClr val="D66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4" name="Google Shape;354;p5"/>
          <p:cNvSpPr/>
          <p:nvPr/>
        </p:nvSpPr>
        <p:spPr>
          <a:xfrm flipH="1">
            <a:off x="7957420" y="2677644"/>
            <a:ext cx="214609" cy="58530"/>
          </a:xfrm>
          <a:custGeom>
            <a:rect b="b" l="l" r="r" t="t"/>
            <a:pathLst>
              <a:path extrusionOk="0" h="92537" w="339303">
                <a:moveTo>
                  <a:pt x="921" y="59871"/>
                </a:moveTo>
                <a:lnTo>
                  <a:pt x="33138" y="92773"/>
                </a:lnTo>
                <a:lnTo>
                  <a:pt x="340910" y="37936"/>
                </a:lnTo>
                <a:lnTo>
                  <a:pt x="212043" y="921"/>
                </a:lnTo>
                <a:lnTo>
                  <a:pt x="103740" y="43420"/>
                </a:lnTo>
                <a:close/>
              </a:path>
            </a:pathLst>
          </a:custGeom>
          <a:solidFill>
            <a:srgbClr val="D6620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p5"/>
          <p:cNvSpPr/>
          <p:nvPr/>
        </p:nvSpPr>
        <p:spPr>
          <a:xfrm flipH="1">
            <a:off x="8216915" y="2742998"/>
            <a:ext cx="197267" cy="244958"/>
          </a:xfrm>
          <a:custGeom>
            <a:rect b="b" l="l" r="r" t="t"/>
            <a:pathLst>
              <a:path extrusionOk="0" h="387286" w="311885">
                <a:moveTo>
                  <a:pt x="921" y="13602"/>
                </a:moveTo>
                <a:lnTo>
                  <a:pt x="102027" y="388207"/>
                </a:lnTo>
                <a:lnTo>
                  <a:pt x="312121" y="921"/>
                </a:lnTo>
                <a:close/>
              </a:path>
            </a:pathLst>
          </a:custGeom>
          <a:solidFill>
            <a:srgbClr val="BF5A0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6" name="Google Shape;356;p5"/>
          <p:cNvSpPr/>
          <p:nvPr/>
        </p:nvSpPr>
        <p:spPr>
          <a:xfrm flipH="1">
            <a:off x="7956298" y="2701016"/>
            <a:ext cx="362018" cy="283978"/>
          </a:xfrm>
          <a:custGeom>
            <a:rect b="b" l="l" r="r" t="t"/>
            <a:pathLst>
              <a:path extrusionOk="0" h="448977" w="572360">
                <a:moveTo>
                  <a:pt x="264824" y="55758"/>
                </a:moveTo>
                <a:lnTo>
                  <a:pt x="921" y="448185"/>
                </a:lnTo>
                <a:lnTo>
                  <a:pt x="572596" y="921"/>
                </a:lnTo>
                <a:close/>
              </a:path>
            </a:pathLst>
          </a:custGeom>
          <a:solidFill>
            <a:srgbClr val="BF5A0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p5"/>
          <p:cNvSpPr/>
          <p:nvPr/>
        </p:nvSpPr>
        <p:spPr>
          <a:xfrm flipH="1">
            <a:off x="8151399" y="2714866"/>
            <a:ext cx="166918" cy="268804"/>
          </a:xfrm>
          <a:custGeom>
            <a:rect b="b" l="l" r="r" t="t"/>
            <a:pathLst>
              <a:path extrusionOk="0" h="424986" w="263902">
                <a:moveTo>
                  <a:pt x="110938" y="19429"/>
                </a:moveTo>
                <a:lnTo>
                  <a:pt x="226438" y="6062"/>
                </a:lnTo>
                <a:lnTo>
                  <a:pt x="232607" y="921"/>
                </a:lnTo>
                <a:lnTo>
                  <a:pt x="264824" y="33823"/>
                </a:lnTo>
                <a:lnTo>
                  <a:pt x="921" y="426250"/>
                </a:lnTo>
                <a:lnTo>
                  <a:pt x="14288" y="314520"/>
                </a:lnTo>
                <a:lnTo>
                  <a:pt x="160291" y="45476"/>
                </a:lnTo>
                <a:close/>
              </a:path>
            </a:pathLst>
          </a:custGeom>
          <a:solidFill>
            <a:srgbClr val="99430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p5"/>
          <p:cNvSpPr/>
          <p:nvPr/>
        </p:nvSpPr>
        <p:spPr>
          <a:xfrm flipH="1">
            <a:off x="8311558" y="1551311"/>
            <a:ext cx="130066" cy="125730"/>
          </a:xfrm>
          <a:custGeom>
            <a:rect b="b" l="l" r="r" t="t"/>
            <a:pathLst>
              <a:path extrusionOk="0" h="198783" w="205638">
                <a:moveTo>
                  <a:pt x="205467" y="100934"/>
                </a:moveTo>
                <a:cubicBezTo>
                  <a:pt x="205467" y="155259"/>
                  <a:pt x="160047" y="199298"/>
                  <a:pt x="104019" y="199298"/>
                </a:cubicBezTo>
                <a:cubicBezTo>
                  <a:pt x="47990" y="199298"/>
                  <a:pt x="2570" y="155259"/>
                  <a:pt x="2570" y="100934"/>
                </a:cubicBezTo>
                <a:cubicBezTo>
                  <a:pt x="2570" y="46609"/>
                  <a:pt x="47990" y="2571"/>
                  <a:pt x="104019" y="2571"/>
                </a:cubicBezTo>
                <a:cubicBezTo>
                  <a:pt x="160047" y="2571"/>
                  <a:pt x="205467" y="46609"/>
                  <a:pt x="205467" y="1009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" name="Google Shape;359;p5"/>
          <p:cNvSpPr/>
          <p:nvPr/>
        </p:nvSpPr>
        <p:spPr>
          <a:xfrm flipH="1">
            <a:off x="7809034" y="1620210"/>
            <a:ext cx="67201" cy="132234"/>
          </a:xfrm>
          <a:custGeom>
            <a:rect b="b" l="l" r="r" t="t"/>
            <a:pathLst>
              <a:path extrusionOk="0" h="209065" w="106246">
                <a:moveTo>
                  <a:pt x="83957" y="99241"/>
                </a:moveTo>
                <a:cubicBezTo>
                  <a:pt x="95322" y="152366"/>
                  <a:pt x="91030" y="198320"/>
                  <a:pt x="74371" y="201884"/>
                </a:cubicBezTo>
                <a:cubicBezTo>
                  <a:pt x="57712" y="205448"/>
                  <a:pt x="34994" y="165272"/>
                  <a:pt x="23629" y="112147"/>
                </a:cubicBezTo>
                <a:cubicBezTo>
                  <a:pt x="12264" y="59023"/>
                  <a:pt x="16556" y="13068"/>
                  <a:pt x="33215" y="9504"/>
                </a:cubicBezTo>
                <a:cubicBezTo>
                  <a:pt x="49875" y="5941"/>
                  <a:pt x="72593" y="46117"/>
                  <a:pt x="83957" y="992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0" name="Google Shape;360;p5"/>
          <p:cNvSpPr/>
          <p:nvPr/>
        </p:nvSpPr>
        <p:spPr>
          <a:xfrm flipH="1">
            <a:off x="7864247" y="1370358"/>
            <a:ext cx="533272" cy="502923"/>
          </a:xfrm>
          <a:custGeom>
            <a:rect b="b" l="l" r="r" t="t"/>
            <a:pathLst>
              <a:path extrusionOk="0" h="795135" w="843118">
                <a:moveTo>
                  <a:pt x="921" y="921"/>
                </a:moveTo>
                <a:lnTo>
                  <a:pt x="712088" y="796057"/>
                </a:lnTo>
                <a:lnTo>
                  <a:pt x="844039" y="134586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p5"/>
          <p:cNvSpPr/>
          <p:nvPr/>
        </p:nvSpPr>
        <p:spPr>
          <a:xfrm flipH="1">
            <a:off x="8018117" y="2677644"/>
            <a:ext cx="403205" cy="112724"/>
          </a:xfrm>
          <a:custGeom>
            <a:rect b="b" l="l" r="r" t="t"/>
            <a:pathLst>
              <a:path extrusionOk="0" h="178220" w="637479">
                <a:moveTo>
                  <a:pt x="606869" y="921"/>
                </a:moveTo>
                <a:lnTo>
                  <a:pt x="638743" y="39650"/>
                </a:lnTo>
                <a:lnTo>
                  <a:pt x="399860" y="63984"/>
                </a:lnTo>
                <a:lnTo>
                  <a:pt x="281961" y="180512"/>
                </a:lnTo>
                <a:lnTo>
                  <a:pt x="323431" y="104426"/>
                </a:lnTo>
                <a:lnTo>
                  <a:pt x="276477" y="79749"/>
                </a:lnTo>
                <a:lnTo>
                  <a:pt x="12231" y="117107"/>
                </a:lnTo>
                <a:lnTo>
                  <a:pt x="921" y="39650"/>
                </a:lnTo>
                <a:lnTo>
                  <a:pt x="89346" y="84547"/>
                </a:lnTo>
                <a:lnTo>
                  <a:pt x="498567" y="43420"/>
                </a:lnTo>
                <a:close/>
              </a:path>
            </a:pathLst>
          </a:custGeom>
          <a:solidFill>
            <a:srgbClr val="99430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2" name="Google Shape;362;p5"/>
          <p:cNvSpPr/>
          <p:nvPr/>
        </p:nvSpPr>
        <p:spPr>
          <a:xfrm flipH="1">
            <a:off x="7971260" y="2013505"/>
            <a:ext cx="593969" cy="279642"/>
          </a:xfrm>
          <a:custGeom>
            <a:rect b="b" l="l" r="r" t="t"/>
            <a:pathLst>
              <a:path extrusionOk="0" h="442122" w="939082">
                <a:moveTo>
                  <a:pt x="35194" y="921"/>
                </a:moveTo>
                <a:lnTo>
                  <a:pt x="921" y="258998"/>
                </a:lnTo>
                <a:lnTo>
                  <a:pt x="940004" y="443044"/>
                </a:lnTo>
                <a:lnTo>
                  <a:pt x="879341" y="160977"/>
                </a:lnTo>
                <a:close/>
              </a:path>
            </a:pathLst>
          </a:custGeom>
          <a:solidFill>
            <a:srgbClr val="FFF0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3" name="Google Shape;363;p5"/>
          <p:cNvSpPr/>
          <p:nvPr/>
        </p:nvSpPr>
        <p:spPr>
          <a:xfrm flipH="1">
            <a:off x="7971260" y="2176457"/>
            <a:ext cx="593969" cy="505091"/>
          </a:xfrm>
          <a:custGeom>
            <a:rect b="b" l="l" r="r" t="t"/>
            <a:pathLst>
              <a:path extrusionOk="0" h="798563" w="939082">
                <a:moveTo>
                  <a:pt x="921" y="921"/>
                </a:moveTo>
                <a:lnTo>
                  <a:pt x="164404" y="800855"/>
                </a:lnTo>
                <a:lnTo>
                  <a:pt x="940004" y="184968"/>
                </a:lnTo>
                <a:close/>
              </a:path>
            </a:pathLst>
          </a:custGeom>
          <a:solidFill>
            <a:srgbClr val="FFE0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p5"/>
          <p:cNvSpPr/>
          <p:nvPr/>
        </p:nvSpPr>
        <p:spPr>
          <a:xfrm flipH="1">
            <a:off x="8542119" y="1935601"/>
            <a:ext cx="225448" cy="240623"/>
          </a:xfrm>
          <a:custGeom>
            <a:rect b="b" l="l" r="r" t="t"/>
            <a:pathLst>
              <a:path extrusionOk="0" h="380431" w="356440">
                <a:moveTo>
                  <a:pt x="63298" y="921"/>
                </a:moveTo>
                <a:lnTo>
                  <a:pt x="355648" y="124304"/>
                </a:lnTo>
                <a:lnTo>
                  <a:pt x="321375" y="382381"/>
                </a:lnTo>
                <a:lnTo>
                  <a:pt x="921" y="235349"/>
                </a:lnTo>
                <a:close/>
              </a:path>
            </a:pathLst>
          </a:custGeom>
          <a:solidFill>
            <a:srgbClr val="FFE0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5" name="Google Shape;365;p5"/>
          <p:cNvSpPr/>
          <p:nvPr/>
        </p:nvSpPr>
        <p:spPr>
          <a:xfrm flipH="1">
            <a:off x="8461912" y="2083620"/>
            <a:ext cx="305656" cy="598305"/>
          </a:xfrm>
          <a:custGeom>
            <a:rect b="b" l="l" r="r" t="t"/>
            <a:pathLst>
              <a:path extrusionOk="0" h="945937" w="483250">
                <a:moveTo>
                  <a:pt x="921" y="921"/>
                </a:moveTo>
                <a:lnTo>
                  <a:pt x="321375" y="147953"/>
                </a:lnTo>
                <a:lnTo>
                  <a:pt x="484857" y="947887"/>
                </a:lnTo>
                <a:lnTo>
                  <a:pt x="207588" y="829987"/>
                </a:lnTo>
                <a:lnTo>
                  <a:pt x="40335" y="226438"/>
                </a:lnTo>
                <a:close/>
              </a:path>
            </a:pathLst>
          </a:custGeom>
          <a:solidFill>
            <a:srgbClr val="FFBE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66" name="Google Shape;366;p5"/>
          <p:cNvGrpSpPr/>
          <p:nvPr/>
        </p:nvGrpSpPr>
        <p:grpSpPr>
          <a:xfrm rot="901415">
            <a:off x="8523246" y="1991838"/>
            <a:ext cx="216391" cy="771174"/>
            <a:chOff x="5730144" y="925262"/>
            <a:chExt cx="239097" cy="852093"/>
          </a:xfrm>
        </p:grpSpPr>
        <p:sp>
          <p:nvSpPr>
            <p:cNvPr id="367" name="Google Shape;367;p5"/>
            <p:cNvSpPr/>
            <p:nvPr/>
          </p:nvSpPr>
          <p:spPr>
            <a:xfrm flipH="1">
              <a:off x="5730144" y="925262"/>
              <a:ext cx="54983" cy="851035"/>
            </a:xfrm>
            <a:custGeom>
              <a:rect b="b" l="l" r="r" t="t"/>
              <a:pathLst>
                <a:path extrusionOk="0" h="1220122" w="78828">
                  <a:moveTo>
                    <a:pt x="921" y="921"/>
                  </a:moveTo>
                  <a:lnTo>
                    <a:pt x="78036" y="636344"/>
                  </a:lnTo>
                  <a:lnTo>
                    <a:pt x="52331" y="1221386"/>
                  </a:lnTo>
                  <a:lnTo>
                    <a:pt x="33481" y="636344"/>
                  </a:lnTo>
                  <a:close/>
                </a:path>
              </a:pathLst>
            </a:custGeom>
            <a:solidFill>
              <a:srgbClr val="D6620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8" name="Google Shape;368;p5"/>
            <p:cNvSpPr/>
            <p:nvPr/>
          </p:nvSpPr>
          <p:spPr>
            <a:xfrm flipH="1">
              <a:off x="5749311" y="1368572"/>
              <a:ext cx="219930" cy="408783"/>
            </a:xfrm>
            <a:custGeom>
              <a:rect b="b" l="l" r="r" t="t"/>
              <a:pathLst>
                <a:path extrusionOk="0" h="586069" w="315312">
                  <a:moveTo>
                    <a:pt x="316234" y="585963"/>
                  </a:moveTo>
                  <a:lnTo>
                    <a:pt x="921" y="14630"/>
                  </a:lnTo>
                  <a:lnTo>
                    <a:pt x="297383" y="921"/>
                  </a:lnTo>
                  <a:close/>
                </a:path>
              </a:pathLst>
            </a:custGeom>
            <a:solidFill>
              <a:srgbClr val="FFE0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9" name="Google Shape;369;p5"/>
            <p:cNvSpPr/>
            <p:nvPr/>
          </p:nvSpPr>
          <p:spPr>
            <a:xfrm flipH="1">
              <a:off x="5761264" y="925262"/>
              <a:ext cx="207977" cy="451813"/>
            </a:xfrm>
            <a:custGeom>
              <a:rect b="b" l="l" r="r" t="t"/>
              <a:pathLst>
                <a:path extrusionOk="0" h="647761" w="298175">
                  <a:moveTo>
                    <a:pt x="264824" y="921"/>
                  </a:moveTo>
                  <a:lnTo>
                    <a:pt x="921" y="650054"/>
                  </a:lnTo>
                  <a:lnTo>
                    <a:pt x="297383" y="636344"/>
                  </a:lnTo>
                  <a:close/>
                </a:path>
              </a:pathLst>
            </a:custGeom>
            <a:solidFill>
              <a:srgbClr val="FFF03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70" name="Google Shape;370;p5"/>
          <p:cNvSpPr/>
          <p:nvPr/>
        </p:nvSpPr>
        <p:spPr>
          <a:xfrm flipH="1">
            <a:off x="7946949" y="1887992"/>
            <a:ext cx="637325" cy="184261"/>
          </a:xfrm>
          <a:custGeom>
            <a:rect b="b" l="l" r="r" t="t"/>
            <a:pathLst>
              <a:path extrusionOk="0" h="291321" w="1007629">
                <a:moveTo>
                  <a:pt x="266538" y="921"/>
                </a:moveTo>
                <a:lnTo>
                  <a:pt x="921" y="91745"/>
                </a:lnTo>
                <a:lnTo>
                  <a:pt x="223011" y="183939"/>
                </a:lnTo>
                <a:lnTo>
                  <a:pt x="796742" y="291900"/>
                </a:lnTo>
                <a:lnTo>
                  <a:pt x="1007865" y="112994"/>
                </a:lnTo>
                <a:lnTo>
                  <a:pt x="861861" y="33481"/>
                </a:lnTo>
                <a:lnTo>
                  <a:pt x="669589" y="76322"/>
                </a:lnTo>
                <a:lnTo>
                  <a:pt x="403630" y="7776"/>
                </a:lnTo>
                <a:close/>
              </a:path>
            </a:pathLst>
          </a:custGeom>
          <a:solidFill>
            <a:srgbClr val="A64E0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7971395" y="3117797"/>
            <a:ext cx="763565" cy="707614"/>
          </a:xfrm>
          <a:custGeom>
            <a:rect b="b" l="l" r="r" t="t"/>
            <a:pathLst>
              <a:path extrusionOk="0" h="707614" w="763565">
                <a:moveTo>
                  <a:pt x="749339" y="17040"/>
                </a:moveTo>
                <a:lnTo>
                  <a:pt x="17040" y="693059"/>
                </a:lnTo>
              </a:path>
            </a:pathLst>
          </a:custGeom>
          <a:noFill/>
          <a:ln cap="flat" cmpd="sng" w="65750">
            <a:solidFill>
              <a:srgbClr val="99999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7971395" y="3117797"/>
            <a:ext cx="763565" cy="707614"/>
          </a:xfrm>
          <a:custGeom>
            <a:rect b="b" l="l" r="r" t="t"/>
            <a:pathLst>
              <a:path extrusionOk="0" h="707614" w="763565">
                <a:moveTo>
                  <a:pt x="17040" y="17040"/>
                </a:moveTo>
                <a:lnTo>
                  <a:pt x="749339" y="693059"/>
                </a:lnTo>
              </a:path>
            </a:pathLst>
          </a:custGeom>
          <a:noFill/>
          <a:ln cap="flat" cmpd="sng" w="65750">
            <a:solidFill>
              <a:srgbClr val="99999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7786619" y="1476652"/>
            <a:ext cx="1132183" cy="1688401"/>
          </a:xfrm>
          <a:custGeom>
            <a:rect b="b" l="l" r="r" t="t"/>
            <a:pathLst>
              <a:path extrusionOk="0" h="1688401" w="1132183">
                <a:moveTo>
                  <a:pt x="1103613" y="30671"/>
                </a:moveTo>
                <a:cubicBezTo>
                  <a:pt x="965381" y="261058"/>
                  <a:pt x="925887" y="807402"/>
                  <a:pt x="925887" y="968672"/>
                </a:cubicBezTo>
                <a:cubicBezTo>
                  <a:pt x="925887" y="1281339"/>
                  <a:pt x="1103613" y="1324125"/>
                  <a:pt x="1103613" y="1659831"/>
                </a:cubicBezTo>
                <a:lnTo>
                  <a:pt x="30671" y="1659831"/>
                </a:lnTo>
              </a:path>
            </a:pathLst>
          </a:custGeom>
          <a:noFill/>
          <a:ln cap="rnd" cmpd="sng" w="11835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7816438" y="2934865"/>
            <a:ext cx="970913" cy="141522"/>
          </a:xfrm>
          <a:custGeom>
            <a:rect b="b" l="l" r="r" t="t"/>
            <a:pathLst>
              <a:path extrusionOk="0" h="141522" w="970913">
                <a:moveTo>
                  <a:pt x="142375" y="852"/>
                </a:moveTo>
                <a:lnTo>
                  <a:pt x="830242" y="852"/>
                </a:lnTo>
                <a:cubicBezTo>
                  <a:pt x="908244" y="852"/>
                  <a:pt x="971765" y="64373"/>
                  <a:pt x="971765" y="142375"/>
                </a:cubicBezTo>
                <a:lnTo>
                  <a:pt x="971765" y="142375"/>
                </a:lnTo>
                <a:lnTo>
                  <a:pt x="852" y="142375"/>
                </a:lnTo>
                <a:lnTo>
                  <a:pt x="852" y="142375"/>
                </a:lnTo>
                <a:cubicBezTo>
                  <a:pt x="852" y="64373"/>
                  <a:pt x="64373" y="852"/>
                  <a:pt x="142375" y="852"/>
                </a:cubicBez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8652411" y="3765901"/>
            <a:ext cx="171144" cy="85572"/>
          </a:xfrm>
          <a:custGeom>
            <a:rect b="b" l="l" r="r" t="t"/>
            <a:pathLst>
              <a:path extrusionOk="0" h="85572" w="171144">
                <a:moveTo>
                  <a:pt x="171996" y="86424"/>
                </a:moveTo>
                <a:cubicBezTo>
                  <a:pt x="171996" y="39030"/>
                  <a:pt x="133818" y="852"/>
                  <a:pt x="86424" y="852"/>
                </a:cubicBezTo>
                <a:cubicBezTo>
                  <a:pt x="39030" y="852"/>
                  <a:pt x="852" y="39030"/>
                  <a:pt x="852" y="86424"/>
                </a:cubicBezTo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7882263" y="3765901"/>
            <a:ext cx="171144" cy="85572"/>
          </a:xfrm>
          <a:custGeom>
            <a:rect b="b" l="l" r="r" t="t"/>
            <a:pathLst>
              <a:path extrusionOk="0" h="85572" w="171144">
                <a:moveTo>
                  <a:pt x="852" y="86424"/>
                </a:moveTo>
                <a:cubicBezTo>
                  <a:pt x="852" y="39030"/>
                  <a:pt x="39030" y="852"/>
                  <a:pt x="86424" y="852"/>
                </a:cubicBezTo>
                <a:cubicBezTo>
                  <a:pt x="133818" y="852"/>
                  <a:pt x="171996" y="39030"/>
                  <a:pt x="171996" y="86424"/>
                </a:cubicBezTo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4984602" y="3117797"/>
            <a:ext cx="763565" cy="707614"/>
          </a:xfrm>
          <a:custGeom>
            <a:rect b="b" l="l" r="r" t="t"/>
            <a:pathLst>
              <a:path extrusionOk="0" h="707614" w="763565">
                <a:moveTo>
                  <a:pt x="17040" y="17040"/>
                </a:moveTo>
                <a:lnTo>
                  <a:pt x="749339" y="693059"/>
                </a:lnTo>
              </a:path>
            </a:pathLst>
          </a:custGeom>
          <a:noFill/>
          <a:ln cap="flat" cmpd="sng" w="65750">
            <a:solidFill>
              <a:srgbClr val="99999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4984602" y="3117797"/>
            <a:ext cx="763565" cy="707614"/>
          </a:xfrm>
          <a:custGeom>
            <a:rect b="b" l="l" r="r" t="t"/>
            <a:pathLst>
              <a:path extrusionOk="0" h="707614" w="763565">
                <a:moveTo>
                  <a:pt x="749339" y="17040"/>
                </a:moveTo>
                <a:lnTo>
                  <a:pt x="17040" y="693059"/>
                </a:lnTo>
              </a:path>
            </a:pathLst>
          </a:custGeom>
          <a:noFill/>
          <a:ln cap="flat" cmpd="sng" w="65750">
            <a:solidFill>
              <a:srgbClr val="99999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4801472" y="1476652"/>
            <a:ext cx="1132183" cy="1688401"/>
          </a:xfrm>
          <a:custGeom>
            <a:rect b="b" l="l" r="r" t="t"/>
            <a:pathLst>
              <a:path extrusionOk="0" h="1688401" w="1132183">
                <a:moveTo>
                  <a:pt x="30671" y="30671"/>
                </a:moveTo>
                <a:cubicBezTo>
                  <a:pt x="168903" y="261058"/>
                  <a:pt x="208398" y="807402"/>
                  <a:pt x="208398" y="968672"/>
                </a:cubicBezTo>
                <a:cubicBezTo>
                  <a:pt x="208398" y="1281339"/>
                  <a:pt x="30671" y="1324125"/>
                  <a:pt x="30671" y="1659831"/>
                </a:cubicBezTo>
                <a:lnTo>
                  <a:pt x="1103613" y="1659831"/>
                </a:lnTo>
              </a:path>
            </a:pathLst>
          </a:custGeom>
          <a:noFill/>
          <a:ln cap="rnd" cmpd="sng" w="118350">
            <a:solidFill>
              <a:srgbClr val="E6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4933319" y="2934865"/>
            <a:ext cx="970913" cy="141522"/>
          </a:xfrm>
          <a:custGeom>
            <a:rect b="b" l="l" r="r" t="t"/>
            <a:pathLst>
              <a:path extrusionOk="0" h="141522" w="970913">
                <a:moveTo>
                  <a:pt x="830242" y="852"/>
                </a:moveTo>
                <a:lnTo>
                  <a:pt x="142375" y="852"/>
                </a:lnTo>
                <a:cubicBezTo>
                  <a:pt x="64373" y="852"/>
                  <a:pt x="852" y="64373"/>
                  <a:pt x="852" y="142375"/>
                </a:cubicBezTo>
                <a:lnTo>
                  <a:pt x="852" y="142375"/>
                </a:lnTo>
                <a:lnTo>
                  <a:pt x="971765" y="142375"/>
                </a:lnTo>
                <a:lnTo>
                  <a:pt x="971765" y="142375"/>
                </a:lnTo>
                <a:cubicBezTo>
                  <a:pt x="971765" y="64373"/>
                  <a:pt x="908245" y="852"/>
                  <a:pt x="830242" y="852"/>
                </a:cubicBez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5753823" y="2394775"/>
            <a:ext cx="589130" cy="1543587"/>
          </a:xfrm>
          <a:custGeom>
            <a:rect b="b" l="l" r="r" t="t"/>
            <a:pathLst>
              <a:path extrusionOk="0" h="1543587" w="589130">
                <a:moveTo>
                  <a:pt x="118349" y="1544769"/>
                </a:moveTo>
                <a:lnTo>
                  <a:pt x="589653" y="34422"/>
                </a:lnTo>
                <a:lnTo>
                  <a:pt x="483017" y="852"/>
                </a:lnTo>
                <a:lnTo>
                  <a:pt x="852" y="154476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7427415" y="2394775"/>
            <a:ext cx="589130" cy="1543587"/>
          </a:xfrm>
          <a:custGeom>
            <a:rect b="b" l="l" r="r" t="t"/>
            <a:pathLst>
              <a:path extrusionOk="0" h="1543587" w="589130">
                <a:moveTo>
                  <a:pt x="472156" y="1544769"/>
                </a:moveTo>
                <a:lnTo>
                  <a:pt x="852" y="34422"/>
                </a:lnTo>
                <a:lnTo>
                  <a:pt x="107488" y="852"/>
                </a:lnTo>
                <a:lnTo>
                  <a:pt x="589653" y="1544769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5680594" y="2363230"/>
            <a:ext cx="2379766" cy="82280"/>
          </a:xfrm>
          <a:custGeom>
            <a:rect b="b" l="l" r="r" t="t"/>
            <a:pathLst>
              <a:path extrusionOk="0" h="82280" w="1892458">
                <a:moveTo>
                  <a:pt x="42599" y="42599"/>
                </a:moveTo>
                <a:lnTo>
                  <a:pt x="1852777" y="42599"/>
                </a:lnTo>
              </a:path>
            </a:pathLst>
          </a:custGeom>
          <a:noFill/>
          <a:ln cap="rnd" cmpd="sng" w="1643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4897116" y="3765901"/>
            <a:ext cx="171144" cy="85572"/>
          </a:xfrm>
          <a:custGeom>
            <a:rect b="b" l="l" r="r" t="t"/>
            <a:pathLst>
              <a:path extrusionOk="0" h="85572" w="171144">
                <a:moveTo>
                  <a:pt x="852" y="86424"/>
                </a:moveTo>
                <a:cubicBezTo>
                  <a:pt x="852" y="39030"/>
                  <a:pt x="39030" y="852"/>
                  <a:pt x="86424" y="852"/>
                </a:cubicBezTo>
                <a:cubicBezTo>
                  <a:pt x="133818" y="852"/>
                  <a:pt x="171996" y="39030"/>
                  <a:pt x="171996" y="86424"/>
                </a:cubicBezTo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5667264" y="3765901"/>
            <a:ext cx="171144" cy="85572"/>
          </a:xfrm>
          <a:custGeom>
            <a:rect b="b" l="l" r="r" t="t"/>
            <a:pathLst>
              <a:path extrusionOk="0" h="85572" w="171144">
                <a:moveTo>
                  <a:pt x="171996" y="86424"/>
                </a:moveTo>
                <a:cubicBezTo>
                  <a:pt x="171996" y="39030"/>
                  <a:pt x="133818" y="852"/>
                  <a:pt x="86424" y="852"/>
                </a:cubicBezTo>
                <a:cubicBezTo>
                  <a:pt x="39030" y="852"/>
                  <a:pt x="852" y="39030"/>
                  <a:pt x="852" y="86424"/>
                </a:cubicBezTo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6" name="Google Shape;38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9602" y="1664007"/>
            <a:ext cx="920961" cy="662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024147" y="1664007"/>
            <a:ext cx="920961" cy="662072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5">
            <a:hlinkClick r:id="rId4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550" y="792839"/>
            <a:ext cx="3228762" cy="3228762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6">
            <a:hlinkClick r:id="rId4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6"/>
          <p:cNvSpPr txBox="1"/>
          <p:nvPr/>
        </p:nvSpPr>
        <p:spPr>
          <a:xfrm>
            <a:off x="3905075" y="1031275"/>
            <a:ext cx="4833300" cy="27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l-GR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Τι σημαίνει να είσαι ευγενικός; Γύρνα και πες στο ζευγάρι σου τις σκέψεις σου, στη συνέχεια γράψε τις. </a:t>
            </a:r>
            <a:endParaRPr b="1" i="0" sz="2800" u="none" cap="none" strike="noStrike">
              <a:solidFill>
                <a:srgbClr val="53585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550" y="792839"/>
            <a:ext cx="3228762" cy="3228762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7"/>
          <p:cNvSpPr txBox="1"/>
          <p:nvPr/>
        </p:nvSpPr>
        <p:spPr>
          <a:xfrm>
            <a:off x="3905074" y="1031275"/>
            <a:ext cx="4964605" cy="27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l-GR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Σκέψου μια στιγμή που κάποιος ήταν ευγενικός μαζί σου.  </a:t>
            </a:r>
            <a:endParaRPr b="1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l-GR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Π</a:t>
            </a:r>
            <a:r>
              <a:rPr b="1" lang="el-GR" sz="2400">
                <a:solidFill>
                  <a:schemeClr val="dk2"/>
                </a:solidFill>
              </a:rPr>
              <a:t>ώ</a:t>
            </a:r>
            <a:r>
              <a:rPr b="1" i="0" lang="el-GR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ς σε έκανε να νιώσεις; </a:t>
            </a:r>
            <a:endParaRPr b="1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l-GR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Πες το στο ζευγάρι σου και στη συνέχεια γράψε τις σκέψεις σου.</a:t>
            </a:r>
            <a:endParaRPr b="1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7">
            <a:hlinkClick r:id="rId4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8"/>
          <p:cNvPicPr preferRelativeResize="0"/>
          <p:nvPr/>
        </p:nvPicPr>
        <p:blipFill rotWithShape="1">
          <a:blip r:embed="rId3">
            <a:alphaModFix/>
          </a:blip>
          <a:srcRect b="0" l="14702" r="13394" t="0"/>
          <a:stretch/>
        </p:blipFill>
        <p:spPr>
          <a:xfrm>
            <a:off x="578675" y="1435400"/>
            <a:ext cx="3395176" cy="2750226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8">
            <a:hlinkClick r:id="rId4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8"/>
          <p:cNvSpPr txBox="1"/>
          <p:nvPr/>
        </p:nvSpPr>
        <p:spPr>
          <a:xfrm>
            <a:off x="106775" y="293800"/>
            <a:ext cx="89304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000"/>
              <a:buFont typeface="Arial"/>
              <a:buNone/>
            </a:pPr>
            <a:r>
              <a:rPr b="1" i="0" lang="el-GR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Ας εξασκήσουμε την ευγένεια με μερικά παραδείγματα.</a:t>
            </a:r>
            <a:endParaRPr b="0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8"/>
          <p:cNvSpPr txBox="1"/>
          <p:nvPr/>
        </p:nvSpPr>
        <p:spPr>
          <a:xfrm>
            <a:off x="475550" y="772200"/>
            <a:ext cx="7884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l-GR" sz="2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i="0" lang="el-GR" sz="2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Jules</a:t>
            </a:r>
            <a:r>
              <a:rPr b="0" i="0" lang="el-GR" sz="2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νιώθει παραμερισμένη και κάθεται μόνη. </a:t>
            </a:r>
            <a:endParaRPr b="0" i="0" sz="16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1" name="Google Shape;411;p8"/>
          <p:cNvGrpSpPr/>
          <p:nvPr/>
        </p:nvGrpSpPr>
        <p:grpSpPr>
          <a:xfrm>
            <a:off x="4200929" y="1435400"/>
            <a:ext cx="4513951" cy="817200"/>
            <a:chOff x="4924452" y="665668"/>
            <a:chExt cx="3953710" cy="817200"/>
          </a:xfrm>
        </p:grpSpPr>
        <p:sp>
          <p:nvSpPr>
            <p:cNvPr id="412" name="Google Shape;412;p8"/>
            <p:cNvSpPr/>
            <p:nvPr/>
          </p:nvSpPr>
          <p:spPr>
            <a:xfrm>
              <a:off x="4924462" y="665668"/>
              <a:ext cx="3953700" cy="81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4924452" y="665673"/>
              <a:ext cx="3953700" cy="350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4" name="Google Shape;414;p8"/>
            <p:cNvSpPr txBox="1"/>
            <p:nvPr/>
          </p:nvSpPr>
          <p:spPr>
            <a:xfrm>
              <a:off x="5081430" y="702569"/>
              <a:ext cx="33195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4437"/>
                </a:buClr>
                <a:buSzPts val="1200"/>
                <a:buFont typeface="Arial"/>
                <a:buNone/>
              </a:pPr>
              <a:r>
                <a:rPr b="1" i="0" lang="el-GR" sz="11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Π</a:t>
              </a:r>
              <a:r>
                <a:rPr b="1" lang="el-GR" sz="1100">
                  <a:solidFill>
                    <a:schemeClr val="accent2"/>
                  </a:solidFill>
                </a:rPr>
                <a:t>ώ</a:t>
              </a:r>
              <a:r>
                <a:rPr b="1" i="0" lang="el-GR" sz="11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ς νομίζεις ότι νιώθει;</a:t>
              </a:r>
              <a:endPara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15;p8"/>
          <p:cNvGrpSpPr/>
          <p:nvPr/>
        </p:nvGrpSpPr>
        <p:grpSpPr>
          <a:xfrm>
            <a:off x="4200929" y="2387000"/>
            <a:ext cx="4513951" cy="817200"/>
            <a:chOff x="4924452" y="665668"/>
            <a:chExt cx="3953710" cy="817200"/>
          </a:xfrm>
        </p:grpSpPr>
        <p:sp>
          <p:nvSpPr>
            <p:cNvPr id="416" name="Google Shape;416;p8"/>
            <p:cNvSpPr/>
            <p:nvPr/>
          </p:nvSpPr>
          <p:spPr>
            <a:xfrm>
              <a:off x="4924462" y="665668"/>
              <a:ext cx="3953700" cy="81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4924452" y="665673"/>
              <a:ext cx="3953700" cy="350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8" name="Google Shape;418;p8"/>
            <p:cNvSpPr txBox="1"/>
            <p:nvPr/>
          </p:nvSpPr>
          <p:spPr>
            <a:xfrm>
              <a:off x="5081430" y="702569"/>
              <a:ext cx="33195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4437"/>
                </a:buClr>
                <a:buSzPts val="1200"/>
                <a:buFont typeface="Arial"/>
                <a:buNone/>
              </a:pPr>
              <a:r>
                <a:rPr b="1" i="0" lang="el-GR" sz="11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Π</a:t>
              </a:r>
              <a:r>
                <a:rPr b="1" lang="el-GR" sz="1100">
                  <a:solidFill>
                    <a:schemeClr val="accent2"/>
                  </a:solidFill>
                </a:rPr>
                <a:t>ώ</a:t>
              </a:r>
              <a:r>
                <a:rPr b="1" i="0" lang="el-GR" sz="11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ς θα μπορούσες να είσαι ευγενικός μαζί της;</a:t>
              </a:r>
              <a:endPara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9" name="Google Shape;419;p8"/>
          <p:cNvGrpSpPr/>
          <p:nvPr/>
        </p:nvGrpSpPr>
        <p:grpSpPr>
          <a:xfrm>
            <a:off x="4200929" y="3356700"/>
            <a:ext cx="4761663" cy="817200"/>
            <a:chOff x="4924452" y="665668"/>
            <a:chExt cx="4170678" cy="817200"/>
          </a:xfrm>
        </p:grpSpPr>
        <p:sp>
          <p:nvSpPr>
            <p:cNvPr id="420" name="Google Shape;420;p8"/>
            <p:cNvSpPr/>
            <p:nvPr/>
          </p:nvSpPr>
          <p:spPr>
            <a:xfrm>
              <a:off x="4924462" y="665668"/>
              <a:ext cx="3953700" cy="81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4924452" y="665673"/>
              <a:ext cx="3953700" cy="350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2" name="Google Shape;422;p8"/>
            <p:cNvSpPr txBox="1"/>
            <p:nvPr/>
          </p:nvSpPr>
          <p:spPr>
            <a:xfrm>
              <a:off x="5081430" y="702568"/>
              <a:ext cx="40137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4437"/>
                </a:buClr>
                <a:buSzPts val="1200"/>
                <a:buFont typeface="Arial"/>
                <a:buNone/>
              </a:pPr>
              <a:r>
                <a:rPr b="1" i="0" lang="el-GR" sz="11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Π</a:t>
              </a:r>
              <a:r>
                <a:rPr b="1" lang="el-GR" sz="1100">
                  <a:solidFill>
                    <a:schemeClr val="accent2"/>
                  </a:solidFill>
                </a:rPr>
                <a:t>ώ</a:t>
              </a:r>
              <a:r>
                <a:rPr b="1" i="0" lang="el-GR" sz="11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ς νομίζεις ότι θα νιώσει αν κάποιος είναι ευγενικός μαζί της;</a:t>
              </a:r>
              <a:endPara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9"/>
          <p:cNvPicPr preferRelativeResize="0"/>
          <p:nvPr/>
        </p:nvPicPr>
        <p:blipFill rotWithShape="1">
          <a:blip r:embed="rId3">
            <a:alphaModFix/>
          </a:blip>
          <a:srcRect b="0" l="28093" r="0" t="0"/>
          <a:stretch/>
        </p:blipFill>
        <p:spPr>
          <a:xfrm>
            <a:off x="578675" y="1435400"/>
            <a:ext cx="3395176" cy="2750226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9">
            <a:hlinkClick r:id="rId4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9"/>
          <p:cNvSpPr txBox="1"/>
          <p:nvPr/>
        </p:nvSpPr>
        <p:spPr>
          <a:xfrm>
            <a:off x="106775" y="293800"/>
            <a:ext cx="89304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3000"/>
              <a:buFont typeface="Arial"/>
              <a:buNone/>
            </a:pPr>
            <a:r>
              <a:rPr b="1" i="0" lang="el-GR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Ας εξασκήσουμε την ευγένεια με κάποια παραδείγματα. </a:t>
            </a:r>
            <a:endParaRPr b="0" i="0" sz="2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9"/>
          <p:cNvSpPr txBox="1"/>
          <p:nvPr/>
        </p:nvSpPr>
        <p:spPr>
          <a:xfrm>
            <a:off x="475550" y="772200"/>
            <a:ext cx="7884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l-GR" sz="2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Ο</a:t>
            </a:r>
            <a:r>
              <a:rPr b="1" i="0" lang="el-GR" sz="2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Koji</a:t>
            </a:r>
            <a:r>
              <a:rPr b="0" i="0" lang="el-GR" sz="20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έριξε κατά λάθος το μεσημεριανό του σήμερα.</a:t>
            </a:r>
            <a:endParaRPr b="0" i="0" sz="16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1" name="Google Shape;431;p9"/>
          <p:cNvGrpSpPr/>
          <p:nvPr/>
        </p:nvGrpSpPr>
        <p:grpSpPr>
          <a:xfrm>
            <a:off x="4200929" y="1435400"/>
            <a:ext cx="4513951" cy="817200"/>
            <a:chOff x="4924452" y="665668"/>
            <a:chExt cx="3953710" cy="817200"/>
          </a:xfrm>
        </p:grpSpPr>
        <p:sp>
          <p:nvSpPr>
            <p:cNvPr id="432" name="Google Shape;432;p9"/>
            <p:cNvSpPr/>
            <p:nvPr/>
          </p:nvSpPr>
          <p:spPr>
            <a:xfrm>
              <a:off x="4924462" y="665668"/>
              <a:ext cx="3953700" cy="81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4924452" y="665673"/>
              <a:ext cx="3953700" cy="350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4" name="Google Shape;434;p9"/>
            <p:cNvSpPr txBox="1"/>
            <p:nvPr/>
          </p:nvSpPr>
          <p:spPr>
            <a:xfrm>
              <a:off x="5081430" y="702569"/>
              <a:ext cx="33195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4437"/>
                </a:buClr>
                <a:buSzPts val="1200"/>
                <a:buFont typeface="Arial"/>
                <a:buNone/>
              </a:pPr>
              <a:r>
                <a:rPr b="1" i="0" lang="el-GR" sz="11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Π</a:t>
              </a:r>
              <a:r>
                <a:rPr b="1" lang="el-GR" sz="1100">
                  <a:solidFill>
                    <a:schemeClr val="accent2"/>
                  </a:solidFill>
                </a:rPr>
                <a:t>ώ</a:t>
              </a:r>
              <a:r>
                <a:rPr b="1" i="0" lang="el-GR" sz="11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ς νομίζεις ότι νιώθει;</a:t>
              </a:r>
              <a:endPara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5" name="Google Shape;435;p9"/>
          <p:cNvGrpSpPr/>
          <p:nvPr/>
        </p:nvGrpSpPr>
        <p:grpSpPr>
          <a:xfrm>
            <a:off x="4200929" y="2387000"/>
            <a:ext cx="4513951" cy="817200"/>
            <a:chOff x="4924452" y="665668"/>
            <a:chExt cx="3953710" cy="817200"/>
          </a:xfrm>
        </p:grpSpPr>
        <p:sp>
          <p:nvSpPr>
            <p:cNvPr id="436" name="Google Shape;436;p9"/>
            <p:cNvSpPr/>
            <p:nvPr/>
          </p:nvSpPr>
          <p:spPr>
            <a:xfrm>
              <a:off x="4924462" y="665668"/>
              <a:ext cx="3953700" cy="81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4924452" y="665673"/>
              <a:ext cx="3953700" cy="350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8" name="Google Shape;438;p9"/>
            <p:cNvSpPr txBox="1"/>
            <p:nvPr/>
          </p:nvSpPr>
          <p:spPr>
            <a:xfrm>
              <a:off x="5081430" y="702569"/>
              <a:ext cx="33195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B4437"/>
                </a:buClr>
                <a:buSzPts val="1200"/>
                <a:buFont typeface="Arial"/>
                <a:buNone/>
              </a:pPr>
              <a:r>
                <a:rPr b="1" i="0" lang="el-GR" sz="11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Π</a:t>
              </a:r>
              <a:r>
                <a:rPr b="1" lang="el-GR" sz="1100">
                  <a:solidFill>
                    <a:schemeClr val="accent2"/>
                  </a:solidFill>
                </a:rPr>
                <a:t>ώ</a:t>
              </a:r>
              <a:r>
                <a:rPr b="1" i="0" lang="el-GR" sz="11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ς μπορείς να είσαι ευγενικός μαζί του;</a:t>
              </a:r>
              <a:endPara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9"/>
          <p:cNvGrpSpPr/>
          <p:nvPr/>
        </p:nvGrpSpPr>
        <p:grpSpPr>
          <a:xfrm>
            <a:off x="4200929" y="3356700"/>
            <a:ext cx="4619179" cy="817200"/>
            <a:chOff x="4924452" y="665668"/>
            <a:chExt cx="4045878" cy="817200"/>
          </a:xfrm>
        </p:grpSpPr>
        <p:sp>
          <p:nvSpPr>
            <p:cNvPr id="440" name="Google Shape;440;p9"/>
            <p:cNvSpPr/>
            <p:nvPr/>
          </p:nvSpPr>
          <p:spPr>
            <a:xfrm>
              <a:off x="4924462" y="665668"/>
              <a:ext cx="3953700" cy="81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4924452" y="665673"/>
              <a:ext cx="3953700" cy="3507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2" name="Google Shape;442;p9"/>
            <p:cNvSpPr txBox="1"/>
            <p:nvPr/>
          </p:nvSpPr>
          <p:spPr>
            <a:xfrm>
              <a:off x="5081430" y="702568"/>
              <a:ext cx="38889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l-GR" sz="11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Π</a:t>
              </a:r>
              <a:r>
                <a:rPr b="1" lang="el-GR" sz="1100">
                  <a:solidFill>
                    <a:schemeClr val="accent2"/>
                  </a:solidFill>
                </a:rPr>
                <a:t>ώ</a:t>
              </a:r>
              <a:r>
                <a:rPr b="1" i="0" lang="el-GR" sz="1100" u="none" cap="none" strike="noStrik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ς νομίζεις ότι θα νιώσει αν κάποιος είναι ευγενικός μαζί τoυ;</a:t>
              </a:r>
              <a:endParaRPr b="0" i="0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0"/>
          <p:cNvSpPr/>
          <p:nvPr/>
        </p:nvSpPr>
        <p:spPr>
          <a:xfrm>
            <a:off x="0" y="0"/>
            <a:ext cx="9144000" cy="3366810"/>
          </a:xfrm>
          <a:custGeom>
            <a:rect b="b" l="l" r="r" t="t"/>
            <a:pathLst>
              <a:path extrusionOk="0" h="3366810" w="9144000">
                <a:moveTo>
                  <a:pt x="0" y="0"/>
                </a:moveTo>
                <a:lnTo>
                  <a:pt x="9144000" y="0"/>
                </a:lnTo>
                <a:lnTo>
                  <a:pt x="9144000" y="3366810"/>
                </a:lnTo>
                <a:lnTo>
                  <a:pt x="6553876" y="3366810"/>
                </a:lnTo>
                <a:lnTo>
                  <a:pt x="6615887" y="3238084"/>
                </a:lnTo>
                <a:cubicBezTo>
                  <a:pt x="6728134" y="2972702"/>
                  <a:pt x="6790204" y="2680929"/>
                  <a:pt x="6790204" y="2374659"/>
                </a:cubicBezTo>
                <a:cubicBezTo>
                  <a:pt x="6790204" y="1149579"/>
                  <a:pt x="5797081" y="156456"/>
                  <a:pt x="4572001" y="156456"/>
                </a:cubicBezTo>
                <a:cubicBezTo>
                  <a:pt x="3346921" y="156456"/>
                  <a:pt x="2353798" y="1149579"/>
                  <a:pt x="2353798" y="2374659"/>
                </a:cubicBezTo>
                <a:cubicBezTo>
                  <a:pt x="2353798" y="2680929"/>
                  <a:pt x="2415868" y="2972702"/>
                  <a:pt x="2528116" y="3238084"/>
                </a:cubicBezTo>
                <a:lnTo>
                  <a:pt x="2590126" y="3366810"/>
                </a:lnTo>
                <a:lnTo>
                  <a:pt x="0" y="33668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8" name="Google Shape;448;p10"/>
          <p:cNvSpPr/>
          <p:nvPr/>
        </p:nvSpPr>
        <p:spPr>
          <a:xfrm>
            <a:off x="1671819" y="4284691"/>
            <a:ext cx="58003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l-GR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Ένα γραμμάριο ευγένειας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0"/>
          <p:cNvSpPr/>
          <p:nvPr/>
        </p:nvSpPr>
        <p:spPr>
          <a:xfrm>
            <a:off x="735061" y="3617570"/>
            <a:ext cx="767387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b="1" i="0" lang="el-GR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Δραστηριότητα!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0"/>
          <p:cNvSpPr/>
          <p:nvPr/>
        </p:nvSpPr>
        <p:spPr>
          <a:xfrm>
            <a:off x="2808428" y="3319745"/>
            <a:ext cx="662267" cy="9413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51" name="Google Shape;451;p10"/>
          <p:cNvSpPr/>
          <p:nvPr/>
        </p:nvSpPr>
        <p:spPr>
          <a:xfrm>
            <a:off x="2741887" y="2402657"/>
            <a:ext cx="261884" cy="512625"/>
          </a:xfrm>
          <a:custGeom>
            <a:rect b="b" l="l" r="r" t="t"/>
            <a:pathLst>
              <a:path extrusionOk="0" h="512624" w="261884">
                <a:moveTo>
                  <a:pt x="269" y="269"/>
                </a:moveTo>
                <a:lnTo>
                  <a:pt x="173930" y="79949"/>
                </a:lnTo>
                <a:lnTo>
                  <a:pt x="262525" y="513451"/>
                </a:lnTo>
                <a:lnTo>
                  <a:pt x="112267" y="449559"/>
                </a:lnTo>
                <a:lnTo>
                  <a:pt x="21629" y="122482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2" name="Google Shape;452;p10"/>
          <p:cNvSpPr/>
          <p:nvPr/>
        </p:nvSpPr>
        <p:spPr>
          <a:xfrm>
            <a:off x="2741887" y="2275616"/>
            <a:ext cx="191306" cy="206164"/>
          </a:xfrm>
          <a:custGeom>
            <a:rect b="b" l="l" r="r" t="t"/>
            <a:pathLst>
              <a:path extrusionOk="0" h="206164" w="191305">
                <a:moveTo>
                  <a:pt x="34073" y="269"/>
                </a:moveTo>
                <a:lnTo>
                  <a:pt x="192503" y="67133"/>
                </a:lnTo>
                <a:lnTo>
                  <a:pt x="173930" y="206991"/>
                </a:lnTo>
                <a:lnTo>
                  <a:pt x="269" y="127311"/>
                </a:lnTo>
                <a:close/>
              </a:path>
            </a:pathLst>
          </a:custGeom>
          <a:solidFill>
            <a:srgbClr val="338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3" name="Google Shape;453;p10"/>
          <p:cNvSpPr/>
          <p:nvPr/>
        </p:nvSpPr>
        <p:spPr>
          <a:xfrm>
            <a:off x="3555400" y="2336536"/>
            <a:ext cx="48291" cy="315747"/>
          </a:xfrm>
          <a:custGeom>
            <a:rect b="b" l="l" r="r" t="t"/>
            <a:pathLst>
              <a:path extrusionOk="0" h="315747" w="48290">
                <a:moveTo>
                  <a:pt x="269" y="269"/>
                </a:moveTo>
                <a:lnTo>
                  <a:pt x="49489" y="299300"/>
                </a:lnTo>
                <a:lnTo>
                  <a:pt x="36487" y="316945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4" name="Google Shape;454;p10"/>
          <p:cNvSpPr/>
          <p:nvPr/>
        </p:nvSpPr>
        <p:spPr>
          <a:xfrm>
            <a:off x="3591618" y="2635567"/>
            <a:ext cx="72436" cy="291602"/>
          </a:xfrm>
          <a:custGeom>
            <a:rect b="b" l="l" r="r" t="t"/>
            <a:pathLst>
              <a:path extrusionOk="0" h="291601" w="72436">
                <a:moveTo>
                  <a:pt x="72705" y="292800"/>
                </a:moveTo>
                <a:lnTo>
                  <a:pt x="13271" y="269"/>
                </a:lnTo>
                <a:lnTo>
                  <a:pt x="269" y="17914"/>
                </a:lnTo>
                <a:close/>
              </a:path>
            </a:pathLst>
          </a:custGeom>
          <a:solidFill>
            <a:srgbClr val="204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5" name="Google Shape;455;p10"/>
          <p:cNvSpPr/>
          <p:nvPr/>
        </p:nvSpPr>
        <p:spPr>
          <a:xfrm>
            <a:off x="3540912" y="2336536"/>
            <a:ext cx="122584" cy="590633"/>
          </a:xfrm>
          <a:custGeom>
            <a:rect b="b" l="l" r="r" t="t"/>
            <a:pathLst>
              <a:path extrusionOk="0" h="590632" w="122584">
                <a:moveTo>
                  <a:pt x="269" y="322888"/>
                </a:moveTo>
                <a:lnTo>
                  <a:pt x="123411" y="591831"/>
                </a:lnTo>
                <a:lnTo>
                  <a:pt x="50974" y="316945"/>
                </a:lnTo>
                <a:lnTo>
                  <a:pt x="14756" y="269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6" name="Google Shape;456;p10"/>
          <p:cNvSpPr/>
          <p:nvPr/>
        </p:nvSpPr>
        <p:spPr>
          <a:xfrm>
            <a:off x="2775690" y="2234754"/>
            <a:ext cx="614778" cy="193163"/>
          </a:xfrm>
          <a:custGeom>
            <a:rect b="b" l="l" r="r" t="t"/>
            <a:pathLst>
              <a:path extrusionOk="0" h="193162" w="614778">
                <a:moveTo>
                  <a:pt x="269" y="41131"/>
                </a:moveTo>
                <a:lnTo>
                  <a:pt x="267726" y="269"/>
                </a:lnTo>
                <a:lnTo>
                  <a:pt x="616162" y="194732"/>
                </a:lnTo>
                <a:lnTo>
                  <a:pt x="158700" y="107995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7" name="Google Shape;457;p10"/>
          <p:cNvSpPr/>
          <p:nvPr/>
        </p:nvSpPr>
        <p:spPr>
          <a:xfrm>
            <a:off x="3043146" y="2234754"/>
            <a:ext cx="497766" cy="193163"/>
          </a:xfrm>
          <a:custGeom>
            <a:rect b="b" l="l" r="r" t="t"/>
            <a:pathLst>
              <a:path extrusionOk="0" h="193162" w="497766">
                <a:moveTo>
                  <a:pt x="498035" y="84406"/>
                </a:moveTo>
                <a:lnTo>
                  <a:pt x="381580" y="20700"/>
                </a:lnTo>
                <a:lnTo>
                  <a:pt x="322888" y="17914"/>
                </a:lnTo>
                <a:lnTo>
                  <a:pt x="218692" y="41131"/>
                </a:lnTo>
                <a:lnTo>
                  <a:pt x="74563" y="3984"/>
                </a:lnTo>
                <a:lnTo>
                  <a:pt x="269" y="269"/>
                </a:lnTo>
                <a:lnTo>
                  <a:pt x="348705" y="194732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8" name="Google Shape;458;p10"/>
          <p:cNvSpPr/>
          <p:nvPr/>
        </p:nvSpPr>
        <p:spPr>
          <a:xfrm>
            <a:off x="2915547" y="2342480"/>
            <a:ext cx="508910" cy="239596"/>
          </a:xfrm>
          <a:custGeom>
            <a:rect b="b" l="l" r="r" t="t"/>
            <a:pathLst>
              <a:path extrusionOk="0" h="239596" w="508910">
                <a:moveTo>
                  <a:pt x="18843" y="269"/>
                </a:moveTo>
                <a:lnTo>
                  <a:pt x="269" y="140127"/>
                </a:lnTo>
                <a:lnTo>
                  <a:pt x="509179" y="239866"/>
                </a:lnTo>
                <a:lnTo>
                  <a:pt x="476304" y="87007"/>
                </a:lnTo>
                <a:close/>
              </a:path>
            </a:pathLst>
          </a:custGeom>
          <a:solidFill>
            <a:srgbClr val="429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9" name="Google Shape;459;p10"/>
          <p:cNvSpPr/>
          <p:nvPr/>
        </p:nvSpPr>
        <p:spPr>
          <a:xfrm>
            <a:off x="3391583" y="2318892"/>
            <a:ext cx="189448" cy="261884"/>
          </a:xfrm>
          <a:custGeom>
            <a:rect b="b" l="l" r="r" t="t"/>
            <a:pathLst>
              <a:path extrusionOk="0" h="261884" w="189448">
                <a:moveTo>
                  <a:pt x="191018" y="127311"/>
                </a:moveTo>
                <a:lnTo>
                  <a:pt x="149599" y="269"/>
                </a:lnTo>
                <a:lnTo>
                  <a:pt x="269" y="110595"/>
                </a:lnTo>
                <a:lnTo>
                  <a:pt x="33144" y="263454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0" name="Google Shape;460;p10"/>
          <p:cNvSpPr/>
          <p:nvPr/>
        </p:nvSpPr>
        <p:spPr>
          <a:xfrm>
            <a:off x="2915547" y="2482337"/>
            <a:ext cx="508910" cy="432759"/>
          </a:xfrm>
          <a:custGeom>
            <a:rect b="b" l="l" r="r" t="t"/>
            <a:pathLst>
              <a:path extrusionOk="0" h="432759" w="508910">
                <a:moveTo>
                  <a:pt x="269" y="269"/>
                </a:moveTo>
                <a:lnTo>
                  <a:pt x="88864" y="433771"/>
                </a:lnTo>
                <a:lnTo>
                  <a:pt x="509179" y="100008"/>
                </a:lnTo>
                <a:close/>
              </a:path>
            </a:pathLst>
          </a:custGeom>
          <a:solidFill>
            <a:srgbClr val="369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1" name="Google Shape;461;p10"/>
          <p:cNvSpPr/>
          <p:nvPr/>
        </p:nvSpPr>
        <p:spPr>
          <a:xfrm>
            <a:off x="3424457" y="2445933"/>
            <a:ext cx="157874" cy="417901"/>
          </a:xfrm>
          <a:custGeom>
            <a:rect b="b" l="l" r="r" t="t"/>
            <a:pathLst>
              <a:path extrusionOk="0" h="417900" w="157873">
                <a:moveTo>
                  <a:pt x="158143" y="269"/>
                </a:moveTo>
                <a:lnTo>
                  <a:pt x="269" y="136412"/>
                </a:lnTo>
                <a:lnTo>
                  <a:pt x="67690" y="418170"/>
                </a:lnTo>
                <a:close/>
              </a:path>
            </a:pathLst>
          </a:custGeom>
          <a:solidFill>
            <a:srgbClr val="204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2" name="Google Shape;462;p10"/>
          <p:cNvSpPr/>
          <p:nvPr/>
        </p:nvSpPr>
        <p:spPr>
          <a:xfrm>
            <a:off x="3004142" y="2582076"/>
            <a:ext cx="486622" cy="332463"/>
          </a:xfrm>
          <a:custGeom>
            <a:rect b="b" l="l" r="r" t="t"/>
            <a:pathLst>
              <a:path extrusionOk="0" h="332463" w="486621">
                <a:moveTo>
                  <a:pt x="488006" y="282027"/>
                </a:moveTo>
                <a:lnTo>
                  <a:pt x="269" y="334032"/>
                </a:lnTo>
                <a:lnTo>
                  <a:pt x="420584" y="269"/>
                </a:lnTo>
                <a:close/>
              </a:path>
            </a:pathLst>
          </a:custGeom>
          <a:solidFill>
            <a:srgbClr val="1558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3" name="Google Shape;463;p10"/>
          <p:cNvSpPr/>
          <p:nvPr/>
        </p:nvSpPr>
        <p:spPr>
          <a:xfrm>
            <a:off x="3004142" y="2863834"/>
            <a:ext cx="486622" cy="92867"/>
          </a:xfrm>
          <a:custGeom>
            <a:rect b="b" l="l" r="r" t="t"/>
            <a:pathLst>
              <a:path extrusionOk="0" h="92866" w="486621">
                <a:moveTo>
                  <a:pt x="304872" y="71962"/>
                </a:moveTo>
                <a:lnTo>
                  <a:pt x="488006" y="269"/>
                </a:lnTo>
                <a:lnTo>
                  <a:pt x="269" y="52275"/>
                </a:lnTo>
                <a:lnTo>
                  <a:pt x="83106" y="94250"/>
                </a:lnTo>
                <a:lnTo>
                  <a:pt x="179131" y="88678"/>
                </a:lnTo>
                <a:lnTo>
                  <a:pt x="183217" y="90907"/>
                </a:lnTo>
                <a:lnTo>
                  <a:pt x="245809" y="83664"/>
                </a:lnTo>
                <a:lnTo>
                  <a:pt x="249152" y="80878"/>
                </a:lnTo>
                <a:close/>
              </a:path>
            </a:pathLst>
          </a:custGeom>
          <a:solidFill>
            <a:srgbClr val="1D54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4" name="Google Shape;464;p10"/>
          <p:cNvSpPr/>
          <p:nvPr/>
        </p:nvSpPr>
        <p:spPr>
          <a:xfrm>
            <a:off x="3039060" y="2933484"/>
            <a:ext cx="174590" cy="40861"/>
          </a:xfrm>
          <a:custGeom>
            <a:rect b="b" l="l" r="r" t="t"/>
            <a:pathLst>
              <a:path extrusionOk="0" h="40861" w="174589">
                <a:moveTo>
                  <a:pt x="269" y="269"/>
                </a:moveTo>
                <a:lnTo>
                  <a:pt x="6398" y="42245"/>
                </a:lnTo>
                <a:lnTo>
                  <a:pt x="175045" y="35373"/>
                </a:lnTo>
                <a:lnTo>
                  <a:pt x="144213" y="19028"/>
                </a:lnTo>
                <a:lnTo>
                  <a:pt x="48188" y="24600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5" name="Google Shape;465;p10"/>
          <p:cNvSpPr/>
          <p:nvPr/>
        </p:nvSpPr>
        <p:spPr>
          <a:xfrm>
            <a:off x="3253025" y="2912496"/>
            <a:ext cx="183876" cy="50148"/>
          </a:xfrm>
          <a:custGeom>
            <a:rect b="b" l="l" r="r" t="t"/>
            <a:pathLst>
              <a:path extrusionOk="0" h="50148" w="183876">
                <a:moveTo>
                  <a:pt x="269" y="32215"/>
                </a:moveTo>
                <a:lnTo>
                  <a:pt x="17728" y="50046"/>
                </a:lnTo>
                <a:lnTo>
                  <a:pt x="184517" y="20328"/>
                </a:lnTo>
                <a:lnTo>
                  <a:pt x="114681" y="269"/>
                </a:lnTo>
                <a:lnTo>
                  <a:pt x="55989" y="23300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6" name="Google Shape;466;p10"/>
          <p:cNvSpPr/>
          <p:nvPr/>
        </p:nvSpPr>
        <p:spPr>
          <a:xfrm>
            <a:off x="3045190" y="2968588"/>
            <a:ext cx="169018" cy="209879"/>
          </a:xfrm>
          <a:custGeom>
            <a:rect b="b" l="l" r="r" t="t"/>
            <a:pathLst>
              <a:path extrusionOk="0" h="209878" w="169017">
                <a:moveTo>
                  <a:pt x="269" y="7141"/>
                </a:moveTo>
                <a:lnTo>
                  <a:pt x="55061" y="210148"/>
                </a:lnTo>
                <a:lnTo>
                  <a:pt x="168915" y="269"/>
                </a:lnTo>
                <a:close/>
              </a:path>
            </a:pathLst>
          </a:custGeom>
          <a:solidFill>
            <a:srgbClr val="245E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7" name="Google Shape;467;p10"/>
          <p:cNvSpPr/>
          <p:nvPr/>
        </p:nvSpPr>
        <p:spPr>
          <a:xfrm>
            <a:off x="3127469" y="2932555"/>
            <a:ext cx="310175" cy="241454"/>
          </a:xfrm>
          <a:custGeom>
            <a:rect b="b" l="l" r="r" t="t"/>
            <a:pathLst>
              <a:path extrusionOk="0" h="241453" w="310175">
                <a:moveTo>
                  <a:pt x="143284" y="29987"/>
                </a:moveTo>
                <a:lnTo>
                  <a:pt x="269" y="242652"/>
                </a:lnTo>
                <a:lnTo>
                  <a:pt x="310073" y="269"/>
                </a:lnTo>
                <a:close/>
              </a:path>
            </a:pathLst>
          </a:custGeom>
          <a:solidFill>
            <a:srgbClr val="1E5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8" name="Google Shape;468;p10"/>
          <p:cNvSpPr/>
          <p:nvPr/>
        </p:nvSpPr>
        <p:spPr>
          <a:xfrm>
            <a:off x="3127469" y="2944442"/>
            <a:ext cx="143015" cy="230310"/>
          </a:xfrm>
          <a:custGeom>
            <a:rect b="b" l="l" r="r" t="t"/>
            <a:pathLst>
              <a:path extrusionOk="0" h="230309" w="143014">
                <a:moveTo>
                  <a:pt x="59890" y="10299"/>
                </a:moveTo>
                <a:lnTo>
                  <a:pt x="122482" y="3055"/>
                </a:lnTo>
                <a:lnTo>
                  <a:pt x="125825" y="269"/>
                </a:lnTo>
                <a:lnTo>
                  <a:pt x="143284" y="18100"/>
                </a:lnTo>
                <a:lnTo>
                  <a:pt x="269" y="230765"/>
                </a:lnTo>
                <a:lnTo>
                  <a:pt x="7513" y="170215"/>
                </a:lnTo>
                <a:lnTo>
                  <a:pt x="86635" y="24415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9" name="Google Shape;469;p10"/>
          <p:cNvSpPr/>
          <p:nvPr/>
        </p:nvSpPr>
        <p:spPr>
          <a:xfrm>
            <a:off x="2899203" y="2234754"/>
            <a:ext cx="546057" cy="157874"/>
          </a:xfrm>
          <a:custGeom>
            <a:rect b="b" l="l" r="r" t="t"/>
            <a:pathLst>
              <a:path extrusionOk="0" h="157873" w="546056">
                <a:moveTo>
                  <a:pt x="144213" y="269"/>
                </a:moveTo>
                <a:lnTo>
                  <a:pt x="269" y="49489"/>
                </a:lnTo>
                <a:lnTo>
                  <a:pt x="120625" y="99451"/>
                </a:lnTo>
                <a:lnTo>
                  <a:pt x="431543" y="157957"/>
                </a:lnTo>
                <a:lnTo>
                  <a:pt x="545954" y="61004"/>
                </a:lnTo>
                <a:lnTo>
                  <a:pt x="466832" y="17914"/>
                </a:lnTo>
                <a:lnTo>
                  <a:pt x="362635" y="41131"/>
                </a:lnTo>
                <a:lnTo>
                  <a:pt x="218506" y="3984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0" name="Google Shape;470;p10"/>
          <p:cNvSpPr/>
          <p:nvPr/>
        </p:nvSpPr>
        <p:spPr>
          <a:xfrm>
            <a:off x="3039060" y="2912496"/>
            <a:ext cx="345464" cy="96581"/>
          </a:xfrm>
          <a:custGeom>
            <a:rect b="b" l="l" r="r" t="t"/>
            <a:pathLst>
              <a:path extrusionOk="0" h="96581" w="345464">
                <a:moveTo>
                  <a:pt x="328646" y="269"/>
                </a:moveTo>
                <a:lnTo>
                  <a:pt x="345919" y="21257"/>
                </a:lnTo>
                <a:lnTo>
                  <a:pt x="216463" y="34444"/>
                </a:lnTo>
                <a:lnTo>
                  <a:pt x="152571" y="97594"/>
                </a:lnTo>
                <a:lnTo>
                  <a:pt x="175045" y="56361"/>
                </a:lnTo>
                <a:lnTo>
                  <a:pt x="149599" y="42988"/>
                </a:lnTo>
                <a:lnTo>
                  <a:pt x="6398" y="63233"/>
                </a:lnTo>
                <a:lnTo>
                  <a:pt x="269" y="21257"/>
                </a:lnTo>
                <a:lnTo>
                  <a:pt x="48188" y="45588"/>
                </a:lnTo>
                <a:lnTo>
                  <a:pt x="269954" y="23300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1" name="Google Shape;471;p10"/>
          <p:cNvSpPr/>
          <p:nvPr/>
        </p:nvSpPr>
        <p:spPr>
          <a:xfrm>
            <a:off x="2741887" y="2402657"/>
            <a:ext cx="261884" cy="512625"/>
          </a:xfrm>
          <a:custGeom>
            <a:rect b="b" l="l" r="r" t="t"/>
            <a:pathLst>
              <a:path extrusionOk="0" h="512624" w="261884">
                <a:moveTo>
                  <a:pt x="269" y="269"/>
                </a:moveTo>
                <a:lnTo>
                  <a:pt x="173930" y="79949"/>
                </a:lnTo>
                <a:lnTo>
                  <a:pt x="262525" y="513451"/>
                </a:lnTo>
                <a:lnTo>
                  <a:pt x="112267" y="449559"/>
                </a:lnTo>
                <a:lnTo>
                  <a:pt x="21629" y="122482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2" name="Google Shape;472;p10"/>
          <p:cNvSpPr/>
          <p:nvPr/>
        </p:nvSpPr>
        <p:spPr>
          <a:xfrm>
            <a:off x="2741887" y="2275616"/>
            <a:ext cx="191306" cy="206164"/>
          </a:xfrm>
          <a:custGeom>
            <a:rect b="b" l="l" r="r" t="t"/>
            <a:pathLst>
              <a:path extrusionOk="0" h="206164" w="191305">
                <a:moveTo>
                  <a:pt x="34073" y="269"/>
                </a:moveTo>
                <a:lnTo>
                  <a:pt x="192503" y="67133"/>
                </a:lnTo>
                <a:lnTo>
                  <a:pt x="173930" y="206991"/>
                </a:lnTo>
                <a:lnTo>
                  <a:pt x="269" y="127311"/>
                </a:lnTo>
                <a:close/>
              </a:path>
            </a:pathLst>
          </a:custGeom>
          <a:solidFill>
            <a:srgbClr val="338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3" name="Google Shape;473;p10"/>
          <p:cNvSpPr/>
          <p:nvPr/>
        </p:nvSpPr>
        <p:spPr>
          <a:xfrm>
            <a:off x="3555400" y="2336536"/>
            <a:ext cx="48291" cy="315747"/>
          </a:xfrm>
          <a:custGeom>
            <a:rect b="b" l="l" r="r" t="t"/>
            <a:pathLst>
              <a:path extrusionOk="0" h="315747" w="48290">
                <a:moveTo>
                  <a:pt x="269" y="269"/>
                </a:moveTo>
                <a:lnTo>
                  <a:pt x="49489" y="299300"/>
                </a:lnTo>
                <a:lnTo>
                  <a:pt x="36487" y="316945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4" name="Google Shape;474;p10"/>
          <p:cNvSpPr/>
          <p:nvPr/>
        </p:nvSpPr>
        <p:spPr>
          <a:xfrm>
            <a:off x="3591618" y="2635567"/>
            <a:ext cx="72436" cy="291602"/>
          </a:xfrm>
          <a:custGeom>
            <a:rect b="b" l="l" r="r" t="t"/>
            <a:pathLst>
              <a:path extrusionOk="0" h="291601" w="72436">
                <a:moveTo>
                  <a:pt x="72705" y="292800"/>
                </a:moveTo>
                <a:lnTo>
                  <a:pt x="13271" y="269"/>
                </a:lnTo>
                <a:lnTo>
                  <a:pt x="269" y="17914"/>
                </a:lnTo>
                <a:close/>
              </a:path>
            </a:pathLst>
          </a:custGeom>
          <a:solidFill>
            <a:srgbClr val="204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5" name="Google Shape;475;p10"/>
          <p:cNvSpPr/>
          <p:nvPr/>
        </p:nvSpPr>
        <p:spPr>
          <a:xfrm>
            <a:off x="3540912" y="2336536"/>
            <a:ext cx="122584" cy="590633"/>
          </a:xfrm>
          <a:custGeom>
            <a:rect b="b" l="l" r="r" t="t"/>
            <a:pathLst>
              <a:path extrusionOk="0" h="590632" w="122584">
                <a:moveTo>
                  <a:pt x="269" y="322888"/>
                </a:moveTo>
                <a:lnTo>
                  <a:pt x="123411" y="591831"/>
                </a:lnTo>
                <a:lnTo>
                  <a:pt x="50974" y="316945"/>
                </a:lnTo>
                <a:lnTo>
                  <a:pt x="14756" y="269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6" name="Google Shape;476;p10"/>
          <p:cNvSpPr/>
          <p:nvPr/>
        </p:nvSpPr>
        <p:spPr>
          <a:xfrm>
            <a:off x="2775690" y="2234754"/>
            <a:ext cx="614778" cy="193163"/>
          </a:xfrm>
          <a:custGeom>
            <a:rect b="b" l="l" r="r" t="t"/>
            <a:pathLst>
              <a:path extrusionOk="0" h="193162" w="614778">
                <a:moveTo>
                  <a:pt x="269" y="41131"/>
                </a:moveTo>
                <a:lnTo>
                  <a:pt x="267726" y="269"/>
                </a:lnTo>
                <a:lnTo>
                  <a:pt x="616162" y="194732"/>
                </a:lnTo>
                <a:lnTo>
                  <a:pt x="158700" y="107995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7" name="Google Shape;477;p10"/>
          <p:cNvSpPr/>
          <p:nvPr/>
        </p:nvSpPr>
        <p:spPr>
          <a:xfrm>
            <a:off x="3043146" y="2234754"/>
            <a:ext cx="497766" cy="193163"/>
          </a:xfrm>
          <a:custGeom>
            <a:rect b="b" l="l" r="r" t="t"/>
            <a:pathLst>
              <a:path extrusionOk="0" h="193162" w="497766">
                <a:moveTo>
                  <a:pt x="498035" y="84406"/>
                </a:moveTo>
                <a:lnTo>
                  <a:pt x="381580" y="20700"/>
                </a:lnTo>
                <a:lnTo>
                  <a:pt x="322888" y="17914"/>
                </a:lnTo>
                <a:lnTo>
                  <a:pt x="218692" y="41131"/>
                </a:lnTo>
                <a:lnTo>
                  <a:pt x="74563" y="3984"/>
                </a:lnTo>
                <a:lnTo>
                  <a:pt x="269" y="269"/>
                </a:lnTo>
                <a:lnTo>
                  <a:pt x="348705" y="194732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2915547" y="2342480"/>
            <a:ext cx="508910" cy="239596"/>
          </a:xfrm>
          <a:custGeom>
            <a:rect b="b" l="l" r="r" t="t"/>
            <a:pathLst>
              <a:path extrusionOk="0" h="239596" w="508910">
                <a:moveTo>
                  <a:pt x="18843" y="269"/>
                </a:moveTo>
                <a:lnTo>
                  <a:pt x="269" y="140127"/>
                </a:lnTo>
                <a:lnTo>
                  <a:pt x="509179" y="239866"/>
                </a:lnTo>
                <a:lnTo>
                  <a:pt x="476304" y="87007"/>
                </a:lnTo>
                <a:close/>
              </a:path>
            </a:pathLst>
          </a:custGeom>
          <a:solidFill>
            <a:srgbClr val="429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3391583" y="2318892"/>
            <a:ext cx="189448" cy="261884"/>
          </a:xfrm>
          <a:custGeom>
            <a:rect b="b" l="l" r="r" t="t"/>
            <a:pathLst>
              <a:path extrusionOk="0" h="261884" w="189448">
                <a:moveTo>
                  <a:pt x="191018" y="127311"/>
                </a:moveTo>
                <a:lnTo>
                  <a:pt x="149599" y="269"/>
                </a:lnTo>
                <a:lnTo>
                  <a:pt x="269" y="110595"/>
                </a:lnTo>
                <a:lnTo>
                  <a:pt x="33144" y="263454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2915547" y="2482337"/>
            <a:ext cx="508910" cy="432759"/>
          </a:xfrm>
          <a:custGeom>
            <a:rect b="b" l="l" r="r" t="t"/>
            <a:pathLst>
              <a:path extrusionOk="0" h="432759" w="508910">
                <a:moveTo>
                  <a:pt x="269" y="269"/>
                </a:moveTo>
                <a:lnTo>
                  <a:pt x="88864" y="433771"/>
                </a:lnTo>
                <a:lnTo>
                  <a:pt x="509179" y="100008"/>
                </a:lnTo>
                <a:close/>
              </a:path>
            </a:pathLst>
          </a:custGeom>
          <a:solidFill>
            <a:srgbClr val="369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3424457" y="2445933"/>
            <a:ext cx="157874" cy="417901"/>
          </a:xfrm>
          <a:custGeom>
            <a:rect b="b" l="l" r="r" t="t"/>
            <a:pathLst>
              <a:path extrusionOk="0" h="417900" w="157873">
                <a:moveTo>
                  <a:pt x="158143" y="269"/>
                </a:moveTo>
                <a:lnTo>
                  <a:pt x="269" y="136412"/>
                </a:lnTo>
                <a:lnTo>
                  <a:pt x="67690" y="418170"/>
                </a:lnTo>
                <a:close/>
              </a:path>
            </a:pathLst>
          </a:custGeom>
          <a:solidFill>
            <a:srgbClr val="204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3004142" y="2582076"/>
            <a:ext cx="486622" cy="332463"/>
          </a:xfrm>
          <a:custGeom>
            <a:rect b="b" l="l" r="r" t="t"/>
            <a:pathLst>
              <a:path extrusionOk="0" h="332463" w="486621">
                <a:moveTo>
                  <a:pt x="488006" y="282027"/>
                </a:moveTo>
                <a:lnTo>
                  <a:pt x="269" y="334032"/>
                </a:lnTo>
                <a:lnTo>
                  <a:pt x="420584" y="269"/>
                </a:lnTo>
                <a:close/>
              </a:path>
            </a:pathLst>
          </a:custGeom>
          <a:solidFill>
            <a:srgbClr val="1558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3004142" y="2863834"/>
            <a:ext cx="486622" cy="92867"/>
          </a:xfrm>
          <a:custGeom>
            <a:rect b="b" l="l" r="r" t="t"/>
            <a:pathLst>
              <a:path extrusionOk="0" h="92866" w="486621">
                <a:moveTo>
                  <a:pt x="304872" y="71962"/>
                </a:moveTo>
                <a:lnTo>
                  <a:pt x="488006" y="269"/>
                </a:lnTo>
                <a:lnTo>
                  <a:pt x="269" y="52275"/>
                </a:lnTo>
                <a:lnTo>
                  <a:pt x="83106" y="94250"/>
                </a:lnTo>
                <a:lnTo>
                  <a:pt x="179131" y="88678"/>
                </a:lnTo>
                <a:lnTo>
                  <a:pt x="183217" y="90907"/>
                </a:lnTo>
                <a:lnTo>
                  <a:pt x="245809" y="83664"/>
                </a:lnTo>
                <a:lnTo>
                  <a:pt x="249152" y="80878"/>
                </a:lnTo>
                <a:close/>
              </a:path>
            </a:pathLst>
          </a:custGeom>
          <a:solidFill>
            <a:srgbClr val="1D54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3039060" y="2933484"/>
            <a:ext cx="174590" cy="40861"/>
          </a:xfrm>
          <a:custGeom>
            <a:rect b="b" l="l" r="r" t="t"/>
            <a:pathLst>
              <a:path extrusionOk="0" h="40861" w="174589">
                <a:moveTo>
                  <a:pt x="269" y="269"/>
                </a:moveTo>
                <a:lnTo>
                  <a:pt x="6398" y="42245"/>
                </a:lnTo>
                <a:lnTo>
                  <a:pt x="175045" y="35373"/>
                </a:lnTo>
                <a:lnTo>
                  <a:pt x="144213" y="19028"/>
                </a:lnTo>
                <a:lnTo>
                  <a:pt x="48188" y="24600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3253025" y="2912496"/>
            <a:ext cx="183876" cy="50148"/>
          </a:xfrm>
          <a:custGeom>
            <a:rect b="b" l="l" r="r" t="t"/>
            <a:pathLst>
              <a:path extrusionOk="0" h="50148" w="183876">
                <a:moveTo>
                  <a:pt x="269" y="32215"/>
                </a:moveTo>
                <a:lnTo>
                  <a:pt x="17728" y="50046"/>
                </a:lnTo>
                <a:lnTo>
                  <a:pt x="184517" y="20328"/>
                </a:lnTo>
                <a:lnTo>
                  <a:pt x="114681" y="269"/>
                </a:lnTo>
                <a:lnTo>
                  <a:pt x="55989" y="23300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3045190" y="2968588"/>
            <a:ext cx="169018" cy="209879"/>
          </a:xfrm>
          <a:custGeom>
            <a:rect b="b" l="l" r="r" t="t"/>
            <a:pathLst>
              <a:path extrusionOk="0" h="209878" w="169017">
                <a:moveTo>
                  <a:pt x="269" y="7141"/>
                </a:moveTo>
                <a:lnTo>
                  <a:pt x="55061" y="210148"/>
                </a:lnTo>
                <a:lnTo>
                  <a:pt x="168915" y="269"/>
                </a:lnTo>
                <a:close/>
              </a:path>
            </a:pathLst>
          </a:custGeom>
          <a:solidFill>
            <a:srgbClr val="245E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3127469" y="2932555"/>
            <a:ext cx="310175" cy="241454"/>
          </a:xfrm>
          <a:custGeom>
            <a:rect b="b" l="l" r="r" t="t"/>
            <a:pathLst>
              <a:path extrusionOk="0" h="241453" w="310175">
                <a:moveTo>
                  <a:pt x="143284" y="29987"/>
                </a:moveTo>
                <a:lnTo>
                  <a:pt x="269" y="242652"/>
                </a:lnTo>
                <a:lnTo>
                  <a:pt x="310073" y="269"/>
                </a:lnTo>
                <a:close/>
              </a:path>
            </a:pathLst>
          </a:custGeom>
          <a:solidFill>
            <a:srgbClr val="1E5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3127469" y="2944442"/>
            <a:ext cx="143015" cy="230310"/>
          </a:xfrm>
          <a:custGeom>
            <a:rect b="b" l="l" r="r" t="t"/>
            <a:pathLst>
              <a:path extrusionOk="0" h="230309" w="143014">
                <a:moveTo>
                  <a:pt x="59890" y="10299"/>
                </a:moveTo>
                <a:lnTo>
                  <a:pt x="122482" y="3055"/>
                </a:lnTo>
                <a:lnTo>
                  <a:pt x="125825" y="269"/>
                </a:lnTo>
                <a:lnTo>
                  <a:pt x="143284" y="18100"/>
                </a:lnTo>
                <a:lnTo>
                  <a:pt x="269" y="230765"/>
                </a:lnTo>
                <a:lnTo>
                  <a:pt x="7513" y="170215"/>
                </a:lnTo>
                <a:lnTo>
                  <a:pt x="86635" y="24415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2899203" y="2234754"/>
            <a:ext cx="546057" cy="157874"/>
          </a:xfrm>
          <a:custGeom>
            <a:rect b="b" l="l" r="r" t="t"/>
            <a:pathLst>
              <a:path extrusionOk="0" h="157873" w="546056">
                <a:moveTo>
                  <a:pt x="144213" y="269"/>
                </a:moveTo>
                <a:lnTo>
                  <a:pt x="269" y="49489"/>
                </a:lnTo>
                <a:lnTo>
                  <a:pt x="120625" y="99451"/>
                </a:lnTo>
                <a:lnTo>
                  <a:pt x="431543" y="157957"/>
                </a:lnTo>
                <a:lnTo>
                  <a:pt x="545954" y="61004"/>
                </a:lnTo>
                <a:lnTo>
                  <a:pt x="466832" y="17914"/>
                </a:lnTo>
                <a:lnTo>
                  <a:pt x="362635" y="41131"/>
                </a:lnTo>
                <a:lnTo>
                  <a:pt x="218506" y="3984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0" name="Google Shape;490;p10"/>
          <p:cNvSpPr/>
          <p:nvPr/>
        </p:nvSpPr>
        <p:spPr>
          <a:xfrm>
            <a:off x="3039060" y="2912496"/>
            <a:ext cx="345464" cy="96581"/>
          </a:xfrm>
          <a:custGeom>
            <a:rect b="b" l="l" r="r" t="t"/>
            <a:pathLst>
              <a:path extrusionOk="0" h="96581" w="345464">
                <a:moveTo>
                  <a:pt x="328646" y="269"/>
                </a:moveTo>
                <a:lnTo>
                  <a:pt x="345919" y="21257"/>
                </a:lnTo>
                <a:lnTo>
                  <a:pt x="216463" y="34444"/>
                </a:lnTo>
                <a:lnTo>
                  <a:pt x="152571" y="97594"/>
                </a:lnTo>
                <a:lnTo>
                  <a:pt x="175045" y="56361"/>
                </a:lnTo>
                <a:lnTo>
                  <a:pt x="149599" y="42988"/>
                </a:lnTo>
                <a:lnTo>
                  <a:pt x="6398" y="63233"/>
                </a:lnTo>
                <a:lnTo>
                  <a:pt x="269" y="21257"/>
                </a:lnTo>
                <a:lnTo>
                  <a:pt x="48188" y="45588"/>
                </a:lnTo>
                <a:lnTo>
                  <a:pt x="269954" y="23300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2741887" y="2402657"/>
            <a:ext cx="261884" cy="512625"/>
          </a:xfrm>
          <a:custGeom>
            <a:rect b="b" l="l" r="r" t="t"/>
            <a:pathLst>
              <a:path extrusionOk="0" h="512624" w="261884">
                <a:moveTo>
                  <a:pt x="269" y="269"/>
                </a:moveTo>
                <a:lnTo>
                  <a:pt x="173930" y="79949"/>
                </a:lnTo>
                <a:lnTo>
                  <a:pt x="262525" y="513451"/>
                </a:lnTo>
                <a:lnTo>
                  <a:pt x="112267" y="449559"/>
                </a:lnTo>
                <a:lnTo>
                  <a:pt x="21629" y="122482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2741887" y="2275616"/>
            <a:ext cx="191306" cy="206164"/>
          </a:xfrm>
          <a:custGeom>
            <a:rect b="b" l="l" r="r" t="t"/>
            <a:pathLst>
              <a:path extrusionOk="0" h="206164" w="191305">
                <a:moveTo>
                  <a:pt x="34073" y="269"/>
                </a:moveTo>
                <a:lnTo>
                  <a:pt x="192503" y="67133"/>
                </a:lnTo>
                <a:lnTo>
                  <a:pt x="173930" y="206991"/>
                </a:lnTo>
                <a:lnTo>
                  <a:pt x="269" y="127311"/>
                </a:lnTo>
                <a:close/>
              </a:path>
            </a:pathLst>
          </a:custGeom>
          <a:solidFill>
            <a:srgbClr val="338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3555400" y="2336536"/>
            <a:ext cx="48291" cy="315747"/>
          </a:xfrm>
          <a:custGeom>
            <a:rect b="b" l="l" r="r" t="t"/>
            <a:pathLst>
              <a:path extrusionOk="0" h="315747" w="48290">
                <a:moveTo>
                  <a:pt x="269" y="269"/>
                </a:moveTo>
                <a:lnTo>
                  <a:pt x="49489" y="299300"/>
                </a:lnTo>
                <a:lnTo>
                  <a:pt x="36487" y="316945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591618" y="2635567"/>
            <a:ext cx="72436" cy="291602"/>
          </a:xfrm>
          <a:custGeom>
            <a:rect b="b" l="l" r="r" t="t"/>
            <a:pathLst>
              <a:path extrusionOk="0" h="291601" w="72436">
                <a:moveTo>
                  <a:pt x="72705" y="292800"/>
                </a:moveTo>
                <a:lnTo>
                  <a:pt x="13271" y="269"/>
                </a:lnTo>
                <a:lnTo>
                  <a:pt x="269" y="17914"/>
                </a:lnTo>
                <a:close/>
              </a:path>
            </a:pathLst>
          </a:custGeom>
          <a:solidFill>
            <a:srgbClr val="204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3540912" y="2336536"/>
            <a:ext cx="122584" cy="590633"/>
          </a:xfrm>
          <a:custGeom>
            <a:rect b="b" l="l" r="r" t="t"/>
            <a:pathLst>
              <a:path extrusionOk="0" h="590632" w="122584">
                <a:moveTo>
                  <a:pt x="269" y="322888"/>
                </a:moveTo>
                <a:lnTo>
                  <a:pt x="123411" y="591831"/>
                </a:lnTo>
                <a:lnTo>
                  <a:pt x="50974" y="316945"/>
                </a:lnTo>
                <a:lnTo>
                  <a:pt x="14756" y="269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2775690" y="2234754"/>
            <a:ext cx="614778" cy="193163"/>
          </a:xfrm>
          <a:custGeom>
            <a:rect b="b" l="l" r="r" t="t"/>
            <a:pathLst>
              <a:path extrusionOk="0" h="193162" w="614778">
                <a:moveTo>
                  <a:pt x="269" y="41131"/>
                </a:moveTo>
                <a:lnTo>
                  <a:pt x="267726" y="269"/>
                </a:lnTo>
                <a:lnTo>
                  <a:pt x="616162" y="194732"/>
                </a:lnTo>
                <a:lnTo>
                  <a:pt x="158700" y="107995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3043146" y="2234754"/>
            <a:ext cx="497766" cy="193163"/>
          </a:xfrm>
          <a:custGeom>
            <a:rect b="b" l="l" r="r" t="t"/>
            <a:pathLst>
              <a:path extrusionOk="0" h="193162" w="497766">
                <a:moveTo>
                  <a:pt x="498035" y="84406"/>
                </a:moveTo>
                <a:lnTo>
                  <a:pt x="381580" y="20700"/>
                </a:lnTo>
                <a:lnTo>
                  <a:pt x="322888" y="17914"/>
                </a:lnTo>
                <a:lnTo>
                  <a:pt x="218692" y="41131"/>
                </a:lnTo>
                <a:lnTo>
                  <a:pt x="74563" y="3984"/>
                </a:lnTo>
                <a:lnTo>
                  <a:pt x="269" y="269"/>
                </a:lnTo>
                <a:lnTo>
                  <a:pt x="348705" y="194732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2915547" y="2342480"/>
            <a:ext cx="508910" cy="239596"/>
          </a:xfrm>
          <a:custGeom>
            <a:rect b="b" l="l" r="r" t="t"/>
            <a:pathLst>
              <a:path extrusionOk="0" h="239596" w="508910">
                <a:moveTo>
                  <a:pt x="18843" y="269"/>
                </a:moveTo>
                <a:lnTo>
                  <a:pt x="269" y="140127"/>
                </a:lnTo>
                <a:lnTo>
                  <a:pt x="509179" y="239866"/>
                </a:lnTo>
                <a:lnTo>
                  <a:pt x="476304" y="87007"/>
                </a:lnTo>
                <a:close/>
              </a:path>
            </a:pathLst>
          </a:custGeom>
          <a:solidFill>
            <a:srgbClr val="429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3391583" y="2318892"/>
            <a:ext cx="189448" cy="261884"/>
          </a:xfrm>
          <a:custGeom>
            <a:rect b="b" l="l" r="r" t="t"/>
            <a:pathLst>
              <a:path extrusionOk="0" h="261884" w="189448">
                <a:moveTo>
                  <a:pt x="191018" y="127311"/>
                </a:moveTo>
                <a:lnTo>
                  <a:pt x="149599" y="269"/>
                </a:lnTo>
                <a:lnTo>
                  <a:pt x="269" y="110595"/>
                </a:lnTo>
                <a:lnTo>
                  <a:pt x="33144" y="263454"/>
                </a:lnTo>
                <a:close/>
              </a:path>
            </a:pathLst>
          </a:custGeom>
          <a:solidFill>
            <a:srgbClr val="176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915547" y="2482337"/>
            <a:ext cx="508910" cy="432759"/>
          </a:xfrm>
          <a:custGeom>
            <a:rect b="b" l="l" r="r" t="t"/>
            <a:pathLst>
              <a:path extrusionOk="0" h="432759" w="508910">
                <a:moveTo>
                  <a:pt x="269" y="269"/>
                </a:moveTo>
                <a:lnTo>
                  <a:pt x="88864" y="433771"/>
                </a:lnTo>
                <a:lnTo>
                  <a:pt x="509179" y="100008"/>
                </a:lnTo>
                <a:close/>
              </a:path>
            </a:pathLst>
          </a:custGeom>
          <a:solidFill>
            <a:srgbClr val="3691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3424457" y="2445933"/>
            <a:ext cx="157874" cy="417901"/>
          </a:xfrm>
          <a:custGeom>
            <a:rect b="b" l="l" r="r" t="t"/>
            <a:pathLst>
              <a:path extrusionOk="0" h="417900" w="157873">
                <a:moveTo>
                  <a:pt x="158143" y="269"/>
                </a:moveTo>
                <a:lnTo>
                  <a:pt x="269" y="136412"/>
                </a:lnTo>
                <a:lnTo>
                  <a:pt x="67690" y="418170"/>
                </a:lnTo>
                <a:close/>
              </a:path>
            </a:pathLst>
          </a:custGeom>
          <a:solidFill>
            <a:srgbClr val="204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3004142" y="2582076"/>
            <a:ext cx="486622" cy="332463"/>
          </a:xfrm>
          <a:custGeom>
            <a:rect b="b" l="l" r="r" t="t"/>
            <a:pathLst>
              <a:path extrusionOk="0" h="332463" w="486621">
                <a:moveTo>
                  <a:pt x="488006" y="282027"/>
                </a:moveTo>
                <a:lnTo>
                  <a:pt x="269" y="334032"/>
                </a:lnTo>
                <a:lnTo>
                  <a:pt x="420584" y="269"/>
                </a:lnTo>
                <a:close/>
              </a:path>
            </a:pathLst>
          </a:custGeom>
          <a:solidFill>
            <a:srgbClr val="1558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3004142" y="2863834"/>
            <a:ext cx="486622" cy="92867"/>
          </a:xfrm>
          <a:custGeom>
            <a:rect b="b" l="l" r="r" t="t"/>
            <a:pathLst>
              <a:path extrusionOk="0" h="92866" w="486621">
                <a:moveTo>
                  <a:pt x="304872" y="71962"/>
                </a:moveTo>
                <a:lnTo>
                  <a:pt x="488006" y="269"/>
                </a:lnTo>
                <a:lnTo>
                  <a:pt x="269" y="52275"/>
                </a:lnTo>
                <a:lnTo>
                  <a:pt x="83106" y="94250"/>
                </a:lnTo>
                <a:lnTo>
                  <a:pt x="179131" y="88678"/>
                </a:lnTo>
                <a:lnTo>
                  <a:pt x="183217" y="90907"/>
                </a:lnTo>
                <a:lnTo>
                  <a:pt x="245809" y="83664"/>
                </a:lnTo>
                <a:lnTo>
                  <a:pt x="249152" y="80878"/>
                </a:lnTo>
                <a:close/>
              </a:path>
            </a:pathLst>
          </a:custGeom>
          <a:solidFill>
            <a:srgbClr val="1D54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3039060" y="2933484"/>
            <a:ext cx="174590" cy="40861"/>
          </a:xfrm>
          <a:custGeom>
            <a:rect b="b" l="l" r="r" t="t"/>
            <a:pathLst>
              <a:path extrusionOk="0" h="40861" w="174589">
                <a:moveTo>
                  <a:pt x="269" y="269"/>
                </a:moveTo>
                <a:lnTo>
                  <a:pt x="6398" y="42245"/>
                </a:lnTo>
                <a:lnTo>
                  <a:pt x="175045" y="35373"/>
                </a:lnTo>
                <a:lnTo>
                  <a:pt x="144213" y="19028"/>
                </a:lnTo>
                <a:lnTo>
                  <a:pt x="48188" y="24600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3253025" y="2912496"/>
            <a:ext cx="183876" cy="50148"/>
          </a:xfrm>
          <a:custGeom>
            <a:rect b="b" l="l" r="r" t="t"/>
            <a:pathLst>
              <a:path extrusionOk="0" h="50148" w="183876">
                <a:moveTo>
                  <a:pt x="269" y="32215"/>
                </a:moveTo>
                <a:lnTo>
                  <a:pt x="17728" y="50046"/>
                </a:lnTo>
                <a:lnTo>
                  <a:pt x="184517" y="20328"/>
                </a:lnTo>
                <a:lnTo>
                  <a:pt x="114681" y="269"/>
                </a:lnTo>
                <a:lnTo>
                  <a:pt x="55989" y="23300"/>
                </a:lnTo>
                <a:close/>
              </a:path>
            </a:pathLst>
          </a:custGeom>
          <a:solidFill>
            <a:srgbClr val="183C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3045190" y="2968588"/>
            <a:ext cx="169018" cy="209879"/>
          </a:xfrm>
          <a:custGeom>
            <a:rect b="b" l="l" r="r" t="t"/>
            <a:pathLst>
              <a:path extrusionOk="0" h="209878" w="169017">
                <a:moveTo>
                  <a:pt x="269" y="7141"/>
                </a:moveTo>
                <a:lnTo>
                  <a:pt x="55061" y="210148"/>
                </a:lnTo>
                <a:lnTo>
                  <a:pt x="168915" y="269"/>
                </a:lnTo>
                <a:close/>
              </a:path>
            </a:pathLst>
          </a:custGeom>
          <a:solidFill>
            <a:srgbClr val="245E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3127469" y="2932555"/>
            <a:ext cx="310175" cy="241454"/>
          </a:xfrm>
          <a:custGeom>
            <a:rect b="b" l="l" r="r" t="t"/>
            <a:pathLst>
              <a:path extrusionOk="0" h="241453" w="310175">
                <a:moveTo>
                  <a:pt x="143284" y="29987"/>
                </a:moveTo>
                <a:lnTo>
                  <a:pt x="269" y="242652"/>
                </a:lnTo>
                <a:lnTo>
                  <a:pt x="310073" y="269"/>
                </a:lnTo>
                <a:close/>
              </a:path>
            </a:pathLst>
          </a:custGeom>
          <a:solidFill>
            <a:srgbClr val="1E59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3127469" y="2944442"/>
            <a:ext cx="143015" cy="230310"/>
          </a:xfrm>
          <a:custGeom>
            <a:rect b="b" l="l" r="r" t="t"/>
            <a:pathLst>
              <a:path extrusionOk="0" h="230309" w="143014">
                <a:moveTo>
                  <a:pt x="59890" y="10299"/>
                </a:moveTo>
                <a:lnTo>
                  <a:pt x="122482" y="3055"/>
                </a:lnTo>
                <a:lnTo>
                  <a:pt x="125825" y="269"/>
                </a:lnTo>
                <a:lnTo>
                  <a:pt x="143284" y="18100"/>
                </a:lnTo>
                <a:lnTo>
                  <a:pt x="269" y="230765"/>
                </a:lnTo>
                <a:lnTo>
                  <a:pt x="7513" y="170215"/>
                </a:lnTo>
                <a:lnTo>
                  <a:pt x="86635" y="24415"/>
                </a:lnTo>
                <a:close/>
              </a:path>
            </a:pathLst>
          </a:custGeom>
          <a:solidFill>
            <a:srgbClr val="1B3E6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09" name="Google Shape;509;p10"/>
          <p:cNvGrpSpPr/>
          <p:nvPr/>
        </p:nvGrpSpPr>
        <p:grpSpPr>
          <a:xfrm rot="-1311851">
            <a:off x="2751763" y="1555872"/>
            <a:ext cx="817785" cy="594904"/>
            <a:chOff x="2796121" y="1679411"/>
            <a:chExt cx="817785" cy="594904"/>
          </a:xfrm>
        </p:grpSpPr>
        <p:sp>
          <p:nvSpPr>
            <p:cNvPr id="510" name="Google Shape;510;p10"/>
            <p:cNvSpPr/>
            <p:nvPr/>
          </p:nvSpPr>
          <p:spPr>
            <a:xfrm>
              <a:off x="2844969" y="1790479"/>
              <a:ext cx="670498" cy="430902"/>
            </a:xfrm>
            <a:custGeom>
              <a:rect b="b" l="l" r="r" t="t"/>
              <a:pathLst>
                <a:path extrusionOk="0" h="430901" w="670498">
                  <a:moveTo>
                    <a:pt x="269" y="316945"/>
                  </a:moveTo>
                  <a:lnTo>
                    <a:pt x="214791" y="269"/>
                  </a:lnTo>
                  <a:lnTo>
                    <a:pt x="671696" y="72705"/>
                  </a:lnTo>
                  <a:lnTo>
                    <a:pt x="600189" y="43117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1" name="Google Shape;511;p10"/>
            <p:cNvSpPr/>
            <p:nvPr/>
          </p:nvSpPr>
          <p:spPr>
            <a:xfrm>
              <a:off x="3444888" y="1862916"/>
              <a:ext cx="169018" cy="358466"/>
            </a:xfrm>
            <a:custGeom>
              <a:rect b="b" l="l" r="r" t="t"/>
              <a:pathLst>
                <a:path extrusionOk="0" h="358465" w="169017">
                  <a:moveTo>
                    <a:pt x="170215" y="334032"/>
                  </a:moveTo>
                  <a:lnTo>
                    <a:pt x="71777" y="269"/>
                  </a:lnTo>
                  <a:lnTo>
                    <a:pt x="269" y="3587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2" name="Google Shape;512;p10"/>
            <p:cNvSpPr/>
            <p:nvPr/>
          </p:nvSpPr>
          <p:spPr>
            <a:xfrm>
              <a:off x="3059491" y="1767263"/>
              <a:ext cx="456905" cy="94724"/>
            </a:xfrm>
            <a:custGeom>
              <a:rect b="b" l="l" r="r" t="t"/>
              <a:pathLst>
                <a:path extrusionOk="0" h="94724" w="456904">
                  <a:moveTo>
                    <a:pt x="110781" y="269"/>
                  </a:moveTo>
                  <a:lnTo>
                    <a:pt x="269" y="23486"/>
                  </a:lnTo>
                  <a:lnTo>
                    <a:pt x="457174" y="95922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3" name="Google Shape;513;p10"/>
            <p:cNvSpPr/>
            <p:nvPr/>
          </p:nvSpPr>
          <p:spPr>
            <a:xfrm>
              <a:off x="3310603" y="1732159"/>
              <a:ext cx="39004" cy="85437"/>
            </a:xfrm>
            <a:custGeom>
              <a:rect b="b" l="l" r="r" t="t"/>
              <a:pathLst>
                <a:path extrusionOk="0" h="85437" w="39004">
                  <a:moveTo>
                    <a:pt x="269" y="269"/>
                  </a:moveTo>
                  <a:lnTo>
                    <a:pt x="40202" y="85335"/>
                  </a:lnTo>
                  <a:lnTo>
                    <a:pt x="20143" y="79763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4" name="Google Shape;514;p10"/>
            <p:cNvSpPr/>
            <p:nvPr/>
          </p:nvSpPr>
          <p:spPr>
            <a:xfrm>
              <a:off x="3310603" y="1732159"/>
              <a:ext cx="18573" cy="79865"/>
            </a:xfrm>
            <a:custGeom>
              <a:rect b="b" l="l" r="r" t="t"/>
              <a:pathLst>
                <a:path extrusionOk="0" h="79865" w="18573">
                  <a:moveTo>
                    <a:pt x="4913" y="75491"/>
                  </a:moveTo>
                  <a:lnTo>
                    <a:pt x="269" y="269"/>
                  </a:lnTo>
                  <a:lnTo>
                    <a:pt x="20143" y="79763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2899203" y="1679411"/>
              <a:ext cx="111440" cy="208022"/>
            </a:xfrm>
            <a:custGeom>
              <a:rect b="b" l="l" r="r" t="t"/>
              <a:pathLst>
                <a:path extrusionOk="0" h="208021" w="111440">
                  <a:moveTo>
                    <a:pt x="99637" y="269"/>
                  </a:moveTo>
                  <a:lnTo>
                    <a:pt x="111709" y="148113"/>
                  </a:lnTo>
                  <a:lnTo>
                    <a:pt x="87007" y="166872"/>
                  </a:lnTo>
                  <a:lnTo>
                    <a:pt x="69919" y="189717"/>
                  </a:lnTo>
                  <a:lnTo>
                    <a:pt x="269" y="209405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6" name="Google Shape;516;p10"/>
            <p:cNvSpPr/>
            <p:nvPr/>
          </p:nvSpPr>
          <p:spPr>
            <a:xfrm>
              <a:off x="2998570" y="1679411"/>
              <a:ext cx="20431" cy="146730"/>
            </a:xfrm>
            <a:custGeom>
              <a:rect b="b" l="l" r="r" t="t"/>
              <a:pathLst>
                <a:path extrusionOk="0" h="146729" w="20430">
                  <a:moveTo>
                    <a:pt x="21257" y="141427"/>
                  </a:moveTo>
                  <a:lnTo>
                    <a:pt x="269" y="269"/>
                  </a:lnTo>
                  <a:lnTo>
                    <a:pt x="12342" y="148113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7" name="Google Shape;517;p10"/>
            <p:cNvSpPr/>
            <p:nvPr/>
          </p:nvSpPr>
          <p:spPr>
            <a:xfrm>
              <a:off x="2899203" y="1868859"/>
              <a:ext cx="68721" cy="40861"/>
            </a:xfrm>
            <a:custGeom>
              <a:rect b="b" l="l" r="r" t="t"/>
              <a:pathLst>
                <a:path extrusionOk="0" h="40861" w="68721">
                  <a:moveTo>
                    <a:pt x="269" y="19957"/>
                  </a:moveTo>
                  <a:lnTo>
                    <a:pt x="13828" y="41131"/>
                  </a:lnTo>
                  <a:lnTo>
                    <a:pt x="30915" y="37787"/>
                  </a:lnTo>
                  <a:lnTo>
                    <a:pt x="69919" y="269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2796121" y="1790479"/>
              <a:ext cx="263742" cy="293459"/>
            </a:xfrm>
            <a:custGeom>
              <a:rect b="b" l="l" r="r" t="t"/>
              <a:pathLst>
                <a:path extrusionOk="0" h="293459" w="263741">
                  <a:moveTo>
                    <a:pt x="263639" y="269"/>
                  </a:moveTo>
                  <a:lnTo>
                    <a:pt x="190089" y="55804"/>
                  </a:lnTo>
                  <a:lnTo>
                    <a:pt x="173001" y="78649"/>
                  </a:lnTo>
                  <a:lnTo>
                    <a:pt x="133997" y="116167"/>
                  </a:lnTo>
                  <a:lnTo>
                    <a:pt x="125454" y="117839"/>
                  </a:lnTo>
                  <a:lnTo>
                    <a:pt x="269" y="293543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9" name="Google Shape;519;p10"/>
            <p:cNvSpPr/>
            <p:nvPr/>
          </p:nvSpPr>
          <p:spPr>
            <a:xfrm>
              <a:off x="2796121" y="1790479"/>
              <a:ext cx="263742" cy="315747"/>
            </a:xfrm>
            <a:custGeom>
              <a:rect b="b" l="l" r="r" t="t"/>
              <a:pathLst>
                <a:path extrusionOk="0" h="315747" w="263741">
                  <a:moveTo>
                    <a:pt x="49117" y="316945"/>
                  </a:moveTo>
                  <a:lnTo>
                    <a:pt x="269" y="293543"/>
                  </a:lnTo>
                  <a:lnTo>
                    <a:pt x="263639" y="269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0" name="Google Shape;520;p10"/>
            <p:cNvSpPr/>
            <p:nvPr/>
          </p:nvSpPr>
          <p:spPr>
            <a:xfrm>
              <a:off x="2844969" y="2107155"/>
              <a:ext cx="768937" cy="167160"/>
            </a:xfrm>
            <a:custGeom>
              <a:rect b="b" l="l" r="r" t="t"/>
              <a:pathLst>
                <a:path extrusionOk="0" h="167160" w="768937">
                  <a:moveTo>
                    <a:pt x="269" y="269"/>
                  </a:moveTo>
                  <a:lnTo>
                    <a:pt x="272740" y="131583"/>
                  </a:lnTo>
                  <a:lnTo>
                    <a:pt x="416870" y="168730"/>
                  </a:lnTo>
                  <a:lnTo>
                    <a:pt x="770135" y="89793"/>
                  </a:lnTo>
                  <a:lnTo>
                    <a:pt x="600189" y="114495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1" name="Google Shape;521;p10"/>
            <p:cNvSpPr/>
            <p:nvPr/>
          </p:nvSpPr>
          <p:spPr>
            <a:xfrm>
              <a:off x="3021406" y="1945558"/>
              <a:ext cx="111440" cy="107725"/>
            </a:xfrm>
            <a:custGeom>
              <a:rect b="b" l="l" r="r" t="t"/>
              <a:pathLst>
                <a:path extrusionOk="0" h="107725" w="111440">
                  <a:moveTo>
                    <a:pt x="111347" y="54699"/>
                  </a:moveTo>
                  <a:cubicBezTo>
                    <a:pt x="111347" y="84138"/>
                    <a:pt x="86733" y="108004"/>
                    <a:pt x="56370" y="108004"/>
                  </a:cubicBezTo>
                  <a:cubicBezTo>
                    <a:pt x="26007" y="108004"/>
                    <a:pt x="1393" y="84138"/>
                    <a:pt x="1393" y="54699"/>
                  </a:cubicBezTo>
                  <a:cubicBezTo>
                    <a:pt x="1393" y="25259"/>
                    <a:pt x="26007" y="1393"/>
                    <a:pt x="56370" y="1393"/>
                  </a:cubicBezTo>
                  <a:cubicBezTo>
                    <a:pt x="86733" y="1393"/>
                    <a:pt x="111347" y="25259"/>
                    <a:pt x="111347" y="546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2" name="Google Shape;522;p10"/>
            <p:cNvSpPr/>
            <p:nvPr/>
          </p:nvSpPr>
          <p:spPr>
            <a:xfrm>
              <a:off x="3506670" y="2004691"/>
              <a:ext cx="57577" cy="113297"/>
            </a:xfrm>
            <a:custGeom>
              <a:rect b="b" l="l" r="r" t="t"/>
              <a:pathLst>
                <a:path extrusionOk="0" h="113297" w="57577">
                  <a:moveTo>
                    <a:pt x="45498" y="53781"/>
                  </a:moveTo>
                  <a:cubicBezTo>
                    <a:pt x="51657" y="82570"/>
                    <a:pt x="49331" y="107474"/>
                    <a:pt x="40303" y="109406"/>
                  </a:cubicBezTo>
                  <a:cubicBezTo>
                    <a:pt x="31275" y="111337"/>
                    <a:pt x="18964" y="89564"/>
                    <a:pt x="12805" y="60775"/>
                  </a:cubicBezTo>
                  <a:cubicBezTo>
                    <a:pt x="6646" y="31986"/>
                    <a:pt x="8972" y="7082"/>
                    <a:pt x="18000" y="5151"/>
                  </a:cubicBezTo>
                  <a:cubicBezTo>
                    <a:pt x="27028" y="3219"/>
                    <a:pt x="39340" y="24992"/>
                    <a:pt x="45498" y="537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3059491" y="1790479"/>
              <a:ext cx="456905" cy="430902"/>
            </a:xfrm>
            <a:custGeom>
              <a:rect b="b" l="l" r="r" t="t"/>
              <a:pathLst>
                <a:path extrusionOk="0" h="430901" w="456904">
                  <a:moveTo>
                    <a:pt x="269" y="269"/>
                  </a:moveTo>
                  <a:lnTo>
                    <a:pt x="385666" y="431171"/>
                  </a:lnTo>
                  <a:lnTo>
                    <a:pt x="457174" y="7270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2844969" y="1790479"/>
              <a:ext cx="670498" cy="430902"/>
            </a:xfrm>
            <a:custGeom>
              <a:rect b="b" l="l" r="r" t="t"/>
              <a:pathLst>
                <a:path extrusionOk="0" h="430901" w="670498">
                  <a:moveTo>
                    <a:pt x="269" y="316945"/>
                  </a:moveTo>
                  <a:lnTo>
                    <a:pt x="214791" y="269"/>
                  </a:lnTo>
                  <a:lnTo>
                    <a:pt x="671696" y="72705"/>
                  </a:lnTo>
                  <a:lnTo>
                    <a:pt x="600189" y="43117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3444888" y="1862916"/>
              <a:ext cx="169018" cy="358466"/>
            </a:xfrm>
            <a:custGeom>
              <a:rect b="b" l="l" r="r" t="t"/>
              <a:pathLst>
                <a:path extrusionOk="0" h="358465" w="169017">
                  <a:moveTo>
                    <a:pt x="170215" y="334032"/>
                  </a:moveTo>
                  <a:lnTo>
                    <a:pt x="71777" y="269"/>
                  </a:lnTo>
                  <a:lnTo>
                    <a:pt x="269" y="3587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6" name="Google Shape;526;p10"/>
            <p:cNvSpPr/>
            <p:nvPr/>
          </p:nvSpPr>
          <p:spPr>
            <a:xfrm>
              <a:off x="3059491" y="1767263"/>
              <a:ext cx="456905" cy="94724"/>
            </a:xfrm>
            <a:custGeom>
              <a:rect b="b" l="l" r="r" t="t"/>
              <a:pathLst>
                <a:path extrusionOk="0" h="94724" w="456904">
                  <a:moveTo>
                    <a:pt x="110781" y="269"/>
                  </a:moveTo>
                  <a:lnTo>
                    <a:pt x="269" y="23486"/>
                  </a:lnTo>
                  <a:lnTo>
                    <a:pt x="457174" y="95922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7" name="Google Shape;527;p10"/>
            <p:cNvSpPr/>
            <p:nvPr/>
          </p:nvSpPr>
          <p:spPr>
            <a:xfrm>
              <a:off x="3310603" y="1732159"/>
              <a:ext cx="39004" cy="85437"/>
            </a:xfrm>
            <a:custGeom>
              <a:rect b="b" l="l" r="r" t="t"/>
              <a:pathLst>
                <a:path extrusionOk="0" h="85437" w="39004">
                  <a:moveTo>
                    <a:pt x="269" y="269"/>
                  </a:moveTo>
                  <a:lnTo>
                    <a:pt x="40202" y="85335"/>
                  </a:lnTo>
                  <a:lnTo>
                    <a:pt x="20143" y="79763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8" name="Google Shape;528;p10"/>
            <p:cNvSpPr/>
            <p:nvPr/>
          </p:nvSpPr>
          <p:spPr>
            <a:xfrm>
              <a:off x="3310603" y="1732159"/>
              <a:ext cx="18573" cy="79865"/>
            </a:xfrm>
            <a:custGeom>
              <a:rect b="b" l="l" r="r" t="t"/>
              <a:pathLst>
                <a:path extrusionOk="0" h="79865" w="18573">
                  <a:moveTo>
                    <a:pt x="4913" y="75491"/>
                  </a:moveTo>
                  <a:lnTo>
                    <a:pt x="269" y="269"/>
                  </a:lnTo>
                  <a:lnTo>
                    <a:pt x="20143" y="79763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9" name="Google Shape;529;p10"/>
            <p:cNvSpPr/>
            <p:nvPr/>
          </p:nvSpPr>
          <p:spPr>
            <a:xfrm>
              <a:off x="2899203" y="1679411"/>
              <a:ext cx="111440" cy="208022"/>
            </a:xfrm>
            <a:custGeom>
              <a:rect b="b" l="l" r="r" t="t"/>
              <a:pathLst>
                <a:path extrusionOk="0" h="208021" w="111440">
                  <a:moveTo>
                    <a:pt x="99637" y="269"/>
                  </a:moveTo>
                  <a:lnTo>
                    <a:pt x="111709" y="148113"/>
                  </a:lnTo>
                  <a:lnTo>
                    <a:pt x="87007" y="166872"/>
                  </a:lnTo>
                  <a:lnTo>
                    <a:pt x="69919" y="189717"/>
                  </a:lnTo>
                  <a:lnTo>
                    <a:pt x="269" y="209405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0" name="Google Shape;530;p10"/>
            <p:cNvSpPr/>
            <p:nvPr/>
          </p:nvSpPr>
          <p:spPr>
            <a:xfrm>
              <a:off x="2998570" y="1679411"/>
              <a:ext cx="20431" cy="146730"/>
            </a:xfrm>
            <a:custGeom>
              <a:rect b="b" l="l" r="r" t="t"/>
              <a:pathLst>
                <a:path extrusionOk="0" h="146729" w="20430">
                  <a:moveTo>
                    <a:pt x="21257" y="141427"/>
                  </a:moveTo>
                  <a:lnTo>
                    <a:pt x="269" y="269"/>
                  </a:lnTo>
                  <a:lnTo>
                    <a:pt x="12342" y="148113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1" name="Google Shape;531;p10"/>
            <p:cNvSpPr/>
            <p:nvPr/>
          </p:nvSpPr>
          <p:spPr>
            <a:xfrm>
              <a:off x="2899203" y="1868859"/>
              <a:ext cx="68721" cy="40861"/>
            </a:xfrm>
            <a:custGeom>
              <a:rect b="b" l="l" r="r" t="t"/>
              <a:pathLst>
                <a:path extrusionOk="0" h="40861" w="68721">
                  <a:moveTo>
                    <a:pt x="269" y="19957"/>
                  </a:moveTo>
                  <a:lnTo>
                    <a:pt x="13828" y="41131"/>
                  </a:lnTo>
                  <a:lnTo>
                    <a:pt x="30915" y="37787"/>
                  </a:lnTo>
                  <a:lnTo>
                    <a:pt x="69919" y="269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2" name="Google Shape;532;p10"/>
            <p:cNvSpPr/>
            <p:nvPr/>
          </p:nvSpPr>
          <p:spPr>
            <a:xfrm>
              <a:off x="2796121" y="1790479"/>
              <a:ext cx="263742" cy="293459"/>
            </a:xfrm>
            <a:custGeom>
              <a:rect b="b" l="l" r="r" t="t"/>
              <a:pathLst>
                <a:path extrusionOk="0" h="293459" w="263741">
                  <a:moveTo>
                    <a:pt x="263639" y="269"/>
                  </a:moveTo>
                  <a:lnTo>
                    <a:pt x="190089" y="55804"/>
                  </a:lnTo>
                  <a:lnTo>
                    <a:pt x="173001" y="78649"/>
                  </a:lnTo>
                  <a:lnTo>
                    <a:pt x="133997" y="116167"/>
                  </a:lnTo>
                  <a:lnTo>
                    <a:pt x="125454" y="117839"/>
                  </a:lnTo>
                  <a:lnTo>
                    <a:pt x="269" y="293543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3" name="Google Shape;533;p10"/>
            <p:cNvSpPr/>
            <p:nvPr/>
          </p:nvSpPr>
          <p:spPr>
            <a:xfrm>
              <a:off x="2796121" y="1790479"/>
              <a:ext cx="263742" cy="315747"/>
            </a:xfrm>
            <a:custGeom>
              <a:rect b="b" l="l" r="r" t="t"/>
              <a:pathLst>
                <a:path extrusionOk="0" h="315747" w="263741">
                  <a:moveTo>
                    <a:pt x="49117" y="316945"/>
                  </a:moveTo>
                  <a:lnTo>
                    <a:pt x="269" y="293543"/>
                  </a:lnTo>
                  <a:lnTo>
                    <a:pt x="263639" y="269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4" name="Google Shape;534;p10"/>
            <p:cNvSpPr/>
            <p:nvPr/>
          </p:nvSpPr>
          <p:spPr>
            <a:xfrm>
              <a:off x="2844969" y="2107155"/>
              <a:ext cx="768937" cy="167160"/>
            </a:xfrm>
            <a:custGeom>
              <a:rect b="b" l="l" r="r" t="t"/>
              <a:pathLst>
                <a:path extrusionOk="0" h="167160" w="768937">
                  <a:moveTo>
                    <a:pt x="269" y="269"/>
                  </a:moveTo>
                  <a:lnTo>
                    <a:pt x="272740" y="131583"/>
                  </a:lnTo>
                  <a:lnTo>
                    <a:pt x="416870" y="168730"/>
                  </a:lnTo>
                  <a:lnTo>
                    <a:pt x="770135" y="89793"/>
                  </a:lnTo>
                  <a:lnTo>
                    <a:pt x="600189" y="114495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5" name="Google Shape;535;p10"/>
            <p:cNvSpPr/>
            <p:nvPr/>
          </p:nvSpPr>
          <p:spPr>
            <a:xfrm>
              <a:off x="3021406" y="1945558"/>
              <a:ext cx="111440" cy="107725"/>
            </a:xfrm>
            <a:custGeom>
              <a:rect b="b" l="l" r="r" t="t"/>
              <a:pathLst>
                <a:path extrusionOk="0" h="107725" w="111440">
                  <a:moveTo>
                    <a:pt x="111347" y="54699"/>
                  </a:moveTo>
                  <a:cubicBezTo>
                    <a:pt x="111347" y="84138"/>
                    <a:pt x="86733" y="108004"/>
                    <a:pt x="56370" y="108004"/>
                  </a:cubicBezTo>
                  <a:cubicBezTo>
                    <a:pt x="26007" y="108004"/>
                    <a:pt x="1393" y="84138"/>
                    <a:pt x="1393" y="54699"/>
                  </a:cubicBezTo>
                  <a:cubicBezTo>
                    <a:pt x="1393" y="25259"/>
                    <a:pt x="26007" y="1393"/>
                    <a:pt x="56370" y="1393"/>
                  </a:cubicBezTo>
                  <a:cubicBezTo>
                    <a:pt x="86733" y="1393"/>
                    <a:pt x="111347" y="25259"/>
                    <a:pt x="111347" y="546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3506670" y="2004691"/>
              <a:ext cx="57577" cy="113297"/>
            </a:xfrm>
            <a:custGeom>
              <a:rect b="b" l="l" r="r" t="t"/>
              <a:pathLst>
                <a:path extrusionOk="0" h="113297" w="57577">
                  <a:moveTo>
                    <a:pt x="45498" y="53781"/>
                  </a:moveTo>
                  <a:cubicBezTo>
                    <a:pt x="51657" y="82570"/>
                    <a:pt x="49331" y="107474"/>
                    <a:pt x="40303" y="109406"/>
                  </a:cubicBezTo>
                  <a:cubicBezTo>
                    <a:pt x="31275" y="111337"/>
                    <a:pt x="18964" y="89564"/>
                    <a:pt x="12805" y="60775"/>
                  </a:cubicBezTo>
                  <a:cubicBezTo>
                    <a:pt x="6646" y="31986"/>
                    <a:pt x="8972" y="7082"/>
                    <a:pt x="18000" y="5151"/>
                  </a:cubicBezTo>
                  <a:cubicBezTo>
                    <a:pt x="27028" y="3219"/>
                    <a:pt x="39340" y="24992"/>
                    <a:pt x="45498" y="537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3059491" y="1790479"/>
              <a:ext cx="456905" cy="430902"/>
            </a:xfrm>
            <a:custGeom>
              <a:rect b="b" l="l" r="r" t="t"/>
              <a:pathLst>
                <a:path extrusionOk="0" h="430901" w="456904">
                  <a:moveTo>
                    <a:pt x="269" y="269"/>
                  </a:moveTo>
                  <a:lnTo>
                    <a:pt x="385666" y="431171"/>
                  </a:lnTo>
                  <a:lnTo>
                    <a:pt x="457174" y="7270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2844969" y="1790479"/>
              <a:ext cx="670498" cy="430902"/>
            </a:xfrm>
            <a:custGeom>
              <a:rect b="b" l="l" r="r" t="t"/>
              <a:pathLst>
                <a:path extrusionOk="0" h="430901" w="670498">
                  <a:moveTo>
                    <a:pt x="269" y="316945"/>
                  </a:moveTo>
                  <a:lnTo>
                    <a:pt x="214791" y="269"/>
                  </a:lnTo>
                  <a:lnTo>
                    <a:pt x="671696" y="72705"/>
                  </a:lnTo>
                  <a:lnTo>
                    <a:pt x="600189" y="43117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3444888" y="1862916"/>
              <a:ext cx="169018" cy="358466"/>
            </a:xfrm>
            <a:custGeom>
              <a:rect b="b" l="l" r="r" t="t"/>
              <a:pathLst>
                <a:path extrusionOk="0" h="358465" w="169017">
                  <a:moveTo>
                    <a:pt x="170215" y="334032"/>
                  </a:moveTo>
                  <a:lnTo>
                    <a:pt x="71777" y="269"/>
                  </a:lnTo>
                  <a:lnTo>
                    <a:pt x="269" y="35873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3059491" y="1767263"/>
              <a:ext cx="456905" cy="94724"/>
            </a:xfrm>
            <a:custGeom>
              <a:rect b="b" l="l" r="r" t="t"/>
              <a:pathLst>
                <a:path extrusionOk="0" h="94724" w="456904">
                  <a:moveTo>
                    <a:pt x="110781" y="269"/>
                  </a:moveTo>
                  <a:lnTo>
                    <a:pt x="269" y="23486"/>
                  </a:lnTo>
                  <a:lnTo>
                    <a:pt x="457174" y="95922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1" name="Google Shape;541;p10"/>
            <p:cNvSpPr/>
            <p:nvPr/>
          </p:nvSpPr>
          <p:spPr>
            <a:xfrm>
              <a:off x="3310603" y="1732159"/>
              <a:ext cx="39004" cy="85437"/>
            </a:xfrm>
            <a:custGeom>
              <a:rect b="b" l="l" r="r" t="t"/>
              <a:pathLst>
                <a:path extrusionOk="0" h="85437" w="39004">
                  <a:moveTo>
                    <a:pt x="269" y="269"/>
                  </a:moveTo>
                  <a:lnTo>
                    <a:pt x="40202" y="85335"/>
                  </a:lnTo>
                  <a:lnTo>
                    <a:pt x="20143" y="79763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2" name="Google Shape;542;p10"/>
            <p:cNvSpPr/>
            <p:nvPr/>
          </p:nvSpPr>
          <p:spPr>
            <a:xfrm>
              <a:off x="3310603" y="1732159"/>
              <a:ext cx="18573" cy="79865"/>
            </a:xfrm>
            <a:custGeom>
              <a:rect b="b" l="l" r="r" t="t"/>
              <a:pathLst>
                <a:path extrusionOk="0" h="79865" w="18573">
                  <a:moveTo>
                    <a:pt x="4913" y="75491"/>
                  </a:moveTo>
                  <a:lnTo>
                    <a:pt x="269" y="269"/>
                  </a:lnTo>
                  <a:lnTo>
                    <a:pt x="20143" y="79763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3" name="Google Shape;543;p10"/>
            <p:cNvSpPr/>
            <p:nvPr/>
          </p:nvSpPr>
          <p:spPr>
            <a:xfrm>
              <a:off x="2899203" y="1679411"/>
              <a:ext cx="111440" cy="208022"/>
            </a:xfrm>
            <a:custGeom>
              <a:rect b="b" l="l" r="r" t="t"/>
              <a:pathLst>
                <a:path extrusionOk="0" h="208021" w="111440">
                  <a:moveTo>
                    <a:pt x="99637" y="269"/>
                  </a:moveTo>
                  <a:lnTo>
                    <a:pt x="111709" y="148113"/>
                  </a:lnTo>
                  <a:lnTo>
                    <a:pt x="87007" y="166872"/>
                  </a:lnTo>
                  <a:lnTo>
                    <a:pt x="69919" y="189717"/>
                  </a:lnTo>
                  <a:lnTo>
                    <a:pt x="269" y="209405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4" name="Google Shape;544;p10"/>
            <p:cNvSpPr/>
            <p:nvPr/>
          </p:nvSpPr>
          <p:spPr>
            <a:xfrm>
              <a:off x="2998570" y="1679411"/>
              <a:ext cx="20431" cy="146730"/>
            </a:xfrm>
            <a:custGeom>
              <a:rect b="b" l="l" r="r" t="t"/>
              <a:pathLst>
                <a:path extrusionOk="0" h="146729" w="20430">
                  <a:moveTo>
                    <a:pt x="21257" y="141427"/>
                  </a:moveTo>
                  <a:lnTo>
                    <a:pt x="269" y="269"/>
                  </a:lnTo>
                  <a:lnTo>
                    <a:pt x="12342" y="148113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5" name="Google Shape;545;p10"/>
            <p:cNvSpPr/>
            <p:nvPr/>
          </p:nvSpPr>
          <p:spPr>
            <a:xfrm>
              <a:off x="2899203" y="1868859"/>
              <a:ext cx="68721" cy="40861"/>
            </a:xfrm>
            <a:custGeom>
              <a:rect b="b" l="l" r="r" t="t"/>
              <a:pathLst>
                <a:path extrusionOk="0" h="40861" w="68721">
                  <a:moveTo>
                    <a:pt x="269" y="19957"/>
                  </a:moveTo>
                  <a:lnTo>
                    <a:pt x="13828" y="41131"/>
                  </a:lnTo>
                  <a:lnTo>
                    <a:pt x="30915" y="37787"/>
                  </a:lnTo>
                  <a:lnTo>
                    <a:pt x="69919" y="269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6" name="Google Shape;546;p10"/>
            <p:cNvSpPr/>
            <p:nvPr/>
          </p:nvSpPr>
          <p:spPr>
            <a:xfrm>
              <a:off x="2796121" y="1790479"/>
              <a:ext cx="263742" cy="293459"/>
            </a:xfrm>
            <a:custGeom>
              <a:rect b="b" l="l" r="r" t="t"/>
              <a:pathLst>
                <a:path extrusionOk="0" h="293459" w="263741">
                  <a:moveTo>
                    <a:pt x="263639" y="269"/>
                  </a:moveTo>
                  <a:lnTo>
                    <a:pt x="190089" y="55804"/>
                  </a:lnTo>
                  <a:lnTo>
                    <a:pt x="173001" y="78649"/>
                  </a:lnTo>
                  <a:lnTo>
                    <a:pt x="133997" y="116167"/>
                  </a:lnTo>
                  <a:lnTo>
                    <a:pt x="125454" y="117839"/>
                  </a:lnTo>
                  <a:lnTo>
                    <a:pt x="269" y="293543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7" name="Google Shape;547;p10"/>
            <p:cNvSpPr/>
            <p:nvPr/>
          </p:nvSpPr>
          <p:spPr>
            <a:xfrm>
              <a:off x="2796121" y="1790479"/>
              <a:ext cx="263742" cy="315747"/>
            </a:xfrm>
            <a:custGeom>
              <a:rect b="b" l="l" r="r" t="t"/>
              <a:pathLst>
                <a:path extrusionOk="0" h="315747" w="263741">
                  <a:moveTo>
                    <a:pt x="49117" y="316945"/>
                  </a:moveTo>
                  <a:lnTo>
                    <a:pt x="269" y="293543"/>
                  </a:lnTo>
                  <a:lnTo>
                    <a:pt x="263639" y="269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8" name="Google Shape;548;p10"/>
            <p:cNvSpPr/>
            <p:nvPr/>
          </p:nvSpPr>
          <p:spPr>
            <a:xfrm>
              <a:off x="2844969" y="2107155"/>
              <a:ext cx="768937" cy="167160"/>
            </a:xfrm>
            <a:custGeom>
              <a:rect b="b" l="l" r="r" t="t"/>
              <a:pathLst>
                <a:path extrusionOk="0" h="167160" w="768937">
                  <a:moveTo>
                    <a:pt x="269" y="269"/>
                  </a:moveTo>
                  <a:lnTo>
                    <a:pt x="272740" y="131583"/>
                  </a:lnTo>
                  <a:lnTo>
                    <a:pt x="416870" y="168730"/>
                  </a:lnTo>
                  <a:lnTo>
                    <a:pt x="770135" y="89793"/>
                  </a:lnTo>
                  <a:lnTo>
                    <a:pt x="600189" y="114495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9" name="Google Shape;549;p10"/>
            <p:cNvSpPr/>
            <p:nvPr/>
          </p:nvSpPr>
          <p:spPr>
            <a:xfrm>
              <a:off x="3021406" y="1945558"/>
              <a:ext cx="111440" cy="107725"/>
            </a:xfrm>
            <a:custGeom>
              <a:rect b="b" l="l" r="r" t="t"/>
              <a:pathLst>
                <a:path extrusionOk="0" h="107725" w="111440">
                  <a:moveTo>
                    <a:pt x="111347" y="54699"/>
                  </a:moveTo>
                  <a:cubicBezTo>
                    <a:pt x="111347" y="84138"/>
                    <a:pt x="86733" y="108004"/>
                    <a:pt x="56370" y="108004"/>
                  </a:cubicBezTo>
                  <a:cubicBezTo>
                    <a:pt x="26007" y="108004"/>
                    <a:pt x="1393" y="84138"/>
                    <a:pt x="1393" y="54699"/>
                  </a:cubicBezTo>
                  <a:cubicBezTo>
                    <a:pt x="1393" y="25259"/>
                    <a:pt x="26007" y="1393"/>
                    <a:pt x="56370" y="1393"/>
                  </a:cubicBezTo>
                  <a:cubicBezTo>
                    <a:pt x="86733" y="1393"/>
                    <a:pt x="111347" y="25259"/>
                    <a:pt x="111347" y="546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0" name="Google Shape;550;p10"/>
            <p:cNvSpPr/>
            <p:nvPr/>
          </p:nvSpPr>
          <p:spPr>
            <a:xfrm>
              <a:off x="3506670" y="2004691"/>
              <a:ext cx="57577" cy="113297"/>
            </a:xfrm>
            <a:custGeom>
              <a:rect b="b" l="l" r="r" t="t"/>
              <a:pathLst>
                <a:path extrusionOk="0" h="113297" w="57577">
                  <a:moveTo>
                    <a:pt x="45498" y="53781"/>
                  </a:moveTo>
                  <a:cubicBezTo>
                    <a:pt x="51657" y="82570"/>
                    <a:pt x="49331" y="107474"/>
                    <a:pt x="40303" y="109406"/>
                  </a:cubicBezTo>
                  <a:cubicBezTo>
                    <a:pt x="31275" y="111337"/>
                    <a:pt x="18964" y="89564"/>
                    <a:pt x="12805" y="60775"/>
                  </a:cubicBezTo>
                  <a:cubicBezTo>
                    <a:pt x="6646" y="31986"/>
                    <a:pt x="8972" y="7082"/>
                    <a:pt x="18000" y="5151"/>
                  </a:cubicBezTo>
                  <a:cubicBezTo>
                    <a:pt x="27028" y="3219"/>
                    <a:pt x="39340" y="24992"/>
                    <a:pt x="45498" y="537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1" name="Google Shape;551;p10"/>
            <p:cNvSpPr/>
            <p:nvPr/>
          </p:nvSpPr>
          <p:spPr>
            <a:xfrm>
              <a:off x="3059491" y="1790479"/>
              <a:ext cx="456905" cy="430902"/>
            </a:xfrm>
            <a:custGeom>
              <a:rect b="b" l="l" r="r" t="t"/>
              <a:pathLst>
                <a:path extrusionOk="0" h="430901" w="456904">
                  <a:moveTo>
                    <a:pt x="269" y="269"/>
                  </a:moveTo>
                  <a:lnTo>
                    <a:pt x="385666" y="431171"/>
                  </a:lnTo>
                  <a:lnTo>
                    <a:pt x="457174" y="72705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52" name="Google Shape;552;p10"/>
          <p:cNvSpPr/>
          <p:nvPr/>
        </p:nvSpPr>
        <p:spPr>
          <a:xfrm>
            <a:off x="2899473" y="2235023"/>
            <a:ext cx="545686" cy="157689"/>
          </a:xfrm>
          <a:custGeom>
            <a:rect b="b" l="l" r="r" t="t"/>
            <a:pathLst>
              <a:path extrusionOk="0" h="157688" w="545685">
                <a:moveTo>
                  <a:pt x="143944" y="0"/>
                </a:moveTo>
                <a:lnTo>
                  <a:pt x="0" y="49220"/>
                </a:lnTo>
                <a:lnTo>
                  <a:pt x="120356" y="99182"/>
                </a:lnTo>
                <a:lnTo>
                  <a:pt x="431274" y="157688"/>
                </a:lnTo>
                <a:lnTo>
                  <a:pt x="545685" y="60735"/>
                </a:lnTo>
                <a:lnTo>
                  <a:pt x="466563" y="17645"/>
                </a:lnTo>
                <a:lnTo>
                  <a:pt x="218237" y="3715"/>
                </a:lnTo>
                <a:lnTo>
                  <a:pt x="143944" y="0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3" name="Google Shape;553;p10"/>
          <p:cNvSpPr/>
          <p:nvPr/>
        </p:nvSpPr>
        <p:spPr>
          <a:xfrm>
            <a:off x="3039060" y="2912496"/>
            <a:ext cx="345464" cy="96581"/>
          </a:xfrm>
          <a:custGeom>
            <a:rect b="b" l="l" r="r" t="t"/>
            <a:pathLst>
              <a:path extrusionOk="0" h="96581" w="345464">
                <a:moveTo>
                  <a:pt x="328646" y="269"/>
                </a:moveTo>
                <a:lnTo>
                  <a:pt x="345919" y="21257"/>
                </a:lnTo>
                <a:lnTo>
                  <a:pt x="216463" y="34444"/>
                </a:lnTo>
                <a:lnTo>
                  <a:pt x="152571" y="97594"/>
                </a:lnTo>
                <a:lnTo>
                  <a:pt x="175045" y="56361"/>
                </a:lnTo>
                <a:lnTo>
                  <a:pt x="149599" y="42988"/>
                </a:lnTo>
                <a:lnTo>
                  <a:pt x="6398" y="63233"/>
                </a:lnTo>
                <a:lnTo>
                  <a:pt x="269" y="21257"/>
                </a:lnTo>
                <a:lnTo>
                  <a:pt x="48188" y="45588"/>
                </a:lnTo>
                <a:lnTo>
                  <a:pt x="269954" y="23300"/>
                </a:lnTo>
                <a:close/>
              </a:path>
            </a:pathLst>
          </a:custGeom>
          <a:solidFill>
            <a:srgbClr val="0D264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54" name="Google Shape;554;p10"/>
          <p:cNvGrpSpPr/>
          <p:nvPr/>
        </p:nvGrpSpPr>
        <p:grpSpPr>
          <a:xfrm flipH="1" rot="-7718582">
            <a:off x="2987927" y="1874781"/>
            <a:ext cx="164787" cy="661212"/>
            <a:chOff x="2674094" y="2392442"/>
            <a:chExt cx="211077" cy="661212"/>
          </a:xfrm>
        </p:grpSpPr>
        <p:sp>
          <p:nvSpPr>
            <p:cNvPr id="555" name="Google Shape;555;p10"/>
            <p:cNvSpPr/>
            <p:nvPr/>
          </p:nvSpPr>
          <p:spPr>
            <a:xfrm>
              <a:off x="2674094" y="2392442"/>
              <a:ext cx="159731" cy="351036"/>
            </a:xfrm>
            <a:custGeom>
              <a:rect b="b" l="l" r="r" t="t"/>
              <a:pathLst>
                <a:path extrusionOk="0" h="351036" w="159730">
                  <a:moveTo>
                    <a:pt x="143284" y="269"/>
                  </a:moveTo>
                  <a:lnTo>
                    <a:pt x="269" y="352049"/>
                  </a:lnTo>
                  <a:lnTo>
                    <a:pt x="160929" y="344619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6" name="Google Shape;556;p10"/>
            <p:cNvSpPr/>
            <p:nvPr/>
          </p:nvSpPr>
          <p:spPr>
            <a:xfrm>
              <a:off x="2674094" y="2736792"/>
              <a:ext cx="170875" cy="315747"/>
            </a:xfrm>
            <a:custGeom>
              <a:rect b="b" l="l" r="r" t="t"/>
              <a:pathLst>
                <a:path extrusionOk="0" h="315747" w="170874">
                  <a:moveTo>
                    <a:pt x="171144" y="317316"/>
                  </a:moveTo>
                  <a:lnTo>
                    <a:pt x="269" y="7699"/>
                  </a:lnTo>
                  <a:lnTo>
                    <a:pt x="160929" y="269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7" name="Google Shape;557;p10"/>
            <p:cNvSpPr/>
            <p:nvPr/>
          </p:nvSpPr>
          <p:spPr>
            <a:xfrm>
              <a:off x="2817109" y="2392442"/>
              <a:ext cx="40861" cy="661212"/>
            </a:xfrm>
            <a:custGeom>
              <a:rect b="b" l="l" r="r" t="t"/>
              <a:pathLst>
                <a:path extrusionOk="0" h="661211" w="40861">
                  <a:moveTo>
                    <a:pt x="269" y="269"/>
                  </a:moveTo>
                  <a:lnTo>
                    <a:pt x="42059" y="344619"/>
                  </a:lnTo>
                  <a:lnTo>
                    <a:pt x="28129" y="661667"/>
                  </a:lnTo>
                  <a:lnTo>
                    <a:pt x="17914" y="344619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8" name="Google Shape;558;p10"/>
            <p:cNvSpPr/>
            <p:nvPr/>
          </p:nvSpPr>
          <p:spPr>
            <a:xfrm>
              <a:off x="2822866" y="2439804"/>
              <a:ext cx="61292" cy="423473"/>
            </a:xfrm>
            <a:custGeom>
              <a:rect b="b" l="l" r="r" t="t"/>
              <a:pathLst>
                <a:path extrusionOk="0" h="423472" w="61292">
                  <a:moveTo>
                    <a:pt x="269" y="269"/>
                  </a:moveTo>
                  <a:lnTo>
                    <a:pt x="62304" y="283513"/>
                  </a:lnTo>
                  <a:lnTo>
                    <a:pt x="58961" y="424299"/>
                  </a:lnTo>
                  <a:lnTo>
                    <a:pt x="50417" y="420584"/>
                  </a:lnTo>
                  <a:lnTo>
                    <a:pt x="33887" y="351120"/>
                  </a:lnTo>
                  <a:lnTo>
                    <a:pt x="36302" y="297257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9" name="Google Shape;559;p10"/>
            <p:cNvSpPr/>
            <p:nvPr/>
          </p:nvSpPr>
          <p:spPr>
            <a:xfrm>
              <a:off x="2674094" y="2392442"/>
              <a:ext cx="159731" cy="351036"/>
            </a:xfrm>
            <a:custGeom>
              <a:rect b="b" l="l" r="r" t="t"/>
              <a:pathLst>
                <a:path extrusionOk="0" h="351036" w="159730">
                  <a:moveTo>
                    <a:pt x="143284" y="269"/>
                  </a:moveTo>
                  <a:lnTo>
                    <a:pt x="269" y="352049"/>
                  </a:lnTo>
                  <a:lnTo>
                    <a:pt x="160929" y="344619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0" name="Google Shape;560;p10"/>
            <p:cNvSpPr/>
            <p:nvPr/>
          </p:nvSpPr>
          <p:spPr>
            <a:xfrm>
              <a:off x="2674094" y="2736792"/>
              <a:ext cx="170875" cy="315747"/>
            </a:xfrm>
            <a:custGeom>
              <a:rect b="b" l="l" r="r" t="t"/>
              <a:pathLst>
                <a:path extrusionOk="0" h="315747" w="170874">
                  <a:moveTo>
                    <a:pt x="171144" y="317316"/>
                  </a:moveTo>
                  <a:lnTo>
                    <a:pt x="269" y="7699"/>
                  </a:lnTo>
                  <a:lnTo>
                    <a:pt x="160929" y="269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1" name="Google Shape;561;p10"/>
            <p:cNvSpPr/>
            <p:nvPr/>
          </p:nvSpPr>
          <p:spPr>
            <a:xfrm>
              <a:off x="2817109" y="2392442"/>
              <a:ext cx="40861" cy="661212"/>
            </a:xfrm>
            <a:custGeom>
              <a:rect b="b" l="l" r="r" t="t"/>
              <a:pathLst>
                <a:path extrusionOk="0" h="661211" w="40861">
                  <a:moveTo>
                    <a:pt x="269" y="269"/>
                  </a:moveTo>
                  <a:lnTo>
                    <a:pt x="42059" y="344619"/>
                  </a:lnTo>
                  <a:lnTo>
                    <a:pt x="28129" y="661667"/>
                  </a:lnTo>
                  <a:lnTo>
                    <a:pt x="17914" y="344619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2" name="Google Shape;562;p10"/>
            <p:cNvSpPr/>
            <p:nvPr/>
          </p:nvSpPr>
          <p:spPr>
            <a:xfrm>
              <a:off x="2822866" y="2439804"/>
              <a:ext cx="61292" cy="423473"/>
            </a:xfrm>
            <a:custGeom>
              <a:rect b="b" l="l" r="r" t="t"/>
              <a:pathLst>
                <a:path extrusionOk="0" h="423472" w="61292">
                  <a:moveTo>
                    <a:pt x="269" y="269"/>
                  </a:moveTo>
                  <a:lnTo>
                    <a:pt x="62304" y="283513"/>
                  </a:lnTo>
                  <a:lnTo>
                    <a:pt x="58961" y="424299"/>
                  </a:lnTo>
                  <a:lnTo>
                    <a:pt x="50417" y="420584"/>
                  </a:lnTo>
                  <a:lnTo>
                    <a:pt x="33887" y="351120"/>
                  </a:lnTo>
                  <a:lnTo>
                    <a:pt x="36302" y="297257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3" name="Google Shape;563;p10"/>
            <p:cNvSpPr/>
            <p:nvPr/>
          </p:nvSpPr>
          <p:spPr>
            <a:xfrm>
              <a:off x="2674094" y="2392442"/>
              <a:ext cx="159731" cy="351036"/>
            </a:xfrm>
            <a:custGeom>
              <a:rect b="b" l="l" r="r" t="t"/>
              <a:pathLst>
                <a:path extrusionOk="0" h="351036" w="159730">
                  <a:moveTo>
                    <a:pt x="143284" y="269"/>
                  </a:moveTo>
                  <a:lnTo>
                    <a:pt x="269" y="352049"/>
                  </a:lnTo>
                  <a:lnTo>
                    <a:pt x="160929" y="344619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4" name="Google Shape;564;p10"/>
            <p:cNvSpPr/>
            <p:nvPr/>
          </p:nvSpPr>
          <p:spPr>
            <a:xfrm>
              <a:off x="2674094" y="2736792"/>
              <a:ext cx="170875" cy="315747"/>
            </a:xfrm>
            <a:custGeom>
              <a:rect b="b" l="l" r="r" t="t"/>
              <a:pathLst>
                <a:path extrusionOk="0" h="315747" w="170874">
                  <a:moveTo>
                    <a:pt x="171144" y="317316"/>
                  </a:moveTo>
                  <a:lnTo>
                    <a:pt x="269" y="7699"/>
                  </a:lnTo>
                  <a:lnTo>
                    <a:pt x="160929" y="269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5" name="Google Shape;565;p10"/>
            <p:cNvSpPr/>
            <p:nvPr/>
          </p:nvSpPr>
          <p:spPr>
            <a:xfrm>
              <a:off x="2817109" y="2392442"/>
              <a:ext cx="40861" cy="661212"/>
            </a:xfrm>
            <a:custGeom>
              <a:rect b="b" l="l" r="r" t="t"/>
              <a:pathLst>
                <a:path extrusionOk="0" h="661211" w="40861">
                  <a:moveTo>
                    <a:pt x="269" y="269"/>
                  </a:moveTo>
                  <a:lnTo>
                    <a:pt x="42059" y="344619"/>
                  </a:lnTo>
                  <a:lnTo>
                    <a:pt x="28129" y="661667"/>
                  </a:lnTo>
                  <a:lnTo>
                    <a:pt x="17914" y="344619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6" name="Google Shape;566;p10"/>
            <p:cNvSpPr/>
            <p:nvPr/>
          </p:nvSpPr>
          <p:spPr>
            <a:xfrm>
              <a:off x="2823136" y="2440072"/>
              <a:ext cx="62035" cy="576832"/>
            </a:xfrm>
            <a:custGeom>
              <a:rect b="b" l="l" r="r" t="t"/>
              <a:pathLst>
                <a:path extrusionOk="0" h="576831" w="62035">
                  <a:moveTo>
                    <a:pt x="0" y="0"/>
                  </a:moveTo>
                  <a:lnTo>
                    <a:pt x="62035" y="283244"/>
                  </a:lnTo>
                  <a:cubicBezTo>
                    <a:pt x="60921" y="330173"/>
                    <a:pt x="59806" y="377101"/>
                    <a:pt x="58692" y="424030"/>
                  </a:cubicBezTo>
                  <a:lnTo>
                    <a:pt x="20374" y="576831"/>
                  </a:lnTo>
                  <a:lnTo>
                    <a:pt x="36033" y="296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567" name="Google Shape;5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984848" y="652204"/>
            <a:ext cx="2250099" cy="26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10"/>
          <p:cNvSpPr/>
          <p:nvPr/>
        </p:nvSpPr>
        <p:spPr>
          <a:xfrm>
            <a:off x="3406242" y="475875"/>
            <a:ext cx="1010400" cy="1010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69" name="Google Shape;569;p10"/>
          <p:cNvSpPr/>
          <p:nvPr/>
        </p:nvSpPr>
        <p:spPr>
          <a:xfrm rot="-8586872">
            <a:off x="3468341" y="1359199"/>
            <a:ext cx="220920" cy="190500"/>
          </a:xfrm>
          <a:prstGeom prst="triangl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70" name="Google Shape;570;p10"/>
          <p:cNvSpPr/>
          <p:nvPr/>
        </p:nvSpPr>
        <p:spPr>
          <a:xfrm flipH="1" rot="10800000">
            <a:off x="3635855" y="666243"/>
            <a:ext cx="551016" cy="498042"/>
          </a:xfrm>
          <a:custGeom>
            <a:rect b="b" l="l" r="r" t="t"/>
            <a:pathLst>
              <a:path extrusionOk="0" h="21600" w="21600">
                <a:moveTo>
                  <a:pt x="13723" y="0"/>
                </a:moveTo>
                <a:lnTo>
                  <a:pt x="4903" y="0"/>
                </a:lnTo>
                <a:cubicBezTo>
                  <a:pt x="4079" y="0"/>
                  <a:pt x="3401" y="553"/>
                  <a:pt x="3107" y="1301"/>
                </a:cubicBezTo>
                <a:lnTo>
                  <a:pt x="147" y="8930"/>
                </a:lnTo>
                <a:cubicBezTo>
                  <a:pt x="74" y="9157"/>
                  <a:pt x="0" y="9434"/>
                  <a:pt x="0" y="9710"/>
                </a:cubicBezTo>
                <a:lnTo>
                  <a:pt x="0" y="11841"/>
                </a:lnTo>
                <a:cubicBezTo>
                  <a:pt x="0" y="13028"/>
                  <a:pt x="898" y="14020"/>
                  <a:pt x="1973" y="14020"/>
                </a:cubicBezTo>
                <a:lnTo>
                  <a:pt x="8157" y="14020"/>
                </a:lnTo>
                <a:lnTo>
                  <a:pt x="7229" y="18949"/>
                </a:lnTo>
                <a:lnTo>
                  <a:pt x="7185" y="19307"/>
                </a:lnTo>
                <a:cubicBezTo>
                  <a:pt x="7185" y="19746"/>
                  <a:pt x="7362" y="20185"/>
                  <a:pt x="7612" y="20461"/>
                </a:cubicBezTo>
                <a:lnTo>
                  <a:pt x="8658" y="21600"/>
                </a:lnTo>
                <a:lnTo>
                  <a:pt x="15121" y="14460"/>
                </a:lnTo>
                <a:cubicBezTo>
                  <a:pt x="15475" y="14053"/>
                  <a:pt x="15696" y="13500"/>
                  <a:pt x="15696" y="12914"/>
                </a:cubicBezTo>
                <a:lnTo>
                  <a:pt x="15696" y="2098"/>
                </a:lnTo>
                <a:cubicBezTo>
                  <a:pt x="15696" y="943"/>
                  <a:pt x="14798" y="0"/>
                  <a:pt x="13723" y="0"/>
                </a:cubicBezTo>
                <a:close/>
                <a:moveTo>
                  <a:pt x="17669" y="12996"/>
                </a:moveTo>
                <a:lnTo>
                  <a:pt x="21600" y="12996"/>
                </a:lnTo>
                <a:lnTo>
                  <a:pt x="21600" y="0"/>
                </a:lnTo>
                <a:lnTo>
                  <a:pt x="17669" y="0"/>
                </a:lnTo>
                <a:lnTo>
                  <a:pt x="17669" y="12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1100" lIns="31100" spcFirstLastPara="1" rIns="31100" wrap="square" tIns="311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1" name="Google Shape;571;p10"/>
          <p:cNvSpPr/>
          <p:nvPr/>
        </p:nvSpPr>
        <p:spPr>
          <a:xfrm>
            <a:off x="3964778" y="3319745"/>
            <a:ext cx="2377440" cy="9413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72" name="Google Shape;572;p10">
            <a:hlinkClick r:id="rId4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Google DH">
      <a:dk1>
        <a:srgbClr val="FFFFFF"/>
      </a:dk1>
      <a:lt1>
        <a:srgbClr val="FFFFFF"/>
      </a:lt1>
      <a:dk2>
        <a:srgbClr val="53585F"/>
      </a:dk2>
      <a:lt2>
        <a:srgbClr val="DCDEE0"/>
      </a:lt2>
      <a:accent1>
        <a:srgbClr val="4286F3"/>
      </a:accent1>
      <a:accent2>
        <a:srgbClr val="0F9D58"/>
      </a:accent2>
      <a:accent3>
        <a:srgbClr val="FABB05"/>
      </a:accent3>
      <a:accent4>
        <a:srgbClr val="DB4437"/>
      </a:accent4>
      <a:accent5>
        <a:srgbClr val="666666"/>
      </a:accent5>
      <a:accent6>
        <a:srgbClr val="B3B3B3"/>
      </a:accent6>
      <a:hlink>
        <a:srgbClr val="00A9A0"/>
      </a:hlink>
      <a:folHlink>
        <a:srgbClr val="1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Paraskevi Fragopoulou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0x0101003B748A18846D3948907C78922252816A</vt:lpwstr>
  </property>
</Properties>
</file>