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Helvetica Neue"/>
      <p:regular r:id="rId22"/>
      <p:bold r:id="rId23"/>
      <p:italic r:id="rId24"/>
      <p:boldItalic r:id="rId25"/>
    </p:embeddedFont>
    <p:embeddedFont>
      <p:font typeface="Helvetica Neue Light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0" roundtripDataSignature="AMtx7mgCqliX8ZTekafkZ8/rR6aoG9+e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HelveticaNeue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HelveticaNeueLight-regular.fntdata"/><Relationship Id="rId25" Type="http://schemas.openxmlformats.org/officeDocument/2006/relationships/font" Target="fonts/HelveticaNeue-boldItalic.fntdata"/><Relationship Id="rId28" Type="http://schemas.openxmlformats.org/officeDocument/2006/relationships/font" Target="fonts/HelveticaNeueLight-italic.fntdata"/><Relationship Id="rId27" Type="http://schemas.openxmlformats.org/officeDocument/2006/relationships/font" Target="fonts/HelveticaNeueLigh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HelveticaNeueLigh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" name="Google Shape;2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Proxima Nova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elvetica Neue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800"/>
              <a:buFont typeface="Proxima Nova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2" name="Google Shape;452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elvetica Neue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Οι μαθητές μπορούν να γράψουν τις απαντήσεις τους στον διαθέσιμο χώρο. Στη συνέχεια δείξτε τις απαντήσεις στην οθόνη.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t/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4" name="Google Shape;464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Οι μαθητές μπορούν να γράψουν τις απαντήσεις τους στον διαθέσιμο χώρο. Στη συνέχεια δείξτε τις απαντήσεις στην οθόνη.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t/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6" name="Google Shape;476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Οι μαθητές μπορούν να γράψουν τις απαντήσεις τους στον διαθέσιμο χώρο. Στη συνέχεια δείξτε τις απαντήσεις στην οθόνη.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t/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8" name="Google Shape;48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elvetica Neue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2" name="Google Shape;12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Helvetica Neue"/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Αφιερώστε λίγο χρόνο για να κατανοήσετε στους στόχους αυτού του μαθήματος πριν ξεκινήσετε τις δραστηριότητες. </a:t>
            </a:r>
            <a:endParaRPr i="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0" name="Google Shape;14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Οι επόμενες διαφάνειες δίνουν στους μαθητές την ευκαιρία να σκεφτούν και να συζητήσουν τα σενάρια της Ενότητας 4, Μάθημα 2.2 του οδηγού Be Internet Awesome.</a:t>
            </a:r>
            <a:endParaRPr i="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t/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" name="Google Shape;153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Οι μαθητές μπορούν να γράψουν τις απαντήσεις τους στον διαθέσιμο χώρο. Στη συνέχεια δείξτε τις απαντήσεις στην οθόνη.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t/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0" name="Google Shape;280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Οι μαθητές μπορούν να γράψουν τις απαντήσεις τους στον διαθέσιμο χώρο. Στη συνέχεια δείξτε τις απαντήσεις στην οθόνη.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t/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5" name="Google Shape;405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Οι μαθητές μπορούν να γράψουν τις απαντήσεις τους στον διαθέσιμο χώρο. Στη συνέχεια δείξτε τις απαντήσεις στην οθόνη.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t/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2" name="Google Shape;412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elvetica Neue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Οι μαθητές μπορούν να γράψουν τις απαντήσεις τους στον διαθέσιμο χώρο. Στη συνέχεια δείξτε τις απαντήσεις στην οθόνη.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elvetica Neue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t/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8" name="Google Shape;418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elvetica Neue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Οι μαθητές μπορούν να γράψουν τις απαντήσεις τους στον διαθέσιμο χώρο. Στη συνέχεια δείξτε τις απαντήσεις στην οθόνη.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elvetica Neue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t/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3" name="Google Shape;433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Δραστηριότητα</a:t>
            </a:r>
            <a:endParaRPr i="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Right Justified">
  <p:cSld name="Title - Right Justified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161975" y="1748125"/>
            <a:ext cx="4709400" cy="7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1" name="Google Shape;11;p17"/>
          <p:cNvSpPr txBox="1"/>
          <p:nvPr>
            <p:ph idx="1" type="subTitle"/>
          </p:nvPr>
        </p:nvSpPr>
        <p:spPr>
          <a:xfrm>
            <a:off x="162200" y="2380975"/>
            <a:ext cx="4709400" cy="9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4335"/>
              </a:buClr>
              <a:buSzPts val="3600"/>
              <a:buFont typeface="Arial"/>
              <a:buNone/>
              <a:defRPr b="0" i="0" sz="4000" u="none" cap="none" strike="noStrike">
                <a:solidFill>
                  <a:srgbClr val="EA433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Roboto"/>
              <a:buNone/>
              <a:defRPr b="0" i="0" sz="40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Roboto"/>
              <a:buNone/>
              <a:defRPr b="0" i="0" sz="40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Roboto"/>
              <a:buNone/>
              <a:defRPr b="0" i="0" sz="40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Roboto"/>
              <a:buNone/>
              <a:defRPr b="0" i="0" sz="40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4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4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4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4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8"/>
          <p:cNvSpPr txBox="1"/>
          <p:nvPr>
            <p:ph type="title"/>
          </p:nvPr>
        </p:nvSpPr>
        <p:spPr>
          <a:xfrm>
            <a:off x="397050" y="1748975"/>
            <a:ext cx="8746800" cy="16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" type="subTitle"/>
          </p:nvPr>
        </p:nvSpPr>
        <p:spPr>
          <a:xfrm>
            <a:off x="419200" y="2396400"/>
            <a:ext cx="7667700" cy="16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4335"/>
              </a:buClr>
              <a:buSzPts val="3600"/>
              <a:buFont typeface="Arial"/>
              <a:buNone/>
              <a:defRPr b="0" i="0" sz="4000" u="none" cap="none" strike="noStrike">
                <a:solidFill>
                  <a:srgbClr val="EA433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4335"/>
              </a:buClr>
              <a:buSzPts val="3600"/>
              <a:buFont typeface="Arial"/>
              <a:buNone/>
              <a:defRPr b="0" i="0" sz="4000" u="none" cap="none" strike="noStrike">
                <a:solidFill>
                  <a:srgbClr val="EA4335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4335"/>
              </a:buClr>
              <a:buSzPts val="3600"/>
              <a:buFont typeface="Arial"/>
              <a:buNone/>
              <a:defRPr b="0" i="0" sz="4000" u="none" cap="none" strike="noStrike">
                <a:solidFill>
                  <a:srgbClr val="EA4335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4335"/>
              </a:buClr>
              <a:buSzPts val="3600"/>
              <a:buFont typeface="Arial"/>
              <a:buNone/>
              <a:defRPr b="0" i="0" sz="4000" u="none" cap="none" strike="noStrike">
                <a:solidFill>
                  <a:srgbClr val="EA4335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4335"/>
              </a:buClr>
              <a:buSzPts val="3600"/>
              <a:buFont typeface="Arial"/>
              <a:buNone/>
              <a:defRPr b="0" i="0" sz="4000" u="none" cap="none" strike="noStrike">
                <a:solidFill>
                  <a:srgbClr val="EA4335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4335"/>
              </a:buClr>
              <a:buSzPts val="3000"/>
              <a:buFont typeface="Arial"/>
              <a:buNone/>
              <a:defRPr b="0" i="0" sz="4000" u="none" cap="none" strike="noStrike">
                <a:solidFill>
                  <a:srgbClr val="EA4335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4335"/>
              </a:buClr>
              <a:buSzPts val="3000"/>
              <a:buFont typeface="Arial"/>
              <a:buNone/>
              <a:defRPr b="0" i="0" sz="4000" u="none" cap="none" strike="noStrike">
                <a:solidFill>
                  <a:srgbClr val="EA4335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4335"/>
              </a:buClr>
              <a:buSzPts val="3000"/>
              <a:buFont typeface="Arial"/>
              <a:buNone/>
              <a:defRPr b="0" i="0" sz="4000" u="none" cap="none" strike="noStrike">
                <a:solidFill>
                  <a:srgbClr val="EA4335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4335"/>
              </a:buClr>
              <a:buSzPts val="3000"/>
              <a:buFont typeface="Arial"/>
              <a:buNone/>
              <a:defRPr b="0" i="0" sz="4000" u="none" cap="none" strike="noStrike">
                <a:solidFill>
                  <a:srgbClr val="EA433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ile only">
  <p:cSld name="Titile 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/>
          <p:nvPr>
            <p:ph type="title"/>
          </p:nvPr>
        </p:nvSpPr>
        <p:spPr>
          <a:xfrm>
            <a:off x="408825" y="376250"/>
            <a:ext cx="8267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633412" y="357187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Font typeface="Roboto"/>
              <a:buNone/>
              <a:defRPr b="0" i="0" sz="4200" u="none" cap="none" strike="noStrik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633412" y="1214437"/>
            <a:ext cx="7877100" cy="34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718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Roboto"/>
              <a:buChar char="•"/>
              <a:defRPr b="0" i="0" sz="12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718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Roboto"/>
              <a:buChar char="•"/>
              <a:defRPr b="0" i="0" sz="12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718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Roboto"/>
              <a:buChar char="•"/>
              <a:defRPr b="0" i="0" sz="12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718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Roboto"/>
              <a:buChar char="•"/>
              <a:defRPr b="0" i="0" sz="12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7179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Roboto"/>
              <a:buChar char="•"/>
              <a:defRPr b="0" i="0" sz="12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4325" lvl="5" marL="27432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14325" lvl="6" marL="32004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14325" lvl="7" marL="36576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14325" lvl="8" marL="41148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dontchangethislink.peardeckmagic.zone?eyJ0eXBlIjoiYmlhLWluc3RhbGxlZCIsImxhc3RFZGl0ZWRCeSI6IjEwOTI2ODYzNDE1NzA5ODczMjcyMiIsImNvbnRlbnRJbnN0YW5jZUlkIjoiYmlhLXNsaWRlLzdqOWc0c2sxWHBidGxjYnRQeHZPbzA3UGZRbHNQZHdOSHBHQUFPeGwiLCJiaWEiOnsiaW5zdGFsbGF0aW9uRG9tYWluIjoiZ29ndWFyZGlhbi5jb20iLCJpbnN0YWxsYXRpb25Vc2VyIjoiY3NjaGFybmFnbGVAZ29ndWFyZGlhbi5jb20iLCJpbnN0YWxsYXRpb25EYXRlIjoxNjIwMTU4MjM2NDM1LCJpbnN0YWxsYXRpb25JZCI6ImJpYS1paEdlbHFwYXUxbDZVVk1lQ2RaTldnUFR1dlFHVFQyd1dmWDNUamVIIiwib3JpZ2luYWxQcmVzZW50YXRpb25JZCI6IjFFT2F4bjVPN2VuS20yTTN4VkoxS2YwVlJLOWt4cnoxQW5pbjdvVjdmSWM4In0sInByZXNlbnRhdGlvbklkIjoiMUVPYXhuNU83ZW5LbTJNM3hWSjFLZjBWUks5a3hyejFBbmluN29WN2ZJYzgiLCJzaGFyZUNvZGUiOiJscHI2MXEifQ==pearId=magic-pear-metadata-identifier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ontchangethislink.peardeckmagic.zone?eyJ0eXBlIjoiZ29vZ2xlLXNsaWRlcy1hZGRvbi1yZXNwb25zZS1mb290ZXIiLCJsYXN0RWRpdGVkQnkiOiIxMDg0MjE4MjA0ODM5NjAwMjA0NjkiLCJwcmVzZW50YXRpb25JZCI6IjFnc0hjTDVRdm02ci14akZxWVlLYkN0RHhvU3dXdHpSdFJrOUpDdkRhOG5BIiwiY29udGVudElkIjoiY3VzdG9tLXJlc3BvbnNlLWZyZWVoYW5kRHJhd2luZyIsInNsaWRlSWQiOiJnZDllNjA2MThmM18wXzYwIiwiY29udGVudEluc3RhbmNlSWQiOiIxZ3NIY0w1UXZtNnIteGpGcVlZS2JDdER4b1N3V3R6UnRSazlKQ3ZEYThuQS9jODY1ZDJhMS0wZTEzLTRmNjgtYTEzMi1kMTk5NTNlY2IwNDEiLCJzaGFyZUNvZGUiOiJscHI2MXEifQ==pearId=magic-pear-metadata-identifier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dontchangethislink.peardeckmagic.zone?eyJ0eXBlIjoiZ29vZ2xlLXNsaWRlcy1hZGRvbi1yZXNwb25zZS1mb290ZXIiLCJsYXN0RWRpdGVkQnkiOiIxMDg0MjE4MjA0ODM5NjAwMjA0NjkiLCJwcmVzZW50YXRpb25JZCI6IjFnc0hjTDVRdm02ci14akZxWVlLYkN0RHhvU3dXdHpSdFJrOUpDdkRhOG5BIiwiY29udGVudElkIjoiY3VzdG9tLXJlc3BvbnNlLWZyZWVoYW5kRHJhd2luZyIsInNsaWRlSWQiOiJnZDllNjA2MThmM18wXzYwIiwiY29udGVudEluc3RhbmNlSWQiOiIxZ3NIY0w1UXZtNnIteGpGcVlZS2JDdER4b1N3V3R6UnRSazlKQ3ZEYThuQS9jODY1ZDJhMS0wZTEzLTRmNjgtYTEzMi1kMTk5NTNlY2IwNDEiLCJzaGFyZUNvZGUiOiJscHI2MXEifQ==pearId=magic-pear-metadata-identifier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dontchangethislink.peardeckmagic.zone?eyJ0eXBlIjoiZ29vZ2xlLXNsaWRlcy1hZGRvbi1yZXNwb25zZS1mb290ZXIiLCJsYXN0RWRpdGVkQnkiOiIxMDg0MjE4MjA0ODM5NjAwMjA0NjkiLCJwcmVzZW50YXRpb25JZCI6IjFnc0hjTDVRdm02ci14akZxWVlLYkN0RHhvU3dXdHpSdFJrOUpDdkRhOG5BIiwiY29udGVudElkIjoiY3VzdG9tLXJlc3BvbnNlLWZyZWVoYW5kRHJhd2luZyIsInNsaWRlSWQiOiJnZDllNjA2MThmM18wXzYwIiwiY29udGVudEluc3RhbmNlSWQiOiIxZ3NIY0w1UXZtNnIteGpGcVlZS2JDdER4b1N3V3R6UnRSazlKQ3ZEYThuQS9jODY1ZDJhMS0wZTEzLTRmNjgtYTEzMi1kMTk5NTNlY2IwNDEiLCJzaGFyZUNvZGUiOiJscHI2MXEifQ==pearId=magic-pear-metadata-identifier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dontchangethislink.peardeckmagic.zone?eyJ0eXBlIjoiYmlhLWluc3RhbGxlZCIsImxhc3RFZGl0ZWRCeSI6IjEwOTI2ODYzNDE1NzA5ODczMjcyMiIsImNvbnRlbnRJbnN0YW5jZUlkIjoiYmlhLXNsaWRlLzVISTJQQko3YjRwUUdMTlBqemh6QU5kS3hIYlZPR0tXSmlGbERreGQiLCJiaWEiOnsiaW5zdGFsbGF0aW9uRG9tYWluIjoiZ29ndWFyZGlhbi5jb20iLCJpbnN0YWxsYXRpb25Vc2VyIjoiY3NjaGFybmFnbGVAZ29ndWFyZGlhbi5jb20iLCJpbnN0YWxsYXRpb25EYXRlIjoxNjIwMTU4MjM2NDM1LCJpbnN0YWxsYXRpb25JZCI6ImJpYS1paEdlbHFwYXUxbDZVVk1lQ2RaTldnUFR1dlFHVFQyd1dmWDNUamVIIiwib3JpZ2luYWxQcmVzZW50YXRpb25JZCI6IjFFT2F4bjVPN2VuS20yTTN4VkoxS2YwVlJLOWt4cnoxQW5pbjdvVjdmSWM4In0sInByZXNlbnRhdGlvbklkIjoiMUVPYXhuNU83ZW5LbTJNM3hWSjFLZjBWUks5a3hyejFBbmluN29WN2ZJYzgiLCJzaGFyZUNvZGUiOiJscHI2MXEifQ==pearId=magic-pear-metadata-identifier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dontchangethislink.peardeckmagic.zone?eyJ0eXBlIjoiYmlhLWluc3RhbGxlZCIsImxhc3RFZGl0ZWRCeSI6IjEwOTI2ODYzNDE1NzA5ODczMjcyMiIsImNvbnRlbnRJbnN0YW5jZUlkIjoiYmlhLXNsaWRlL1NiS1l5aGZEeG9rY2I1OGxsWlhTSHJrNHBQU0pEVHUzNW5Jc2JuQWYiLCJiaWEiOnsiaW5zdGFsbGF0aW9uRG9tYWluIjoiZ29ndWFyZGlhbi5jb20iLCJpbnN0YWxsYXRpb25Vc2VyIjoiY3NjaGFybmFnbGVAZ29ndWFyZGlhbi5jb20iLCJpbnN0YWxsYXRpb25EYXRlIjoxNjIwMTU4MjM2NDM1LCJpbnN0YWxsYXRpb25JZCI6ImJpYS1paEdlbHFwYXUxbDZVVk1lQ2RaTldnUFR1dlFHVFQyd1dmWDNUamVIIiwib3JpZ2luYWxQcmVzZW50YXRpb25JZCI6IjFFT2F4bjVPN2VuS20yTTN4VkoxS2YwVlJLOWt4cnoxQW5pbjdvVjdmSWM4In0sInByZXNlbnRhdGlvbklkIjoiMUVPYXhuNU83ZW5LbTJNM3hWSjFLZjBWUks5a3hyejFBbmluN29WN2ZJYzgiLCJzaGFyZUNvZGUiOiJscHI2MXEifQ==pearId=magic-pear-metadata-identifier" TargetMode="External"/><Relationship Id="rId4" Type="http://schemas.openxmlformats.org/officeDocument/2006/relationships/image" Target="../media/image1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ontchangethislink.peardeckmagic.zone?eyJ0eXBlIjoiYmlhLWluc3RhbGxlZCIsImxhc3RFZGl0ZWRCeSI6IjEwOTI2ODYzNDE1NzA5ODczMjcyMiIsImNvbnRlbnRJbnN0YW5jZUlkIjoiYmlhLXNsaWRlL2NXblpHbld4TzByZzJGM2VuQkZ0YWZzTUZVN3lRdEMxUWE0WkJ6YkoiLCJiaWEiOnsiaW5zdGFsbGF0aW9uRG9tYWluIjoiZ29ndWFyZGlhbi5jb20iLCJpbnN0YWxsYXRpb25Vc2VyIjoiY3NjaGFybmFnbGVAZ29ndWFyZGlhbi5jb20iLCJpbnN0YWxsYXRpb25EYXRlIjoxNjIwMTU4MjM2NDM1LCJpbnN0YWxsYXRpb25JZCI6ImJpYS1paEdlbHFwYXUxbDZVVk1lQ2RaTldnUFR1dlFHVFQyd1dmWDNUamVIIiwib3JpZ2luYWxQcmVzZW50YXRpb25JZCI6IjFFT2F4bjVPN2VuS20yTTN4VkoxS2YwVlJLOWt4cnoxQW5pbjdvVjdmSWM4In0sInByZXNlbnRhdGlvbklkIjoiMUVPYXhuNU83ZW5LbTJNM3hWSjFLZjBWUks5a3hyejFBbmluN29WN2ZJYzgiLCJzaGFyZUNvZGUiOiJscHI2MXEifQ==pearId=magic-pear-metadata-identifier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ontchangethislink.peardeckmagic.zone?eyJ0eXBlIjoiZ29vZ2xlLXNsaWRlcy1hZGRvbi1yZXNwb25zZS1mb290ZXIiLCJsYXN0RWRpdGVkQnkiOiIxMDgxMTg1MDQxNjYzNDkzODgwMTMiLCJwcmVzZW50YXRpb25JZCI6IjF3djhKN25KTldMcllFQlRJTzI2SkVidUxydHdBVlBRd2RwaVNWTFlwYTlBIiwiY29udGVudElkIjoiY3VzdG9tLXJlc3BvbnNlLWZyZWVSZXNwb25zZS10ZXh0Iiwic2xpZGVJZCI6ImczOGY0OTQ2ZTU2XzJfMzkxIiwiY29udGVudEluc3RhbmNlSWQiOiIxd3Y4SjduSk5XTHJZRUJUSU8yNkpFYnVMcnR3QVZQUXdkcGlTVkxZcGE5QS8xOWZhZTUxZC04Njk2LTRiNTktOWQ0OS1kMDNiOWYyYmJkY2MiLCJiaWEiOnsiaW5zdGFsbGF0aW9uRG9tYWluIjoiZ29ndWFyZGlhbi5jb20iLCJpbnN0YWxsYXRpb25Vc2VyIjoiY3NjaGFybmFnbGVAZ29ndWFyZGlhbi5jb20iLCJpbnN0YWxsYXRpb25EYXRlIjoxNjIwMTU4MjM2NDM1LCJpbnN0YWxsYXRpb25JZCI6ImJpYS1paEdlbHFwYXUxbDZVVk1lQ2RaTldnUFR1dlFHVFQyd1dmWDNUamVIIiwib3JpZ2luYWxQcmVzZW50YXRpb25JZCI6IjF3djhKN25KTldMcllFQlRJTzI2SkVidUxydHdBVlBRd2RwaVNWTFlwYTlBIn0sInNoYXJlQ29kZSI6ImxwcjYxcSJ9pearId=magic-pear-metadata-identifier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ontchangethislink.peardeckmagic.zone?eyJ0eXBlIjoiZ29vZ2xlLXNsaWRlcy1hZGRvbi1yZXNwb25zZS1mb290ZXIiLCJsYXN0RWRpdGVkQnkiOiIxMDgxMTg1MDQxNjYzNDkzODgwMTMiLCJwcmVzZW50YXRpb25JZCI6IjF3djhKN25KTldMcllFQlRJTzI2SkVidUxydHdBVlBRd2RwaVNWTFlwYTlBIiwiY29udGVudElkIjoiY3VzdG9tLXJlc3BvbnNlLWZyZWVSZXNwb25zZS10ZXh0Iiwic2xpZGVJZCI6ImczOGY0OTQ2ZTU2XzJfMzkxIiwiY29udGVudEluc3RhbmNlSWQiOiIxd3Y4SjduSk5XTHJZRUJUSU8yNkpFYnVMcnR3QVZQUXdkcGlTVkxZcGE5QS8xOWZhZTUxZC04Njk2LTRiNTktOWQ0OS1kMDNiOWYyYmJkY2MiLCJiaWEiOnsiaW5zdGFsbGF0aW9uRG9tYWluIjoiZ29ndWFyZGlhbi5jb20iLCJpbnN0YWxsYXRpb25Vc2VyIjoiY3NjaGFybmFnbGVAZ29ndWFyZGlhbi5jb20iLCJpbnN0YWxsYXRpb25EYXRlIjoxNjIwMTU4MjM2NDM1LCJpbnN0YWxsYXRpb25JZCI6ImJpYS1paEdlbHFwYXUxbDZVVk1lQ2RaTldnUFR1dlFHVFQyd1dmWDNUamVIIiwib3JpZ2luYWxQcmVzZW50YXRpb25JZCI6IjF3djhKN25KTldMcllFQlRJTzI2SkVidUxydHdBVlBRd2RwaVNWTFlwYTlBIn0sInNoYXJlQ29kZSI6ImxwcjYxcSJ9pearId=magic-pear-metadata-identifier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ontchangethislink.peardeckmagic.zone?eyJ0eXBlIjoiZ29vZ2xlLXNsaWRlcy1hZGRvbi1yZXNwb25zZS1mb290ZXIiLCJsYXN0RWRpdGVkQnkiOiIxMDgxMTg1MDQxNjYzNDkzODgwMTMiLCJwcmVzZW50YXRpb25JZCI6IjF3djhKN25KTldMcllFQlRJTzI2SkVidUxydHdBVlBRd2RwaVNWTFlwYTlBIiwiY29udGVudElkIjoiY3VzdG9tLXJlc3BvbnNlLWZyZWVSZXNwb25zZS10ZXh0Iiwic2xpZGVJZCI6ImczOGY0OTQ2ZTU2XzJfMzkxIiwiY29udGVudEluc3RhbmNlSWQiOiIxd3Y4SjduSk5XTHJZRUJUSU8yNkpFYnVMcnR3QVZQUXdkcGlTVkxZcGE5QS8xOWZhZTUxZC04Njk2LTRiNTktOWQ0OS1kMDNiOWYyYmJkY2MiLCJiaWEiOnsiaW5zdGFsbGF0aW9uRG9tYWluIjoiZ29ndWFyZGlhbi5jb20iLCJpbnN0YWxsYXRpb25Vc2VyIjoiY3NjaGFybmFnbGVAZ29ndWFyZGlhbi5jb20iLCJpbnN0YWxsYXRpb25EYXRlIjoxNjIwMTU4MjM2NDM1LCJpbnN0YWxsYXRpb25JZCI6ImJpYS1paEdlbHFwYXUxbDZVVk1lQ2RaTldnUFR1dlFHVFQyd1dmWDNUamVIIiwib3JpZ2luYWxQcmVzZW50YXRpb25JZCI6IjF3djhKN25KTldMcllFQlRJTzI2SkVidUxydHdBVlBRd2RwaVNWTFlwYTlBIn0sInNoYXJlQ29kZSI6ImxwcjYxcSJ9pearId=magic-pear-metadata-identifier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ontchangethislink.peardeckmagic.zone?eyJ0eXBlIjoiZ29vZ2xlLXNsaWRlcy1hZGRvbi1yZXNwb25zZS1mb290ZXIiLCJsYXN0RWRpdGVkQnkiOiIxMDg0MjE4MjA0ODM5NjAwMjA0NjkiLCJwcmVzZW50YXRpb25JZCI6IjFnc0hjTDVRdm02ci14akZxWVlLYkN0RHhvU3dXdHpSdFJrOUpDdkRhOG5BIiwiY29udGVudElkIjoiY3VzdG9tLXJlc3BvbnNlLWZyZWVoYW5kRHJhd2luZyIsInNsaWRlSWQiOiJnZDllNjA2MThmM18wXzQwIiwiY29udGVudEluc3RhbmNlSWQiOiIxZ3NIY0w1UXZtNnIteGpGcVlZS2JDdER4b1N3V3R6UnRSazlKQ3ZEYThuQS9iMWQ3ZGYyNS1mODRlLTQ1MDgtYTQzNy0zNTY0ZDBiNzM4MmIiLCJzaGFyZUNvZGUiOiJscHI2MXEifQ==pearId=magic-pear-metadata-identifier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dontchangethislink.peardeckmagic.zone?eyJ0eXBlIjoiZ29vZ2xlLXNsaWRlcy1hZGRvbi1yZXNwb25zZS1mb290ZXIiLCJsYXN0RWRpdGVkQnkiOiIxMDg0MjE4MjA0ODM5NjAwMjA0NjkiLCJwcmVzZW50YXRpb25JZCI6IjFnc0hjTDVRdm02ci14akZxWVlLYkN0RHhvU3dXdHpSdFJrOUpDdkRhOG5BIiwiY29udGVudElkIjoiY3VzdG9tLXJlc3BvbnNlLWZyZWVSZXNwb25zZS10ZXh0Iiwic2xpZGVJZCI6ImdkOWU2MDYxOGYzXzBfNTMiLCJjb250ZW50SW5zdGFuY2VJZCI6IjFnc0hjTDVRdm02ci14akZxWVlLYkN0RHhvU3dXdHpSdFJrOUpDdkRhOG5BL2YyYmZmZjBiLTUxMTItNGIwYy1hZDU4LWMwZGRkMzY4OWVkYSIsInNoYXJlQ29kZSI6ImxwcjYxcSJ9pearId=magic-pear-metadata-identifier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6" Type="http://schemas.openxmlformats.org/officeDocument/2006/relationships/hyperlink" Target="http://dontchangethislink.peardeckmagic.zone?eyJ0eXBlIjoiYmlhLWluc3RhbGxlZCIsImxhc3RFZGl0ZWRCeSI6IjEwOTI2ODYzNDE1NzA5ODczMjcyMiIsImNvbnRlbnRJbnN0YW5jZUlkIjoiYmlhLXNsaWRlL3FUUnAyRXhjT2JYYXBqQTJqWk1LdWxSSXRUckFJaGI0YUd5YnYzMkgiLCJiaWEiOnsiaW5zdGFsbGF0aW9uRG9tYWluIjoiZ29ndWFyZGlhbi5jb20iLCJpbnN0YWxsYXRpb25Vc2VyIjoiY3NjaGFybmFnbGVAZ29ndWFyZGlhbi5jb20iLCJpbnN0YWxsYXRpb25EYXRlIjoxNjIwMTU4MjM2NDM1LCJpbnN0YWxsYXRpb25JZCI6ImJpYS1paEdlbHFwYXUxbDZVVk1lQ2RaTldnUFR1dlFHVFQyd1dmWDNUamVIIiwib3JpZ2luYWxQcmVzZW50YXRpb25JZCI6IjFFT2F4bjVPN2VuS20yTTN4VkoxS2YwVlJLOWt4cnoxQW5pbjdvVjdmSWM4In0sInByZXNlbnRhdGlvbklkIjoiMUVPYXhuNU83ZW5LbTJNM3hWSjFLZjBWUks5a3hyejFBbmluN29WN2ZJYzgiLCJzaGFyZUNvZGUiOiJscHI2MXEifQ==pearId=magic-pear-metadata-identifi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/>
          <p:nvPr/>
        </p:nvSpPr>
        <p:spPr>
          <a:xfrm>
            <a:off x="897917" y="3790626"/>
            <a:ext cx="16476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ΕΝΟΤΗΤΑ 4</a:t>
            </a:r>
            <a:endParaRPr b="1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 txBox="1"/>
          <p:nvPr/>
        </p:nvSpPr>
        <p:spPr>
          <a:xfrm>
            <a:off x="3366806" y="3790626"/>
            <a:ext cx="16476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ΜΑΘΗΜΑ 2.2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 txBox="1"/>
          <p:nvPr/>
        </p:nvSpPr>
        <p:spPr>
          <a:xfrm>
            <a:off x="897916" y="4001604"/>
            <a:ext cx="22059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Η κουλ συμπεριφορά είναι η καλή συμπεριφορα</a:t>
            </a:r>
            <a:endParaRPr b="0" i="0" sz="16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"/>
          <p:cNvSpPr txBox="1"/>
          <p:nvPr/>
        </p:nvSpPr>
        <p:spPr>
          <a:xfrm>
            <a:off x="3366805" y="4001604"/>
            <a:ext cx="31614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None/>
            </a:pPr>
            <a:r>
              <a:rPr b="0" i="0" lang="en" sz="1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Τρόποι να είσαι ευγενικός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" name="Google Shape;26;p2"/>
          <p:cNvGrpSpPr/>
          <p:nvPr/>
        </p:nvGrpSpPr>
        <p:grpSpPr>
          <a:xfrm>
            <a:off x="612801" y="3832309"/>
            <a:ext cx="312851" cy="252526"/>
            <a:chOff x="6458994" y="1641780"/>
            <a:chExt cx="625703" cy="505052"/>
          </a:xfrm>
        </p:grpSpPr>
        <p:sp>
          <p:nvSpPr>
            <p:cNvPr id="27" name="Google Shape;27;p2"/>
            <p:cNvSpPr/>
            <p:nvPr/>
          </p:nvSpPr>
          <p:spPr>
            <a:xfrm>
              <a:off x="6762025" y="1641780"/>
              <a:ext cx="322672" cy="505052"/>
            </a:xfrm>
            <a:custGeom>
              <a:rect b="b" l="l" r="r" t="t"/>
              <a:pathLst>
                <a:path extrusionOk="0" h="505051" w="322671">
                  <a:moveTo>
                    <a:pt x="10522" y="504350"/>
                  </a:moveTo>
                  <a:lnTo>
                    <a:pt x="314956" y="347223"/>
                  </a:lnTo>
                  <a:lnTo>
                    <a:pt x="10522" y="10522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458994" y="1641780"/>
              <a:ext cx="322672" cy="505052"/>
            </a:xfrm>
            <a:custGeom>
              <a:rect b="b" l="l" r="r" t="t"/>
              <a:pathLst>
                <a:path extrusionOk="0" h="505051" w="322671">
                  <a:moveTo>
                    <a:pt x="313553" y="504350"/>
                  </a:moveTo>
                  <a:lnTo>
                    <a:pt x="313553" y="10522"/>
                  </a:lnTo>
                  <a:lnTo>
                    <a:pt x="10522" y="347223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3073355" y="3832309"/>
            <a:ext cx="312851" cy="252526"/>
            <a:chOff x="6458994" y="1641780"/>
            <a:chExt cx="625703" cy="505052"/>
          </a:xfrm>
        </p:grpSpPr>
        <p:sp>
          <p:nvSpPr>
            <p:cNvPr id="30" name="Google Shape;30;p2"/>
            <p:cNvSpPr/>
            <p:nvPr/>
          </p:nvSpPr>
          <p:spPr>
            <a:xfrm>
              <a:off x="6762025" y="1641780"/>
              <a:ext cx="322672" cy="505052"/>
            </a:xfrm>
            <a:custGeom>
              <a:rect b="b" l="l" r="r" t="t"/>
              <a:pathLst>
                <a:path extrusionOk="0" h="505051" w="322671">
                  <a:moveTo>
                    <a:pt x="10522" y="504350"/>
                  </a:moveTo>
                  <a:lnTo>
                    <a:pt x="314956" y="347223"/>
                  </a:lnTo>
                  <a:lnTo>
                    <a:pt x="10522" y="10522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458994" y="1641780"/>
              <a:ext cx="322672" cy="505052"/>
            </a:xfrm>
            <a:custGeom>
              <a:rect b="b" l="l" r="r" t="t"/>
              <a:pathLst>
                <a:path extrusionOk="0" h="505051" w="322671">
                  <a:moveTo>
                    <a:pt x="313553" y="504350"/>
                  </a:moveTo>
                  <a:lnTo>
                    <a:pt x="313553" y="10522"/>
                  </a:lnTo>
                  <a:lnTo>
                    <a:pt x="10522" y="347223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5925169" y="407425"/>
            <a:ext cx="2500475" cy="3984628"/>
            <a:chOff x="3831431" y="1393031"/>
            <a:chExt cx="1476375" cy="2352675"/>
          </a:xfrm>
        </p:grpSpPr>
        <p:sp>
          <p:nvSpPr>
            <p:cNvPr id="33" name="Google Shape;33;p2"/>
            <p:cNvSpPr/>
            <p:nvPr/>
          </p:nvSpPr>
          <p:spPr>
            <a:xfrm>
              <a:off x="3831431" y="1393031"/>
              <a:ext cx="1476375" cy="2352675"/>
            </a:xfrm>
            <a:custGeom>
              <a:rect b="b" l="l" r="r" t="t"/>
              <a:pathLst>
                <a:path extrusionOk="0" h="2352675" w="1476375">
                  <a:moveTo>
                    <a:pt x="1475899" y="103346"/>
                  </a:moveTo>
                  <a:cubicBezTo>
                    <a:pt x="1475899" y="50006"/>
                    <a:pt x="1433036" y="7144"/>
                    <a:pt x="1379696" y="7144"/>
                  </a:cubicBezTo>
                  <a:lnTo>
                    <a:pt x="103346" y="7144"/>
                  </a:lnTo>
                  <a:cubicBezTo>
                    <a:pt x="50006" y="7144"/>
                    <a:pt x="7144" y="50006"/>
                    <a:pt x="7144" y="103346"/>
                  </a:cubicBezTo>
                  <a:lnTo>
                    <a:pt x="7144" y="1723549"/>
                  </a:lnTo>
                  <a:cubicBezTo>
                    <a:pt x="7144" y="1739741"/>
                    <a:pt x="10954" y="1754981"/>
                    <a:pt x="17621" y="1770221"/>
                  </a:cubicBezTo>
                  <a:lnTo>
                    <a:pt x="17621" y="1770221"/>
                  </a:lnTo>
                  <a:cubicBezTo>
                    <a:pt x="20479" y="1775936"/>
                    <a:pt x="23336" y="1780699"/>
                    <a:pt x="26194" y="1785461"/>
                  </a:cubicBezTo>
                  <a:cubicBezTo>
                    <a:pt x="31909" y="1794034"/>
                    <a:pt x="38576" y="1801654"/>
                    <a:pt x="47149" y="1808321"/>
                  </a:cubicBezTo>
                  <a:lnTo>
                    <a:pt x="680561" y="2332196"/>
                  </a:lnTo>
                  <a:cubicBezTo>
                    <a:pt x="698659" y="2346484"/>
                    <a:pt x="719614" y="2354104"/>
                    <a:pt x="741521" y="2354104"/>
                  </a:cubicBezTo>
                  <a:cubicBezTo>
                    <a:pt x="763429" y="2354104"/>
                    <a:pt x="785336" y="2346484"/>
                    <a:pt x="802481" y="2332196"/>
                  </a:cubicBezTo>
                  <a:lnTo>
                    <a:pt x="1435894" y="1808321"/>
                  </a:lnTo>
                  <a:cubicBezTo>
                    <a:pt x="1444466" y="1801654"/>
                    <a:pt x="1451134" y="1794034"/>
                    <a:pt x="1456849" y="1785461"/>
                  </a:cubicBezTo>
                  <a:lnTo>
                    <a:pt x="1456849" y="1785461"/>
                  </a:lnTo>
                  <a:cubicBezTo>
                    <a:pt x="1456849" y="1785461"/>
                    <a:pt x="1456849" y="1785461"/>
                    <a:pt x="1456849" y="1785461"/>
                  </a:cubicBezTo>
                  <a:cubicBezTo>
                    <a:pt x="1459706" y="1780699"/>
                    <a:pt x="1462564" y="1775936"/>
                    <a:pt x="1465421" y="1770221"/>
                  </a:cubicBezTo>
                  <a:lnTo>
                    <a:pt x="1465421" y="1770221"/>
                  </a:lnTo>
                  <a:cubicBezTo>
                    <a:pt x="1472089" y="1755934"/>
                    <a:pt x="1475899" y="1739741"/>
                    <a:pt x="1475899" y="1723549"/>
                  </a:cubicBezTo>
                  <a:lnTo>
                    <a:pt x="1475899" y="1033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183856" y="1536859"/>
              <a:ext cx="85725" cy="114300"/>
            </a:xfrm>
            <a:custGeom>
              <a:rect b="b" l="l" r="r" t="t"/>
              <a:pathLst>
                <a:path extrusionOk="0" h="114300" w="85725">
                  <a:moveTo>
                    <a:pt x="7144" y="7144"/>
                  </a:moveTo>
                  <a:lnTo>
                    <a:pt x="50959" y="7144"/>
                  </a:lnTo>
                  <a:cubicBezTo>
                    <a:pt x="55721" y="7144"/>
                    <a:pt x="60484" y="8096"/>
                    <a:pt x="64294" y="9049"/>
                  </a:cubicBezTo>
                  <a:cubicBezTo>
                    <a:pt x="68104" y="10954"/>
                    <a:pt x="71914" y="12859"/>
                    <a:pt x="74771" y="14764"/>
                  </a:cubicBezTo>
                  <a:cubicBezTo>
                    <a:pt x="77629" y="17621"/>
                    <a:pt x="80486" y="20479"/>
                    <a:pt x="81439" y="23336"/>
                  </a:cubicBezTo>
                  <a:cubicBezTo>
                    <a:pt x="83344" y="27146"/>
                    <a:pt x="84296" y="30004"/>
                    <a:pt x="84296" y="33814"/>
                  </a:cubicBezTo>
                  <a:cubicBezTo>
                    <a:pt x="84296" y="39529"/>
                    <a:pt x="82391" y="44291"/>
                    <a:pt x="79534" y="49054"/>
                  </a:cubicBezTo>
                  <a:cubicBezTo>
                    <a:pt x="76676" y="53816"/>
                    <a:pt x="72866" y="55721"/>
                    <a:pt x="69056" y="57626"/>
                  </a:cubicBezTo>
                  <a:lnTo>
                    <a:pt x="69056" y="59531"/>
                  </a:lnTo>
                  <a:cubicBezTo>
                    <a:pt x="74771" y="61436"/>
                    <a:pt x="79534" y="65246"/>
                    <a:pt x="82391" y="69056"/>
                  </a:cubicBezTo>
                  <a:cubicBezTo>
                    <a:pt x="85249" y="73819"/>
                    <a:pt x="87154" y="78581"/>
                    <a:pt x="87154" y="85249"/>
                  </a:cubicBezTo>
                  <a:cubicBezTo>
                    <a:pt x="87154" y="90011"/>
                    <a:pt x="86201" y="93821"/>
                    <a:pt x="84296" y="97631"/>
                  </a:cubicBezTo>
                  <a:cubicBezTo>
                    <a:pt x="82391" y="101441"/>
                    <a:pt x="79534" y="104299"/>
                    <a:pt x="76676" y="107156"/>
                  </a:cubicBezTo>
                  <a:cubicBezTo>
                    <a:pt x="73819" y="110014"/>
                    <a:pt x="69056" y="111919"/>
                    <a:pt x="65246" y="112871"/>
                  </a:cubicBezTo>
                  <a:cubicBezTo>
                    <a:pt x="61436" y="113824"/>
                    <a:pt x="55721" y="114776"/>
                    <a:pt x="50959" y="114776"/>
                  </a:cubicBezTo>
                  <a:lnTo>
                    <a:pt x="7144" y="114776"/>
                  </a:lnTo>
                  <a:lnTo>
                    <a:pt x="7144" y="7144"/>
                  </a:lnTo>
                  <a:close/>
                  <a:moveTo>
                    <a:pt x="49054" y="50006"/>
                  </a:moveTo>
                  <a:cubicBezTo>
                    <a:pt x="52864" y="50006"/>
                    <a:pt x="56674" y="49054"/>
                    <a:pt x="58579" y="47149"/>
                  </a:cubicBezTo>
                  <a:cubicBezTo>
                    <a:pt x="60484" y="45244"/>
                    <a:pt x="62389" y="42386"/>
                    <a:pt x="62389" y="38576"/>
                  </a:cubicBezTo>
                  <a:cubicBezTo>
                    <a:pt x="62389" y="34766"/>
                    <a:pt x="61436" y="31909"/>
                    <a:pt x="58579" y="30004"/>
                  </a:cubicBezTo>
                  <a:cubicBezTo>
                    <a:pt x="56674" y="28099"/>
                    <a:pt x="52864" y="27146"/>
                    <a:pt x="49054" y="27146"/>
                  </a:cubicBezTo>
                  <a:lnTo>
                    <a:pt x="30004" y="27146"/>
                  </a:lnTo>
                  <a:lnTo>
                    <a:pt x="30004" y="49054"/>
                  </a:lnTo>
                  <a:lnTo>
                    <a:pt x="49054" y="49054"/>
                  </a:lnTo>
                  <a:close/>
                  <a:moveTo>
                    <a:pt x="50959" y="94774"/>
                  </a:moveTo>
                  <a:cubicBezTo>
                    <a:pt x="60484" y="94774"/>
                    <a:pt x="65246" y="90964"/>
                    <a:pt x="65246" y="82391"/>
                  </a:cubicBezTo>
                  <a:cubicBezTo>
                    <a:pt x="65246" y="73819"/>
                    <a:pt x="60484" y="70009"/>
                    <a:pt x="50006" y="70009"/>
                  </a:cubicBezTo>
                  <a:lnTo>
                    <a:pt x="30004" y="70009"/>
                  </a:lnTo>
                  <a:lnTo>
                    <a:pt x="30004" y="93821"/>
                  </a:lnTo>
                  <a:lnTo>
                    <a:pt x="50959" y="9382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273391" y="1569244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83344" y="65246"/>
                  </a:moveTo>
                  <a:cubicBezTo>
                    <a:pt x="79534" y="71914"/>
                    <a:pt x="74771" y="76676"/>
                    <a:pt x="69056" y="80486"/>
                  </a:cubicBezTo>
                  <a:cubicBezTo>
                    <a:pt x="63341" y="84296"/>
                    <a:pt x="55721" y="86201"/>
                    <a:pt x="47149" y="86201"/>
                  </a:cubicBezTo>
                  <a:cubicBezTo>
                    <a:pt x="41434" y="86201"/>
                    <a:pt x="35719" y="85249"/>
                    <a:pt x="30956" y="83344"/>
                  </a:cubicBezTo>
                  <a:cubicBezTo>
                    <a:pt x="26194" y="81439"/>
                    <a:pt x="21431" y="78581"/>
                    <a:pt x="18574" y="74771"/>
                  </a:cubicBezTo>
                  <a:cubicBezTo>
                    <a:pt x="14764" y="70961"/>
                    <a:pt x="11906" y="67151"/>
                    <a:pt x="10001" y="62389"/>
                  </a:cubicBezTo>
                  <a:cubicBezTo>
                    <a:pt x="8096" y="57626"/>
                    <a:pt x="7144" y="51911"/>
                    <a:pt x="7144" y="46196"/>
                  </a:cubicBezTo>
                  <a:cubicBezTo>
                    <a:pt x="7144" y="40481"/>
                    <a:pt x="8096" y="35719"/>
                    <a:pt x="10001" y="30956"/>
                  </a:cubicBezTo>
                  <a:cubicBezTo>
                    <a:pt x="11906" y="26194"/>
                    <a:pt x="14764" y="22384"/>
                    <a:pt x="18574" y="18574"/>
                  </a:cubicBezTo>
                  <a:cubicBezTo>
                    <a:pt x="22384" y="14764"/>
                    <a:pt x="26194" y="11906"/>
                    <a:pt x="30956" y="10001"/>
                  </a:cubicBezTo>
                  <a:cubicBezTo>
                    <a:pt x="35719" y="8096"/>
                    <a:pt x="41434" y="7144"/>
                    <a:pt x="46196" y="7144"/>
                  </a:cubicBezTo>
                  <a:cubicBezTo>
                    <a:pt x="51911" y="7144"/>
                    <a:pt x="57626" y="8096"/>
                    <a:pt x="62389" y="10001"/>
                  </a:cubicBezTo>
                  <a:cubicBezTo>
                    <a:pt x="67151" y="11906"/>
                    <a:pt x="70961" y="14764"/>
                    <a:pt x="73819" y="18574"/>
                  </a:cubicBezTo>
                  <a:cubicBezTo>
                    <a:pt x="76676" y="22384"/>
                    <a:pt x="79534" y="26194"/>
                    <a:pt x="80486" y="30956"/>
                  </a:cubicBezTo>
                  <a:cubicBezTo>
                    <a:pt x="82391" y="35719"/>
                    <a:pt x="83344" y="40481"/>
                    <a:pt x="83344" y="46196"/>
                  </a:cubicBezTo>
                  <a:cubicBezTo>
                    <a:pt x="83344" y="47149"/>
                    <a:pt x="83344" y="48101"/>
                    <a:pt x="83344" y="49054"/>
                  </a:cubicBezTo>
                  <a:cubicBezTo>
                    <a:pt x="83344" y="50006"/>
                    <a:pt x="83344" y="50959"/>
                    <a:pt x="83344" y="50959"/>
                  </a:cubicBezTo>
                  <a:cubicBezTo>
                    <a:pt x="83344" y="51911"/>
                    <a:pt x="83344" y="51911"/>
                    <a:pt x="83344" y="52864"/>
                  </a:cubicBezTo>
                  <a:lnTo>
                    <a:pt x="29051" y="52864"/>
                  </a:lnTo>
                  <a:cubicBezTo>
                    <a:pt x="30004" y="57626"/>
                    <a:pt x="32861" y="61436"/>
                    <a:pt x="35719" y="63341"/>
                  </a:cubicBezTo>
                  <a:cubicBezTo>
                    <a:pt x="39529" y="65246"/>
                    <a:pt x="43339" y="67151"/>
                    <a:pt x="47149" y="67151"/>
                  </a:cubicBezTo>
                  <a:cubicBezTo>
                    <a:pt x="50959" y="67151"/>
                    <a:pt x="54769" y="66199"/>
                    <a:pt x="57626" y="64294"/>
                  </a:cubicBezTo>
                  <a:cubicBezTo>
                    <a:pt x="60484" y="62389"/>
                    <a:pt x="62389" y="60484"/>
                    <a:pt x="64294" y="57626"/>
                  </a:cubicBezTo>
                  <a:lnTo>
                    <a:pt x="83344" y="65246"/>
                  </a:lnTo>
                  <a:close/>
                  <a:moveTo>
                    <a:pt x="63341" y="35719"/>
                  </a:moveTo>
                  <a:cubicBezTo>
                    <a:pt x="63341" y="34766"/>
                    <a:pt x="62389" y="32861"/>
                    <a:pt x="61436" y="31909"/>
                  </a:cubicBezTo>
                  <a:cubicBezTo>
                    <a:pt x="60484" y="30956"/>
                    <a:pt x="59531" y="29051"/>
                    <a:pt x="58579" y="28099"/>
                  </a:cubicBezTo>
                  <a:cubicBezTo>
                    <a:pt x="57626" y="27146"/>
                    <a:pt x="55721" y="26194"/>
                    <a:pt x="53816" y="25241"/>
                  </a:cubicBezTo>
                  <a:cubicBezTo>
                    <a:pt x="51911" y="24289"/>
                    <a:pt x="50006" y="24289"/>
                    <a:pt x="47149" y="24289"/>
                  </a:cubicBezTo>
                  <a:cubicBezTo>
                    <a:pt x="43339" y="24289"/>
                    <a:pt x="40481" y="25241"/>
                    <a:pt x="37624" y="27146"/>
                  </a:cubicBezTo>
                  <a:cubicBezTo>
                    <a:pt x="34766" y="29051"/>
                    <a:pt x="31909" y="31909"/>
                    <a:pt x="30956" y="35719"/>
                  </a:cubicBezTo>
                  <a:lnTo>
                    <a:pt x="63341" y="35719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396264" y="1536859"/>
              <a:ext cx="38100" cy="114300"/>
            </a:xfrm>
            <a:custGeom>
              <a:rect b="b" l="l" r="r" t="t"/>
              <a:pathLst>
                <a:path extrusionOk="0" h="114300" w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115729"/>
                  </a:lnTo>
                  <a:lnTo>
                    <a:pt x="7144" y="11572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439126" y="1569244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27146" y="18574"/>
                  </a:moveTo>
                  <a:lnTo>
                    <a:pt x="29051" y="18574"/>
                  </a:lnTo>
                  <a:cubicBezTo>
                    <a:pt x="33814" y="10954"/>
                    <a:pt x="41434" y="7144"/>
                    <a:pt x="51911" y="7144"/>
                  </a:cubicBezTo>
                  <a:cubicBezTo>
                    <a:pt x="61436" y="7144"/>
                    <a:pt x="68104" y="10001"/>
                    <a:pt x="72866" y="15716"/>
                  </a:cubicBezTo>
                  <a:cubicBezTo>
                    <a:pt x="77629" y="21431"/>
                    <a:pt x="79534" y="29051"/>
                    <a:pt x="79534" y="39529"/>
                  </a:cubicBezTo>
                  <a:lnTo>
                    <a:pt x="79534" y="83344"/>
                  </a:lnTo>
                  <a:lnTo>
                    <a:pt x="56674" y="83344"/>
                  </a:lnTo>
                  <a:lnTo>
                    <a:pt x="56674" y="41434"/>
                  </a:lnTo>
                  <a:cubicBezTo>
                    <a:pt x="56674" y="37624"/>
                    <a:pt x="55721" y="33814"/>
                    <a:pt x="53816" y="31909"/>
                  </a:cubicBezTo>
                  <a:cubicBezTo>
                    <a:pt x="51911" y="29051"/>
                    <a:pt x="49054" y="28099"/>
                    <a:pt x="45244" y="28099"/>
                  </a:cubicBezTo>
                  <a:cubicBezTo>
                    <a:pt x="40481" y="28099"/>
                    <a:pt x="35719" y="30004"/>
                    <a:pt x="33814" y="33814"/>
                  </a:cubicBezTo>
                  <a:cubicBezTo>
                    <a:pt x="31909" y="37624"/>
                    <a:pt x="30004" y="43339"/>
                    <a:pt x="30004" y="49054"/>
                  </a:cubicBezTo>
                  <a:lnTo>
                    <a:pt x="30004" y="83344"/>
                  </a:lnTo>
                  <a:lnTo>
                    <a:pt x="7144" y="83344"/>
                  </a:lnTo>
                  <a:lnTo>
                    <a:pt x="7144" y="9049"/>
                  </a:lnTo>
                  <a:lnTo>
                    <a:pt x="28099" y="9049"/>
                  </a:lnTo>
                  <a:lnTo>
                    <a:pt x="28099" y="1857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517231" y="1548289"/>
              <a:ext cx="66675" cy="104775"/>
            </a:xfrm>
            <a:custGeom>
              <a:rect b="b" l="l" r="r" t="t"/>
              <a:pathLst>
                <a:path extrusionOk="0" h="104775" w="66675">
                  <a:moveTo>
                    <a:pt x="20479" y="49054"/>
                  </a:moveTo>
                  <a:lnTo>
                    <a:pt x="7144" y="49054"/>
                  </a:lnTo>
                  <a:lnTo>
                    <a:pt x="7144" y="30004"/>
                  </a:lnTo>
                  <a:lnTo>
                    <a:pt x="20479" y="30004"/>
                  </a:lnTo>
                  <a:lnTo>
                    <a:pt x="20479" y="7144"/>
                  </a:lnTo>
                  <a:lnTo>
                    <a:pt x="43339" y="7144"/>
                  </a:lnTo>
                  <a:lnTo>
                    <a:pt x="43339" y="30004"/>
                  </a:lnTo>
                  <a:lnTo>
                    <a:pt x="61436" y="30004"/>
                  </a:lnTo>
                  <a:lnTo>
                    <a:pt x="61436" y="49054"/>
                  </a:lnTo>
                  <a:lnTo>
                    <a:pt x="43339" y="49054"/>
                  </a:lnTo>
                  <a:lnTo>
                    <a:pt x="43339" y="74771"/>
                  </a:lnTo>
                  <a:cubicBezTo>
                    <a:pt x="43339" y="76676"/>
                    <a:pt x="43339" y="77629"/>
                    <a:pt x="44291" y="79534"/>
                  </a:cubicBezTo>
                  <a:cubicBezTo>
                    <a:pt x="44291" y="80486"/>
                    <a:pt x="45244" y="82391"/>
                    <a:pt x="46196" y="83344"/>
                  </a:cubicBezTo>
                  <a:cubicBezTo>
                    <a:pt x="48101" y="84296"/>
                    <a:pt x="50006" y="85249"/>
                    <a:pt x="51911" y="85249"/>
                  </a:cubicBezTo>
                  <a:cubicBezTo>
                    <a:pt x="53816" y="85249"/>
                    <a:pt x="54769" y="85249"/>
                    <a:pt x="55721" y="84296"/>
                  </a:cubicBezTo>
                  <a:cubicBezTo>
                    <a:pt x="56674" y="84296"/>
                    <a:pt x="57626" y="83344"/>
                    <a:pt x="58579" y="82391"/>
                  </a:cubicBezTo>
                  <a:lnTo>
                    <a:pt x="65246" y="102394"/>
                  </a:lnTo>
                  <a:cubicBezTo>
                    <a:pt x="62389" y="103346"/>
                    <a:pt x="59531" y="104299"/>
                    <a:pt x="56674" y="105251"/>
                  </a:cubicBezTo>
                  <a:cubicBezTo>
                    <a:pt x="53816" y="106204"/>
                    <a:pt x="50006" y="106204"/>
                    <a:pt x="47149" y="106204"/>
                  </a:cubicBezTo>
                  <a:cubicBezTo>
                    <a:pt x="39529" y="106204"/>
                    <a:pt x="32861" y="103346"/>
                    <a:pt x="28099" y="99536"/>
                  </a:cubicBezTo>
                  <a:cubicBezTo>
                    <a:pt x="25241" y="96679"/>
                    <a:pt x="23336" y="93821"/>
                    <a:pt x="22384" y="90011"/>
                  </a:cubicBezTo>
                  <a:cubicBezTo>
                    <a:pt x="21431" y="86201"/>
                    <a:pt x="20479" y="82391"/>
                    <a:pt x="20479" y="77629"/>
                  </a:cubicBezTo>
                  <a:lnTo>
                    <a:pt x="20479" y="4905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580096" y="1569244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83344" y="65246"/>
                  </a:moveTo>
                  <a:cubicBezTo>
                    <a:pt x="79534" y="71914"/>
                    <a:pt x="74771" y="76676"/>
                    <a:pt x="69056" y="80486"/>
                  </a:cubicBezTo>
                  <a:cubicBezTo>
                    <a:pt x="63341" y="84296"/>
                    <a:pt x="55721" y="86201"/>
                    <a:pt x="47149" y="86201"/>
                  </a:cubicBezTo>
                  <a:cubicBezTo>
                    <a:pt x="41434" y="86201"/>
                    <a:pt x="35719" y="85249"/>
                    <a:pt x="30956" y="83344"/>
                  </a:cubicBezTo>
                  <a:cubicBezTo>
                    <a:pt x="26194" y="81439"/>
                    <a:pt x="21431" y="78581"/>
                    <a:pt x="18574" y="74771"/>
                  </a:cubicBezTo>
                  <a:cubicBezTo>
                    <a:pt x="14764" y="70961"/>
                    <a:pt x="11906" y="67151"/>
                    <a:pt x="10001" y="62389"/>
                  </a:cubicBezTo>
                  <a:cubicBezTo>
                    <a:pt x="8096" y="57626"/>
                    <a:pt x="7144" y="51911"/>
                    <a:pt x="7144" y="46196"/>
                  </a:cubicBezTo>
                  <a:cubicBezTo>
                    <a:pt x="7144" y="40481"/>
                    <a:pt x="8096" y="35719"/>
                    <a:pt x="10001" y="30956"/>
                  </a:cubicBezTo>
                  <a:cubicBezTo>
                    <a:pt x="11906" y="26194"/>
                    <a:pt x="14764" y="22384"/>
                    <a:pt x="18574" y="18574"/>
                  </a:cubicBezTo>
                  <a:cubicBezTo>
                    <a:pt x="22384" y="14764"/>
                    <a:pt x="26194" y="11906"/>
                    <a:pt x="30956" y="10001"/>
                  </a:cubicBezTo>
                  <a:cubicBezTo>
                    <a:pt x="35719" y="8096"/>
                    <a:pt x="41434" y="7144"/>
                    <a:pt x="46196" y="7144"/>
                  </a:cubicBezTo>
                  <a:cubicBezTo>
                    <a:pt x="51911" y="7144"/>
                    <a:pt x="57626" y="8096"/>
                    <a:pt x="62389" y="10001"/>
                  </a:cubicBezTo>
                  <a:cubicBezTo>
                    <a:pt x="67151" y="11906"/>
                    <a:pt x="70961" y="14764"/>
                    <a:pt x="73819" y="18574"/>
                  </a:cubicBezTo>
                  <a:cubicBezTo>
                    <a:pt x="76676" y="22384"/>
                    <a:pt x="79534" y="26194"/>
                    <a:pt x="80486" y="30956"/>
                  </a:cubicBezTo>
                  <a:cubicBezTo>
                    <a:pt x="82391" y="35719"/>
                    <a:pt x="83344" y="40481"/>
                    <a:pt x="83344" y="46196"/>
                  </a:cubicBezTo>
                  <a:cubicBezTo>
                    <a:pt x="83344" y="47149"/>
                    <a:pt x="83344" y="48101"/>
                    <a:pt x="83344" y="49054"/>
                  </a:cubicBezTo>
                  <a:cubicBezTo>
                    <a:pt x="83344" y="50006"/>
                    <a:pt x="83344" y="50959"/>
                    <a:pt x="83344" y="50959"/>
                  </a:cubicBezTo>
                  <a:cubicBezTo>
                    <a:pt x="83344" y="51911"/>
                    <a:pt x="83344" y="51911"/>
                    <a:pt x="83344" y="52864"/>
                  </a:cubicBezTo>
                  <a:lnTo>
                    <a:pt x="29051" y="52864"/>
                  </a:lnTo>
                  <a:cubicBezTo>
                    <a:pt x="30004" y="57626"/>
                    <a:pt x="32861" y="61436"/>
                    <a:pt x="35719" y="63341"/>
                  </a:cubicBezTo>
                  <a:cubicBezTo>
                    <a:pt x="39529" y="65246"/>
                    <a:pt x="43339" y="67151"/>
                    <a:pt x="47149" y="67151"/>
                  </a:cubicBezTo>
                  <a:cubicBezTo>
                    <a:pt x="50959" y="67151"/>
                    <a:pt x="54769" y="66199"/>
                    <a:pt x="57626" y="64294"/>
                  </a:cubicBezTo>
                  <a:cubicBezTo>
                    <a:pt x="60484" y="62389"/>
                    <a:pt x="62389" y="60484"/>
                    <a:pt x="64294" y="57626"/>
                  </a:cubicBezTo>
                  <a:lnTo>
                    <a:pt x="83344" y="65246"/>
                  </a:lnTo>
                  <a:close/>
                  <a:moveTo>
                    <a:pt x="63341" y="35719"/>
                  </a:moveTo>
                  <a:cubicBezTo>
                    <a:pt x="63341" y="34766"/>
                    <a:pt x="62389" y="32861"/>
                    <a:pt x="61436" y="31909"/>
                  </a:cubicBezTo>
                  <a:cubicBezTo>
                    <a:pt x="60484" y="30956"/>
                    <a:pt x="59531" y="29051"/>
                    <a:pt x="58579" y="28099"/>
                  </a:cubicBezTo>
                  <a:cubicBezTo>
                    <a:pt x="57626" y="27146"/>
                    <a:pt x="55721" y="26194"/>
                    <a:pt x="53816" y="25241"/>
                  </a:cubicBezTo>
                  <a:cubicBezTo>
                    <a:pt x="51911" y="24289"/>
                    <a:pt x="50006" y="24289"/>
                    <a:pt x="47149" y="24289"/>
                  </a:cubicBezTo>
                  <a:cubicBezTo>
                    <a:pt x="43339" y="24289"/>
                    <a:pt x="40481" y="25241"/>
                    <a:pt x="37624" y="27146"/>
                  </a:cubicBezTo>
                  <a:cubicBezTo>
                    <a:pt x="34766" y="29051"/>
                    <a:pt x="31909" y="31909"/>
                    <a:pt x="30956" y="35719"/>
                  </a:cubicBezTo>
                  <a:lnTo>
                    <a:pt x="63341" y="35719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667726" y="1568291"/>
              <a:ext cx="66675" cy="85725"/>
            </a:xfrm>
            <a:custGeom>
              <a:rect b="b" l="l" r="r" t="t"/>
              <a:pathLst>
                <a:path extrusionOk="0" h="85725" w="66675">
                  <a:moveTo>
                    <a:pt x="8096" y="10001"/>
                  </a:moveTo>
                  <a:lnTo>
                    <a:pt x="29051" y="10001"/>
                  </a:lnTo>
                  <a:lnTo>
                    <a:pt x="29051" y="19526"/>
                  </a:lnTo>
                  <a:lnTo>
                    <a:pt x="30956" y="19526"/>
                  </a:lnTo>
                  <a:cubicBezTo>
                    <a:pt x="32861" y="16669"/>
                    <a:pt x="35719" y="13811"/>
                    <a:pt x="39529" y="10954"/>
                  </a:cubicBezTo>
                  <a:cubicBezTo>
                    <a:pt x="43339" y="9049"/>
                    <a:pt x="47149" y="7144"/>
                    <a:pt x="51911" y="7144"/>
                  </a:cubicBezTo>
                  <a:cubicBezTo>
                    <a:pt x="54769" y="7144"/>
                    <a:pt x="56674" y="7144"/>
                    <a:pt x="58579" y="8096"/>
                  </a:cubicBezTo>
                  <a:cubicBezTo>
                    <a:pt x="60484" y="9049"/>
                    <a:pt x="62389" y="9049"/>
                    <a:pt x="63341" y="10001"/>
                  </a:cubicBezTo>
                  <a:lnTo>
                    <a:pt x="57626" y="30004"/>
                  </a:lnTo>
                  <a:cubicBezTo>
                    <a:pt x="56674" y="29051"/>
                    <a:pt x="54769" y="29051"/>
                    <a:pt x="53816" y="28099"/>
                  </a:cubicBezTo>
                  <a:cubicBezTo>
                    <a:pt x="51911" y="28099"/>
                    <a:pt x="50006" y="27146"/>
                    <a:pt x="48101" y="27146"/>
                  </a:cubicBezTo>
                  <a:cubicBezTo>
                    <a:pt x="42386" y="27146"/>
                    <a:pt x="38576" y="29051"/>
                    <a:pt x="34766" y="32861"/>
                  </a:cubicBezTo>
                  <a:cubicBezTo>
                    <a:pt x="31909" y="36671"/>
                    <a:pt x="30004" y="42386"/>
                    <a:pt x="30004" y="48101"/>
                  </a:cubicBezTo>
                  <a:lnTo>
                    <a:pt x="30004" y="82391"/>
                  </a:lnTo>
                  <a:lnTo>
                    <a:pt x="7144" y="82391"/>
                  </a:lnTo>
                  <a:lnTo>
                    <a:pt x="7144" y="1000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33449" y="1569244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27146" y="18574"/>
                  </a:moveTo>
                  <a:lnTo>
                    <a:pt x="29051" y="18574"/>
                  </a:lnTo>
                  <a:cubicBezTo>
                    <a:pt x="33814" y="10954"/>
                    <a:pt x="41434" y="7144"/>
                    <a:pt x="51911" y="7144"/>
                  </a:cubicBezTo>
                  <a:cubicBezTo>
                    <a:pt x="61436" y="7144"/>
                    <a:pt x="68104" y="10001"/>
                    <a:pt x="72866" y="15716"/>
                  </a:cubicBezTo>
                  <a:cubicBezTo>
                    <a:pt x="77629" y="21431"/>
                    <a:pt x="79534" y="29051"/>
                    <a:pt x="79534" y="39529"/>
                  </a:cubicBezTo>
                  <a:lnTo>
                    <a:pt x="79534" y="83344"/>
                  </a:lnTo>
                  <a:lnTo>
                    <a:pt x="56674" y="83344"/>
                  </a:lnTo>
                  <a:lnTo>
                    <a:pt x="56674" y="41434"/>
                  </a:lnTo>
                  <a:cubicBezTo>
                    <a:pt x="56674" y="37624"/>
                    <a:pt x="55721" y="33814"/>
                    <a:pt x="53816" y="31909"/>
                  </a:cubicBezTo>
                  <a:cubicBezTo>
                    <a:pt x="51911" y="29051"/>
                    <a:pt x="49054" y="28099"/>
                    <a:pt x="45244" y="28099"/>
                  </a:cubicBezTo>
                  <a:cubicBezTo>
                    <a:pt x="40481" y="28099"/>
                    <a:pt x="35719" y="30004"/>
                    <a:pt x="33814" y="33814"/>
                  </a:cubicBezTo>
                  <a:cubicBezTo>
                    <a:pt x="31909" y="37624"/>
                    <a:pt x="30004" y="43339"/>
                    <a:pt x="30004" y="49054"/>
                  </a:cubicBezTo>
                  <a:lnTo>
                    <a:pt x="30004" y="83344"/>
                  </a:lnTo>
                  <a:lnTo>
                    <a:pt x="7144" y="83344"/>
                  </a:lnTo>
                  <a:lnTo>
                    <a:pt x="7144" y="9049"/>
                  </a:lnTo>
                  <a:lnTo>
                    <a:pt x="28099" y="9049"/>
                  </a:lnTo>
                  <a:lnTo>
                    <a:pt x="28099" y="1857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816316" y="1569244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83344" y="65246"/>
                  </a:moveTo>
                  <a:cubicBezTo>
                    <a:pt x="79534" y="71914"/>
                    <a:pt x="74771" y="76676"/>
                    <a:pt x="69056" y="80486"/>
                  </a:cubicBezTo>
                  <a:cubicBezTo>
                    <a:pt x="63341" y="84296"/>
                    <a:pt x="55721" y="86201"/>
                    <a:pt x="47149" y="86201"/>
                  </a:cubicBezTo>
                  <a:cubicBezTo>
                    <a:pt x="41434" y="86201"/>
                    <a:pt x="35719" y="85249"/>
                    <a:pt x="30956" y="83344"/>
                  </a:cubicBezTo>
                  <a:cubicBezTo>
                    <a:pt x="26194" y="81439"/>
                    <a:pt x="21431" y="78581"/>
                    <a:pt x="18574" y="74771"/>
                  </a:cubicBezTo>
                  <a:cubicBezTo>
                    <a:pt x="14764" y="70961"/>
                    <a:pt x="11906" y="67151"/>
                    <a:pt x="10001" y="62389"/>
                  </a:cubicBezTo>
                  <a:cubicBezTo>
                    <a:pt x="8096" y="57626"/>
                    <a:pt x="7144" y="51911"/>
                    <a:pt x="7144" y="46196"/>
                  </a:cubicBezTo>
                  <a:cubicBezTo>
                    <a:pt x="7144" y="40481"/>
                    <a:pt x="8096" y="35719"/>
                    <a:pt x="10001" y="30956"/>
                  </a:cubicBezTo>
                  <a:cubicBezTo>
                    <a:pt x="11906" y="26194"/>
                    <a:pt x="14764" y="22384"/>
                    <a:pt x="18574" y="18574"/>
                  </a:cubicBezTo>
                  <a:cubicBezTo>
                    <a:pt x="22384" y="14764"/>
                    <a:pt x="26194" y="11906"/>
                    <a:pt x="30956" y="10001"/>
                  </a:cubicBezTo>
                  <a:cubicBezTo>
                    <a:pt x="35719" y="8096"/>
                    <a:pt x="41434" y="7144"/>
                    <a:pt x="46196" y="7144"/>
                  </a:cubicBezTo>
                  <a:cubicBezTo>
                    <a:pt x="51911" y="7144"/>
                    <a:pt x="57626" y="8096"/>
                    <a:pt x="62389" y="10001"/>
                  </a:cubicBezTo>
                  <a:cubicBezTo>
                    <a:pt x="67151" y="11906"/>
                    <a:pt x="70961" y="14764"/>
                    <a:pt x="73819" y="18574"/>
                  </a:cubicBezTo>
                  <a:cubicBezTo>
                    <a:pt x="76676" y="22384"/>
                    <a:pt x="79534" y="26194"/>
                    <a:pt x="80486" y="30956"/>
                  </a:cubicBezTo>
                  <a:cubicBezTo>
                    <a:pt x="82391" y="35719"/>
                    <a:pt x="83344" y="40481"/>
                    <a:pt x="83344" y="46196"/>
                  </a:cubicBezTo>
                  <a:cubicBezTo>
                    <a:pt x="83344" y="47149"/>
                    <a:pt x="83344" y="48101"/>
                    <a:pt x="83344" y="49054"/>
                  </a:cubicBezTo>
                  <a:cubicBezTo>
                    <a:pt x="83344" y="50006"/>
                    <a:pt x="83344" y="50959"/>
                    <a:pt x="83344" y="50959"/>
                  </a:cubicBezTo>
                  <a:cubicBezTo>
                    <a:pt x="83344" y="51911"/>
                    <a:pt x="83344" y="51911"/>
                    <a:pt x="83344" y="52864"/>
                  </a:cubicBezTo>
                  <a:lnTo>
                    <a:pt x="29051" y="52864"/>
                  </a:lnTo>
                  <a:cubicBezTo>
                    <a:pt x="30004" y="57626"/>
                    <a:pt x="32861" y="61436"/>
                    <a:pt x="35719" y="63341"/>
                  </a:cubicBezTo>
                  <a:cubicBezTo>
                    <a:pt x="38576" y="65246"/>
                    <a:pt x="43339" y="67151"/>
                    <a:pt x="47149" y="67151"/>
                  </a:cubicBezTo>
                  <a:cubicBezTo>
                    <a:pt x="50959" y="67151"/>
                    <a:pt x="54769" y="66199"/>
                    <a:pt x="57626" y="64294"/>
                  </a:cubicBezTo>
                  <a:cubicBezTo>
                    <a:pt x="60484" y="62389"/>
                    <a:pt x="62389" y="60484"/>
                    <a:pt x="64294" y="57626"/>
                  </a:cubicBezTo>
                  <a:lnTo>
                    <a:pt x="83344" y="65246"/>
                  </a:lnTo>
                  <a:close/>
                  <a:moveTo>
                    <a:pt x="63341" y="35719"/>
                  </a:moveTo>
                  <a:cubicBezTo>
                    <a:pt x="63341" y="34766"/>
                    <a:pt x="62389" y="32861"/>
                    <a:pt x="61436" y="31909"/>
                  </a:cubicBezTo>
                  <a:cubicBezTo>
                    <a:pt x="60484" y="30956"/>
                    <a:pt x="59531" y="29051"/>
                    <a:pt x="58579" y="28099"/>
                  </a:cubicBezTo>
                  <a:cubicBezTo>
                    <a:pt x="57626" y="27146"/>
                    <a:pt x="55721" y="26194"/>
                    <a:pt x="53816" y="25241"/>
                  </a:cubicBezTo>
                  <a:cubicBezTo>
                    <a:pt x="51911" y="24289"/>
                    <a:pt x="50006" y="24289"/>
                    <a:pt x="47149" y="24289"/>
                  </a:cubicBezTo>
                  <a:cubicBezTo>
                    <a:pt x="43339" y="24289"/>
                    <a:pt x="40481" y="25241"/>
                    <a:pt x="37624" y="27146"/>
                  </a:cubicBezTo>
                  <a:cubicBezTo>
                    <a:pt x="34766" y="29051"/>
                    <a:pt x="31909" y="31909"/>
                    <a:pt x="30956" y="35719"/>
                  </a:cubicBezTo>
                  <a:lnTo>
                    <a:pt x="63341" y="35719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97279" y="1548289"/>
              <a:ext cx="66675" cy="104775"/>
            </a:xfrm>
            <a:custGeom>
              <a:rect b="b" l="l" r="r" t="t"/>
              <a:pathLst>
                <a:path extrusionOk="0" h="104775" w="66675">
                  <a:moveTo>
                    <a:pt x="20479" y="49054"/>
                  </a:moveTo>
                  <a:lnTo>
                    <a:pt x="7144" y="49054"/>
                  </a:lnTo>
                  <a:lnTo>
                    <a:pt x="7144" y="30004"/>
                  </a:lnTo>
                  <a:lnTo>
                    <a:pt x="20479" y="30004"/>
                  </a:lnTo>
                  <a:lnTo>
                    <a:pt x="20479" y="7144"/>
                  </a:lnTo>
                  <a:lnTo>
                    <a:pt x="43339" y="7144"/>
                  </a:lnTo>
                  <a:lnTo>
                    <a:pt x="43339" y="30004"/>
                  </a:lnTo>
                  <a:lnTo>
                    <a:pt x="61436" y="30004"/>
                  </a:lnTo>
                  <a:lnTo>
                    <a:pt x="61436" y="49054"/>
                  </a:lnTo>
                  <a:lnTo>
                    <a:pt x="43339" y="49054"/>
                  </a:lnTo>
                  <a:lnTo>
                    <a:pt x="43339" y="74771"/>
                  </a:lnTo>
                  <a:cubicBezTo>
                    <a:pt x="43339" y="76676"/>
                    <a:pt x="43339" y="77629"/>
                    <a:pt x="44291" y="79534"/>
                  </a:cubicBezTo>
                  <a:cubicBezTo>
                    <a:pt x="44291" y="80486"/>
                    <a:pt x="45244" y="82391"/>
                    <a:pt x="46196" y="83344"/>
                  </a:cubicBezTo>
                  <a:cubicBezTo>
                    <a:pt x="48101" y="84296"/>
                    <a:pt x="50006" y="85249"/>
                    <a:pt x="51911" y="85249"/>
                  </a:cubicBezTo>
                  <a:cubicBezTo>
                    <a:pt x="53816" y="85249"/>
                    <a:pt x="54769" y="85249"/>
                    <a:pt x="55721" y="84296"/>
                  </a:cubicBezTo>
                  <a:cubicBezTo>
                    <a:pt x="56674" y="84296"/>
                    <a:pt x="57626" y="83344"/>
                    <a:pt x="58579" y="82391"/>
                  </a:cubicBezTo>
                  <a:lnTo>
                    <a:pt x="65246" y="102394"/>
                  </a:lnTo>
                  <a:cubicBezTo>
                    <a:pt x="62389" y="103346"/>
                    <a:pt x="59531" y="104299"/>
                    <a:pt x="56674" y="105251"/>
                  </a:cubicBezTo>
                  <a:cubicBezTo>
                    <a:pt x="53816" y="106204"/>
                    <a:pt x="50006" y="106204"/>
                    <a:pt x="47149" y="106204"/>
                  </a:cubicBezTo>
                  <a:cubicBezTo>
                    <a:pt x="39529" y="106204"/>
                    <a:pt x="32861" y="103346"/>
                    <a:pt x="28099" y="99536"/>
                  </a:cubicBezTo>
                  <a:cubicBezTo>
                    <a:pt x="25241" y="96679"/>
                    <a:pt x="23336" y="93821"/>
                    <a:pt x="22384" y="90011"/>
                  </a:cubicBezTo>
                  <a:cubicBezTo>
                    <a:pt x="21431" y="86201"/>
                    <a:pt x="20479" y="82391"/>
                    <a:pt x="20479" y="77629"/>
                  </a:cubicBezTo>
                  <a:lnTo>
                    <a:pt x="20479" y="4905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414361" y="1688306"/>
              <a:ext cx="104775" cy="114300"/>
            </a:xfrm>
            <a:custGeom>
              <a:rect b="b" l="l" r="r" t="t"/>
              <a:pathLst>
                <a:path extrusionOk="0" h="114300" w="104775">
                  <a:moveTo>
                    <a:pt x="7144" y="7144"/>
                  </a:moveTo>
                  <a:lnTo>
                    <a:pt x="30956" y="7144"/>
                  </a:lnTo>
                  <a:lnTo>
                    <a:pt x="30956" y="49054"/>
                  </a:lnTo>
                  <a:lnTo>
                    <a:pt x="32861" y="49054"/>
                  </a:lnTo>
                  <a:lnTo>
                    <a:pt x="69056" y="7144"/>
                  </a:lnTo>
                  <a:lnTo>
                    <a:pt x="96679" y="7144"/>
                  </a:lnTo>
                  <a:lnTo>
                    <a:pt x="96679" y="9049"/>
                  </a:lnTo>
                  <a:lnTo>
                    <a:pt x="57626" y="52864"/>
                  </a:lnTo>
                  <a:lnTo>
                    <a:pt x="101441" y="113824"/>
                  </a:lnTo>
                  <a:lnTo>
                    <a:pt x="101441" y="115729"/>
                  </a:lnTo>
                  <a:lnTo>
                    <a:pt x="72866" y="115729"/>
                  </a:lnTo>
                  <a:lnTo>
                    <a:pt x="42386" y="71914"/>
                  </a:lnTo>
                  <a:lnTo>
                    <a:pt x="30956" y="83344"/>
                  </a:lnTo>
                  <a:lnTo>
                    <a:pt x="30956" y="115729"/>
                  </a:lnTo>
                  <a:lnTo>
                    <a:pt x="7144" y="11572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513421" y="1687354"/>
              <a:ext cx="38100" cy="123825"/>
            </a:xfrm>
            <a:custGeom>
              <a:rect b="b" l="l" r="r" t="t"/>
              <a:pathLst>
                <a:path extrusionOk="0" h="123825" w="38100">
                  <a:moveTo>
                    <a:pt x="21431" y="35719"/>
                  </a:moveTo>
                  <a:cubicBezTo>
                    <a:pt x="19526" y="35719"/>
                    <a:pt x="17621" y="35719"/>
                    <a:pt x="15716" y="34766"/>
                  </a:cubicBezTo>
                  <a:cubicBezTo>
                    <a:pt x="13811" y="33814"/>
                    <a:pt x="12859" y="32861"/>
                    <a:pt x="10954" y="31909"/>
                  </a:cubicBezTo>
                  <a:cubicBezTo>
                    <a:pt x="9049" y="30956"/>
                    <a:pt x="9049" y="29051"/>
                    <a:pt x="8096" y="27146"/>
                  </a:cubicBezTo>
                  <a:cubicBezTo>
                    <a:pt x="7144" y="25241"/>
                    <a:pt x="7144" y="23336"/>
                    <a:pt x="7144" y="21431"/>
                  </a:cubicBezTo>
                  <a:cubicBezTo>
                    <a:pt x="7144" y="19526"/>
                    <a:pt x="7144" y="17621"/>
                    <a:pt x="8096" y="15716"/>
                  </a:cubicBezTo>
                  <a:cubicBezTo>
                    <a:pt x="9049" y="13811"/>
                    <a:pt x="10001" y="12859"/>
                    <a:pt x="10954" y="10954"/>
                  </a:cubicBezTo>
                  <a:cubicBezTo>
                    <a:pt x="11906" y="9049"/>
                    <a:pt x="13811" y="9049"/>
                    <a:pt x="15716" y="8096"/>
                  </a:cubicBezTo>
                  <a:cubicBezTo>
                    <a:pt x="17621" y="7144"/>
                    <a:pt x="19526" y="7144"/>
                    <a:pt x="21431" y="7144"/>
                  </a:cubicBezTo>
                  <a:cubicBezTo>
                    <a:pt x="23336" y="7144"/>
                    <a:pt x="25241" y="7144"/>
                    <a:pt x="27146" y="8096"/>
                  </a:cubicBezTo>
                  <a:cubicBezTo>
                    <a:pt x="29051" y="9049"/>
                    <a:pt x="30004" y="10001"/>
                    <a:pt x="31909" y="10954"/>
                  </a:cubicBezTo>
                  <a:cubicBezTo>
                    <a:pt x="33814" y="11906"/>
                    <a:pt x="33814" y="13811"/>
                    <a:pt x="34766" y="15716"/>
                  </a:cubicBezTo>
                  <a:cubicBezTo>
                    <a:pt x="35719" y="17621"/>
                    <a:pt x="35719" y="19526"/>
                    <a:pt x="35719" y="21431"/>
                  </a:cubicBezTo>
                  <a:cubicBezTo>
                    <a:pt x="35719" y="23336"/>
                    <a:pt x="35719" y="25241"/>
                    <a:pt x="34766" y="27146"/>
                  </a:cubicBezTo>
                  <a:cubicBezTo>
                    <a:pt x="33814" y="29051"/>
                    <a:pt x="32861" y="30004"/>
                    <a:pt x="31909" y="31909"/>
                  </a:cubicBezTo>
                  <a:cubicBezTo>
                    <a:pt x="30956" y="33814"/>
                    <a:pt x="29051" y="33814"/>
                    <a:pt x="27146" y="34766"/>
                  </a:cubicBezTo>
                  <a:cubicBezTo>
                    <a:pt x="25241" y="34766"/>
                    <a:pt x="23336" y="35719"/>
                    <a:pt x="21431" y="35719"/>
                  </a:cubicBezTo>
                  <a:close/>
                  <a:moveTo>
                    <a:pt x="10001" y="116681"/>
                  </a:moveTo>
                  <a:lnTo>
                    <a:pt x="10001" y="42386"/>
                  </a:lnTo>
                  <a:lnTo>
                    <a:pt x="32861" y="42386"/>
                  </a:lnTo>
                  <a:lnTo>
                    <a:pt x="32861" y="116681"/>
                  </a:lnTo>
                  <a:lnTo>
                    <a:pt x="10001" y="11668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557236" y="1720691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27146" y="18574"/>
                  </a:moveTo>
                  <a:lnTo>
                    <a:pt x="29051" y="18574"/>
                  </a:lnTo>
                  <a:cubicBezTo>
                    <a:pt x="33814" y="10954"/>
                    <a:pt x="41434" y="7144"/>
                    <a:pt x="51911" y="7144"/>
                  </a:cubicBezTo>
                  <a:cubicBezTo>
                    <a:pt x="61436" y="7144"/>
                    <a:pt x="68104" y="10001"/>
                    <a:pt x="72866" y="15716"/>
                  </a:cubicBezTo>
                  <a:cubicBezTo>
                    <a:pt x="77629" y="21431"/>
                    <a:pt x="79534" y="29051"/>
                    <a:pt x="79534" y="39529"/>
                  </a:cubicBezTo>
                  <a:lnTo>
                    <a:pt x="79534" y="83344"/>
                  </a:lnTo>
                  <a:lnTo>
                    <a:pt x="56674" y="83344"/>
                  </a:lnTo>
                  <a:lnTo>
                    <a:pt x="56674" y="41434"/>
                  </a:lnTo>
                  <a:cubicBezTo>
                    <a:pt x="56674" y="37624"/>
                    <a:pt x="55721" y="33814"/>
                    <a:pt x="53816" y="31909"/>
                  </a:cubicBezTo>
                  <a:cubicBezTo>
                    <a:pt x="51911" y="29051"/>
                    <a:pt x="49054" y="28099"/>
                    <a:pt x="45244" y="28099"/>
                  </a:cubicBezTo>
                  <a:cubicBezTo>
                    <a:pt x="40481" y="28099"/>
                    <a:pt x="35719" y="30004"/>
                    <a:pt x="33814" y="33814"/>
                  </a:cubicBezTo>
                  <a:cubicBezTo>
                    <a:pt x="31909" y="37624"/>
                    <a:pt x="30004" y="43339"/>
                    <a:pt x="30004" y="49054"/>
                  </a:cubicBezTo>
                  <a:lnTo>
                    <a:pt x="30004" y="83344"/>
                  </a:lnTo>
                  <a:lnTo>
                    <a:pt x="7144" y="83344"/>
                  </a:lnTo>
                  <a:lnTo>
                    <a:pt x="7144" y="9049"/>
                  </a:lnTo>
                  <a:lnTo>
                    <a:pt x="28099" y="9049"/>
                  </a:lnTo>
                  <a:lnTo>
                    <a:pt x="28099" y="1857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640104" y="1688306"/>
              <a:ext cx="85725" cy="123825"/>
            </a:xfrm>
            <a:custGeom>
              <a:rect b="b" l="l" r="r" t="t"/>
              <a:pathLst>
                <a:path extrusionOk="0" h="123825" w="85725">
                  <a:moveTo>
                    <a:pt x="65246" y="107156"/>
                  </a:moveTo>
                  <a:lnTo>
                    <a:pt x="63341" y="107156"/>
                  </a:lnTo>
                  <a:cubicBezTo>
                    <a:pt x="61436" y="110014"/>
                    <a:pt x="58579" y="112871"/>
                    <a:pt x="55721" y="114776"/>
                  </a:cubicBezTo>
                  <a:cubicBezTo>
                    <a:pt x="51911" y="116681"/>
                    <a:pt x="47149" y="117634"/>
                    <a:pt x="42386" y="117634"/>
                  </a:cubicBezTo>
                  <a:cubicBezTo>
                    <a:pt x="37624" y="117634"/>
                    <a:pt x="32861" y="116681"/>
                    <a:pt x="29051" y="114776"/>
                  </a:cubicBezTo>
                  <a:cubicBezTo>
                    <a:pt x="25241" y="112871"/>
                    <a:pt x="20479" y="110014"/>
                    <a:pt x="17621" y="106204"/>
                  </a:cubicBezTo>
                  <a:cubicBezTo>
                    <a:pt x="14764" y="102394"/>
                    <a:pt x="11906" y="98584"/>
                    <a:pt x="10001" y="93821"/>
                  </a:cubicBezTo>
                  <a:cubicBezTo>
                    <a:pt x="8096" y="89059"/>
                    <a:pt x="7144" y="83344"/>
                    <a:pt x="7144" y="77629"/>
                  </a:cubicBezTo>
                  <a:cubicBezTo>
                    <a:pt x="7144" y="71914"/>
                    <a:pt x="8096" y="66199"/>
                    <a:pt x="10001" y="61436"/>
                  </a:cubicBezTo>
                  <a:cubicBezTo>
                    <a:pt x="11906" y="56674"/>
                    <a:pt x="14764" y="52864"/>
                    <a:pt x="17621" y="49054"/>
                  </a:cubicBezTo>
                  <a:cubicBezTo>
                    <a:pt x="20479" y="45244"/>
                    <a:pt x="24289" y="42386"/>
                    <a:pt x="29051" y="40481"/>
                  </a:cubicBezTo>
                  <a:cubicBezTo>
                    <a:pt x="33814" y="38576"/>
                    <a:pt x="37624" y="37624"/>
                    <a:pt x="42386" y="37624"/>
                  </a:cubicBezTo>
                  <a:cubicBezTo>
                    <a:pt x="48101" y="37624"/>
                    <a:pt x="51911" y="38576"/>
                    <a:pt x="55721" y="40481"/>
                  </a:cubicBezTo>
                  <a:cubicBezTo>
                    <a:pt x="59531" y="42386"/>
                    <a:pt x="62389" y="45244"/>
                    <a:pt x="63341" y="48101"/>
                  </a:cubicBezTo>
                  <a:lnTo>
                    <a:pt x="65246" y="48101"/>
                  </a:lnTo>
                  <a:lnTo>
                    <a:pt x="63341" y="37624"/>
                  </a:lnTo>
                  <a:lnTo>
                    <a:pt x="63341" y="7144"/>
                  </a:lnTo>
                  <a:lnTo>
                    <a:pt x="86201" y="7144"/>
                  </a:lnTo>
                  <a:lnTo>
                    <a:pt x="86201" y="115729"/>
                  </a:lnTo>
                  <a:lnTo>
                    <a:pt x="65246" y="115729"/>
                  </a:lnTo>
                  <a:lnTo>
                    <a:pt x="65246" y="107156"/>
                  </a:lnTo>
                  <a:close/>
                  <a:moveTo>
                    <a:pt x="47149" y="96679"/>
                  </a:moveTo>
                  <a:cubicBezTo>
                    <a:pt x="50006" y="96679"/>
                    <a:pt x="51911" y="96679"/>
                    <a:pt x="53816" y="95726"/>
                  </a:cubicBezTo>
                  <a:cubicBezTo>
                    <a:pt x="55721" y="94774"/>
                    <a:pt x="57626" y="93821"/>
                    <a:pt x="59531" y="91916"/>
                  </a:cubicBezTo>
                  <a:cubicBezTo>
                    <a:pt x="61436" y="90011"/>
                    <a:pt x="62389" y="88106"/>
                    <a:pt x="63341" y="86201"/>
                  </a:cubicBezTo>
                  <a:cubicBezTo>
                    <a:pt x="64294" y="84296"/>
                    <a:pt x="65246" y="81439"/>
                    <a:pt x="65246" y="78581"/>
                  </a:cubicBezTo>
                  <a:cubicBezTo>
                    <a:pt x="65246" y="75724"/>
                    <a:pt x="65246" y="72866"/>
                    <a:pt x="63341" y="70961"/>
                  </a:cubicBezTo>
                  <a:cubicBezTo>
                    <a:pt x="62389" y="69056"/>
                    <a:pt x="61436" y="67151"/>
                    <a:pt x="59531" y="65246"/>
                  </a:cubicBezTo>
                  <a:cubicBezTo>
                    <a:pt x="57626" y="63341"/>
                    <a:pt x="55721" y="62389"/>
                    <a:pt x="53816" y="61436"/>
                  </a:cubicBezTo>
                  <a:cubicBezTo>
                    <a:pt x="51911" y="60484"/>
                    <a:pt x="49054" y="60484"/>
                    <a:pt x="47149" y="60484"/>
                  </a:cubicBezTo>
                  <a:cubicBezTo>
                    <a:pt x="45244" y="60484"/>
                    <a:pt x="42386" y="60484"/>
                    <a:pt x="40481" y="61436"/>
                  </a:cubicBezTo>
                  <a:cubicBezTo>
                    <a:pt x="38576" y="62389"/>
                    <a:pt x="36671" y="63341"/>
                    <a:pt x="34766" y="65246"/>
                  </a:cubicBezTo>
                  <a:cubicBezTo>
                    <a:pt x="32861" y="67151"/>
                    <a:pt x="31909" y="69056"/>
                    <a:pt x="30956" y="70961"/>
                  </a:cubicBezTo>
                  <a:cubicBezTo>
                    <a:pt x="30004" y="72866"/>
                    <a:pt x="29051" y="75724"/>
                    <a:pt x="29051" y="78581"/>
                  </a:cubicBezTo>
                  <a:cubicBezTo>
                    <a:pt x="29051" y="81439"/>
                    <a:pt x="30004" y="84296"/>
                    <a:pt x="30956" y="86201"/>
                  </a:cubicBezTo>
                  <a:cubicBezTo>
                    <a:pt x="31909" y="88106"/>
                    <a:pt x="32861" y="90011"/>
                    <a:pt x="34766" y="91916"/>
                  </a:cubicBezTo>
                  <a:cubicBezTo>
                    <a:pt x="36671" y="93821"/>
                    <a:pt x="38576" y="94774"/>
                    <a:pt x="40481" y="95726"/>
                  </a:cubicBezTo>
                  <a:cubicBezTo>
                    <a:pt x="42386" y="96679"/>
                    <a:pt x="45244" y="96679"/>
                    <a:pt x="47149" y="96679"/>
                  </a:cubicBez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20966" y="2785586"/>
              <a:ext cx="1295400" cy="685800"/>
            </a:xfrm>
            <a:custGeom>
              <a:rect b="b" l="l" r="r" t="t"/>
              <a:pathLst>
                <a:path extrusionOk="0" h="685800" w="1295400">
                  <a:moveTo>
                    <a:pt x="1288256" y="352901"/>
                  </a:moveTo>
                  <a:cubicBezTo>
                    <a:pt x="1291114" y="348139"/>
                    <a:pt x="1293971" y="344329"/>
                    <a:pt x="1295876" y="339566"/>
                  </a:cubicBezTo>
                  <a:lnTo>
                    <a:pt x="651986" y="7144"/>
                  </a:lnTo>
                  <a:lnTo>
                    <a:pt x="7144" y="339566"/>
                  </a:lnTo>
                  <a:cubicBezTo>
                    <a:pt x="9049" y="344329"/>
                    <a:pt x="11906" y="349091"/>
                    <a:pt x="14764" y="352901"/>
                  </a:cubicBezTo>
                  <a:lnTo>
                    <a:pt x="651986" y="681514"/>
                  </a:lnTo>
                  <a:lnTo>
                    <a:pt x="1288256" y="352901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29539" y="3131344"/>
              <a:ext cx="647700" cy="514350"/>
            </a:xfrm>
            <a:custGeom>
              <a:rect b="b" l="l" r="r" t="t"/>
              <a:pathLst>
                <a:path extrusionOk="0" h="514350" w="647700">
                  <a:moveTo>
                    <a:pt x="7144" y="7144"/>
                  </a:moveTo>
                  <a:cubicBezTo>
                    <a:pt x="11906" y="14764"/>
                    <a:pt x="18574" y="21431"/>
                    <a:pt x="25241" y="28099"/>
                  </a:cubicBezTo>
                  <a:lnTo>
                    <a:pt x="589121" y="494824"/>
                  </a:lnTo>
                  <a:cubicBezTo>
                    <a:pt x="605314" y="508159"/>
                    <a:pt x="624364" y="514826"/>
                    <a:pt x="643414" y="514826"/>
                  </a:cubicBezTo>
                  <a:lnTo>
                    <a:pt x="643414" y="33575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565809" y="3130391"/>
              <a:ext cx="647700" cy="514350"/>
            </a:xfrm>
            <a:custGeom>
              <a:rect b="b" l="l" r="r" t="t"/>
              <a:pathLst>
                <a:path extrusionOk="0" h="514350" w="647700">
                  <a:moveTo>
                    <a:pt x="61436" y="494824"/>
                  </a:moveTo>
                  <a:lnTo>
                    <a:pt x="625316" y="28099"/>
                  </a:lnTo>
                  <a:cubicBezTo>
                    <a:pt x="632936" y="22384"/>
                    <a:pt x="638651" y="14764"/>
                    <a:pt x="643414" y="7144"/>
                  </a:cubicBezTo>
                  <a:lnTo>
                    <a:pt x="7144" y="336709"/>
                  </a:lnTo>
                  <a:lnTo>
                    <a:pt x="7144" y="514826"/>
                  </a:lnTo>
                  <a:cubicBezTo>
                    <a:pt x="26194" y="514826"/>
                    <a:pt x="45244" y="508159"/>
                    <a:pt x="61436" y="494824"/>
                  </a:cubicBezTo>
                  <a:close/>
                </a:path>
              </a:pathLst>
            </a:custGeom>
            <a:solidFill>
              <a:srgbClr val="047C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756309" y="2581751"/>
              <a:ext cx="152400" cy="85725"/>
            </a:xfrm>
            <a:custGeom>
              <a:rect b="b" l="l" r="r" t="t"/>
              <a:pathLst>
                <a:path extrusionOk="0" h="85725" w="152400">
                  <a:moveTo>
                    <a:pt x="7144" y="44291"/>
                  </a:moveTo>
                  <a:lnTo>
                    <a:pt x="77629" y="7144"/>
                  </a:lnTo>
                  <a:lnTo>
                    <a:pt x="149066" y="44291"/>
                  </a:lnTo>
                  <a:lnTo>
                    <a:pt x="77629" y="80486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756309" y="2618899"/>
              <a:ext cx="133350" cy="495300"/>
            </a:xfrm>
            <a:custGeom>
              <a:rect b="b" l="l" r="r" t="t"/>
              <a:pathLst>
                <a:path extrusionOk="0" h="495300" w="133350">
                  <a:moveTo>
                    <a:pt x="7144" y="427196"/>
                  </a:moveTo>
                  <a:lnTo>
                    <a:pt x="7144" y="7144"/>
                  </a:lnTo>
                  <a:lnTo>
                    <a:pt x="77629" y="43339"/>
                  </a:lnTo>
                  <a:lnTo>
                    <a:pt x="126206" y="489109"/>
                  </a:ln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826794" y="2618899"/>
              <a:ext cx="180975" cy="495300"/>
            </a:xfrm>
            <a:custGeom>
              <a:rect b="b" l="l" r="r" t="t"/>
              <a:pathLst>
                <a:path extrusionOk="0" h="495300" w="180975">
                  <a:moveTo>
                    <a:pt x="7144" y="43339"/>
                  </a:moveTo>
                  <a:lnTo>
                    <a:pt x="78581" y="7144"/>
                  </a:lnTo>
                  <a:lnTo>
                    <a:pt x="175736" y="427196"/>
                  </a:lnTo>
                  <a:lnTo>
                    <a:pt x="55721" y="489109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903946" y="2900839"/>
              <a:ext cx="228600" cy="361950"/>
            </a:xfrm>
            <a:custGeom>
              <a:rect b="b" l="l" r="r" t="t"/>
              <a:pathLst>
                <a:path extrusionOk="0" h="361950" w="228600">
                  <a:moveTo>
                    <a:pt x="7144" y="354806"/>
                  </a:moveTo>
                  <a:lnTo>
                    <a:pt x="221456" y="24431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47C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689634" y="2900839"/>
              <a:ext cx="228600" cy="361950"/>
            </a:xfrm>
            <a:custGeom>
              <a:rect b="b" l="l" r="r" t="t"/>
              <a:pathLst>
                <a:path extrusionOk="0" h="361950" w="228600">
                  <a:moveTo>
                    <a:pt x="221456" y="354806"/>
                  </a:moveTo>
                  <a:lnTo>
                    <a:pt x="221456" y="7144"/>
                  </a:lnTo>
                  <a:lnTo>
                    <a:pt x="7144" y="244316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903946" y="2797969"/>
              <a:ext cx="171450" cy="266700"/>
            </a:xfrm>
            <a:custGeom>
              <a:rect b="b" l="l" r="r" t="t"/>
              <a:pathLst>
                <a:path extrusionOk="0" h="266700" w="171450">
                  <a:moveTo>
                    <a:pt x="7144" y="268129"/>
                  </a:moveTo>
                  <a:lnTo>
                    <a:pt x="168116" y="18526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743926" y="2797969"/>
              <a:ext cx="171450" cy="266700"/>
            </a:xfrm>
            <a:custGeom>
              <a:rect b="b" l="l" r="r" t="t"/>
              <a:pathLst>
                <a:path extrusionOk="0" h="266700" w="171450">
                  <a:moveTo>
                    <a:pt x="167164" y="268129"/>
                  </a:moveTo>
                  <a:lnTo>
                    <a:pt x="167164" y="7144"/>
                  </a:lnTo>
                  <a:lnTo>
                    <a:pt x="7144" y="18526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903946" y="2706529"/>
              <a:ext cx="114300" cy="180975"/>
            </a:xfrm>
            <a:custGeom>
              <a:rect b="b" l="l" r="r" t="t"/>
              <a:pathLst>
                <a:path extrusionOk="0" h="180975" w="114300">
                  <a:moveTo>
                    <a:pt x="7144" y="181451"/>
                  </a:moveTo>
                  <a:lnTo>
                    <a:pt x="114776" y="12620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96314" y="2706529"/>
              <a:ext cx="114300" cy="180975"/>
            </a:xfrm>
            <a:custGeom>
              <a:rect b="b" l="l" r="r" t="t"/>
              <a:pathLst>
                <a:path extrusionOk="0" h="180975" w="114300">
                  <a:moveTo>
                    <a:pt x="114776" y="181451"/>
                  </a:moveTo>
                  <a:lnTo>
                    <a:pt x="114776" y="7144"/>
                  </a:lnTo>
                  <a:lnTo>
                    <a:pt x="7144" y="126206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227671" y="2877026"/>
              <a:ext cx="238125" cy="381000"/>
            </a:xfrm>
            <a:custGeom>
              <a:rect b="b" l="l" r="r" t="t"/>
              <a:pathLst>
                <a:path extrusionOk="0" h="381000" w="238125">
                  <a:moveTo>
                    <a:pt x="7144" y="378619"/>
                  </a:moveTo>
                  <a:lnTo>
                    <a:pt x="235744" y="26050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47C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999071" y="2877026"/>
              <a:ext cx="238125" cy="381000"/>
            </a:xfrm>
            <a:custGeom>
              <a:rect b="b" l="l" r="r" t="t"/>
              <a:pathLst>
                <a:path extrusionOk="0" h="381000" w="238125">
                  <a:moveTo>
                    <a:pt x="235744" y="378619"/>
                  </a:moveTo>
                  <a:lnTo>
                    <a:pt x="235744" y="7144"/>
                  </a:lnTo>
                  <a:lnTo>
                    <a:pt x="7144" y="260509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227671" y="2767489"/>
              <a:ext cx="180975" cy="285750"/>
            </a:xfrm>
            <a:custGeom>
              <a:rect b="b" l="l" r="r" t="t"/>
              <a:pathLst>
                <a:path extrusionOk="0" h="285750" w="180975">
                  <a:moveTo>
                    <a:pt x="7144" y="286226"/>
                  </a:moveTo>
                  <a:lnTo>
                    <a:pt x="178594" y="1976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056221" y="2767489"/>
              <a:ext cx="180975" cy="285750"/>
            </a:xfrm>
            <a:custGeom>
              <a:rect b="b" l="l" r="r" t="t"/>
              <a:pathLst>
                <a:path extrusionOk="0" h="285750" w="180975">
                  <a:moveTo>
                    <a:pt x="178594" y="286226"/>
                  </a:moveTo>
                  <a:lnTo>
                    <a:pt x="178594" y="71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227671" y="2691289"/>
              <a:ext cx="123825" cy="200025"/>
            </a:xfrm>
            <a:custGeom>
              <a:rect b="b" l="l" r="r" t="t"/>
              <a:pathLst>
                <a:path extrusionOk="0" h="200025" w="123825">
                  <a:moveTo>
                    <a:pt x="7144" y="193834"/>
                  </a:moveTo>
                  <a:lnTo>
                    <a:pt x="122396" y="13477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113371" y="2691289"/>
              <a:ext cx="123825" cy="200025"/>
            </a:xfrm>
            <a:custGeom>
              <a:rect b="b" l="l" r="r" t="t"/>
              <a:pathLst>
                <a:path extrusionOk="0" h="200025" w="123825">
                  <a:moveTo>
                    <a:pt x="121444" y="193834"/>
                  </a:moveTo>
                  <a:lnTo>
                    <a:pt x="121444" y="7144"/>
                  </a:lnTo>
                  <a:lnTo>
                    <a:pt x="7144" y="134779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227671" y="3134201"/>
              <a:ext cx="685800" cy="295275"/>
            </a:xfrm>
            <a:custGeom>
              <a:rect b="b" l="l" r="r" t="t"/>
              <a:pathLst>
                <a:path extrusionOk="0" h="295275" w="685800">
                  <a:moveTo>
                    <a:pt x="684371" y="121444"/>
                  </a:moveTo>
                  <a:lnTo>
                    <a:pt x="345281" y="295751"/>
                  </a:lnTo>
                  <a:lnTo>
                    <a:pt x="7144" y="121444"/>
                  </a:lnTo>
                  <a:lnTo>
                    <a:pt x="345281" y="7144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462939" y="2966561"/>
              <a:ext cx="447675" cy="466725"/>
            </a:xfrm>
            <a:custGeom>
              <a:rect b="b" l="l" r="r" t="t"/>
              <a:pathLst>
                <a:path extrusionOk="0" h="466725" w="447675">
                  <a:moveTo>
                    <a:pt x="7144" y="158591"/>
                  </a:moveTo>
                  <a:lnTo>
                    <a:pt x="110014" y="463391"/>
                  </a:lnTo>
                  <a:lnTo>
                    <a:pt x="448151" y="289084"/>
                  </a:lnTo>
                  <a:lnTo>
                    <a:pt x="300514" y="7144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227671" y="2996089"/>
              <a:ext cx="352425" cy="438150"/>
            </a:xfrm>
            <a:custGeom>
              <a:rect b="b" l="l" r="r" t="t"/>
              <a:pathLst>
                <a:path extrusionOk="0" h="438150" w="352425">
                  <a:moveTo>
                    <a:pt x="7144" y="7144"/>
                  </a:moveTo>
                  <a:lnTo>
                    <a:pt x="7144" y="259556"/>
                  </a:lnTo>
                  <a:lnTo>
                    <a:pt x="345281" y="433864"/>
                  </a:lnTo>
                  <a:lnTo>
                    <a:pt x="242411" y="129064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227671" y="2875121"/>
              <a:ext cx="542925" cy="257175"/>
            </a:xfrm>
            <a:custGeom>
              <a:rect b="b" l="l" r="r" t="t"/>
              <a:pathLst>
                <a:path extrusionOk="0" h="257175" w="542925">
                  <a:moveTo>
                    <a:pt x="7144" y="128111"/>
                  </a:moveTo>
                  <a:lnTo>
                    <a:pt x="242411" y="250031"/>
                  </a:lnTo>
                  <a:lnTo>
                    <a:pt x="535781" y="98584"/>
                  </a:lnTo>
                  <a:lnTo>
                    <a:pt x="242411" y="7144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227671" y="2727484"/>
              <a:ext cx="342900" cy="400050"/>
            </a:xfrm>
            <a:custGeom>
              <a:rect b="b" l="l" r="r" t="t"/>
              <a:pathLst>
                <a:path extrusionOk="0" h="400050" w="342900">
                  <a:moveTo>
                    <a:pt x="335756" y="110014"/>
                  </a:moveTo>
                  <a:lnTo>
                    <a:pt x="242411" y="397669"/>
                  </a:lnTo>
                  <a:lnTo>
                    <a:pt x="7144" y="275749"/>
                  </a:lnTo>
                  <a:lnTo>
                    <a:pt x="136684" y="7144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462939" y="2727484"/>
              <a:ext cx="304800" cy="400050"/>
            </a:xfrm>
            <a:custGeom>
              <a:rect b="b" l="l" r="r" t="t"/>
              <a:pathLst>
                <a:path extrusionOk="0" h="400050" w="304800">
                  <a:moveTo>
                    <a:pt x="300514" y="7144"/>
                  </a:moveTo>
                  <a:lnTo>
                    <a:pt x="300514" y="246221"/>
                  </a:lnTo>
                  <a:lnTo>
                    <a:pt x="7144" y="397669"/>
                  </a:lnTo>
                  <a:lnTo>
                    <a:pt x="100489" y="110014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357211" y="2624614"/>
              <a:ext cx="409575" cy="219075"/>
            </a:xfrm>
            <a:custGeom>
              <a:rect b="b" l="l" r="r" t="t"/>
              <a:pathLst>
                <a:path extrusionOk="0" h="219075" w="409575">
                  <a:moveTo>
                    <a:pt x="406241" y="110014"/>
                  </a:moveTo>
                  <a:lnTo>
                    <a:pt x="206216" y="212884"/>
                  </a:lnTo>
                  <a:lnTo>
                    <a:pt x="7144" y="110014"/>
                  </a:lnTo>
                  <a:lnTo>
                    <a:pt x="206216" y="7144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357211" y="2353151"/>
              <a:ext cx="409575" cy="219075"/>
            </a:xfrm>
            <a:custGeom>
              <a:rect b="b" l="l" r="r" t="t"/>
              <a:pathLst>
                <a:path extrusionOk="0" h="219075" w="409575">
                  <a:moveTo>
                    <a:pt x="7144" y="110014"/>
                  </a:moveTo>
                  <a:lnTo>
                    <a:pt x="206216" y="7144"/>
                  </a:lnTo>
                  <a:lnTo>
                    <a:pt x="406241" y="110014"/>
                  </a:lnTo>
                  <a:lnTo>
                    <a:pt x="206216" y="213836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357211" y="2456021"/>
              <a:ext cx="209550" cy="247650"/>
            </a:xfrm>
            <a:custGeom>
              <a:rect b="b" l="l" r="r" t="t"/>
              <a:pathLst>
                <a:path extrusionOk="0" h="247650" w="209550">
                  <a:moveTo>
                    <a:pt x="7144" y="139541"/>
                  </a:moveTo>
                  <a:lnTo>
                    <a:pt x="7144" y="7144"/>
                  </a:lnTo>
                  <a:lnTo>
                    <a:pt x="206216" y="110966"/>
                  </a:lnTo>
                  <a:lnTo>
                    <a:pt x="206216" y="242411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56284" y="2456021"/>
              <a:ext cx="209550" cy="247650"/>
            </a:xfrm>
            <a:custGeom>
              <a:rect b="b" l="l" r="r" t="t"/>
              <a:pathLst>
                <a:path extrusionOk="0" h="247650" w="209550">
                  <a:moveTo>
                    <a:pt x="7144" y="110966"/>
                  </a:moveTo>
                  <a:lnTo>
                    <a:pt x="207169" y="7144"/>
                  </a:lnTo>
                  <a:lnTo>
                    <a:pt x="207169" y="139541"/>
                  </a:lnTo>
                  <a:lnTo>
                    <a:pt x="7144" y="242411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357211" y="2578894"/>
              <a:ext cx="209550" cy="257175"/>
            </a:xfrm>
            <a:custGeom>
              <a:rect b="b" l="l" r="r" t="t"/>
              <a:pathLst>
                <a:path extrusionOk="0" h="257175" w="209550">
                  <a:moveTo>
                    <a:pt x="7144" y="155734"/>
                  </a:moveTo>
                  <a:lnTo>
                    <a:pt x="7144" y="7144"/>
                  </a:lnTo>
                  <a:lnTo>
                    <a:pt x="206216" y="110014"/>
                  </a:lnTo>
                  <a:lnTo>
                    <a:pt x="206216" y="25860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556284" y="2578894"/>
              <a:ext cx="209550" cy="257175"/>
            </a:xfrm>
            <a:custGeom>
              <a:rect b="b" l="l" r="r" t="t"/>
              <a:pathLst>
                <a:path extrusionOk="0" h="257175" w="209550">
                  <a:moveTo>
                    <a:pt x="7144" y="110014"/>
                  </a:moveTo>
                  <a:lnTo>
                    <a:pt x="207169" y="7144"/>
                  </a:lnTo>
                  <a:lnTo>
                    <a:pt x="207169" y="155734"/>
                  </a:lnTo>
                  <a:lnTo>
                    <a:pt x="7144" y="258604"/>
                  </a:ln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513421" y="2298859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30004"/>
                  </a:lnTo>
                  <a:lnTo>
                    <a:pt x="50006" y="7144"/>
                  </a:lnTo>
                  <a:lnTo>
                    <a:pt x="93821" y="30004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513421" y="2321719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1436"/>
                  </a:lnTo>
                  <a:lnTo>
                    <a:pt x="50006" y="83344"/>
                  </a:lnTo>
                  <a:lnTo>
                    <a:pt x="50006" y="2905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56284" y="2321719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29051"/>
                  </a:moveTo>
                  <a:lnTo>
                    <a:pt x="50959" y="7144"/>
                  </a:lnTo>
                  <a:lnTo>
                    <a:pt x="50959" y="61436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435316" y="2339816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29051"/>
                  </a:lnTo>
                  <a:lnTo>
                    <a:pt x="50006" y="7144"/>
                  </a:lnTo>
                  <a:lnTo>
                    <a:pt x="93821" y="29051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435316" y="2361724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1436"/>
                  </a:lnTo>
                  <a:lnTo>
                    <a:pt x="50006" y="84296"/>
                  </a:lnTo>
                  <a:lnTo>
                    <a:pt x="50006" y="3000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4478179" y="2361724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30004"/>
                  </a:moveTo>
                  <a:lnTo>
                    <a:pt x="50959" y="7144"/>
                  </a:lnTo>
                  <a:lnTo>
                    <a:pt x="50959" y="61436"/>
                  </a:lnTo>
                  <a:lnTo>
                    <a:pt x="7144" y="84296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4357211" y="2379821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30004"/>
                  </a:lnTo>
                  <a:lnTo>
                    <a:pt x="50006" y="7144"/>
                  </a:lnTo>
                  <a:lnTo>
                    <a:pt x="93821" y="30004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4357211" y="2402681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0484"/>
                  </a:lnTo>
                  <a:lnTo>
                    <a:pt x="50006" y="83344"/>
                  </a:lnTo>
                  <a:lnTo>
                    <a:pt x="50006" y="29051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400074" y="2402681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29051"/>
                  </a:moveTo>
                  <a:lnTo>
                    <a:pt x="50959" y="7144"/>
                  </a:lnTo>
                  <a:lnTo>
                    <a:pt x="50959" y="6048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435316" y="2419826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30004"/>
                  </a:lnTo>
                  <a:lnTo>
                    <a:pt x="50006" y="7144"/>
                  </a:lnTo>
                  <a:lnTo>
                    <a:pt x="93821" y="30004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435316" y="2442686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1436"/>
                  </a:lnTo>
                  <a:lnTo>
                    <a:pt x="50006" y="83344"/>
                  </a:lnTo>
                  <a:lnTo>
                    <a:pt x="50006" y="29051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478179" y="2442686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29051"/>
                  </a:moveTo>
                  <a:lnTo>
                    <a:pt x="50959" y="7144"/>
                  </a:lnTo>
                  <a:lnTo>
                    <a:pt x="50959" y="61436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591526" y="2339816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29051"/>
                  </a:lnTo>
                  <a:lnTo>
                    <a:pt x="50006" y="7144"/>
                  </a:lnTo>
                  <a:lnTo>
                    <a:pt x="93821" y="29051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591526" y="2361724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1436"/>
                  </a:lnTo>
                  <a:lnTo>
                    <a:pt x="50006" y="84296"/>
                  </a:lnTo>
                  <a:lnTo>
                    <a:pt x="50006" y="3000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34389" y="2361724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30004"/>
                  </a:moveTo>
                  <a:lnTo>
                    <a:pt x="50959" y="7144"/>
                  </a:lnTo>
                  <a:lnTo>
                    <a:pt x="50959" y="61436"/>
                  </a:lnTo>
                  <a:lnTo>
                    <a:pt x="7144" y="84296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69631" y="2379821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30004"/>
                  </a:lnTo>
                  <a:lnTo>
                    <a:pt x="50006" y="7144"/>
                  </a:lnTo>
                  <a:lnTo>
                    <a:pt x="93821" y="30004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69631" y="2402681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0484"/>
                  </a:lnTo>
                  <a:lnTo>
                    <a:pt x="50006" y="83344"/>
                  </a:lnTo>
                  <a:lnTo>
                    <a:pt x="50006" y="2905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712494" y="2402681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29051"/>
                  </a:moveTo>
                  <a:lnTo>
                    <a:pt x="50959" y="7144"/>
                  </a:lnTo>
                  <a:lnTo>
                    <a:pt x="50959" y="6048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591526" y="2419826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30004"/>
                  </a:lnTo>
                  <a:lnTo>
                    <a:pt x="50006" y="7144"/>
                  </a:lnTo>
                  <a:lnTo>
                    <a:pt x="93821" y="30004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591526" y="2442686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1436"/>
                  </a:lnTo>
                  <a:lnTo>
                    <a:pt x="50006" y="83344"/>
                  </a:lnTo>
                  <a:lnTo>
                    <a:pt x="50006" y="2905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4634389" y="2442686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29051"/>
                  </a:moveTo>
                  <a:lnTo>
                    <a:pt x="50959" y="7144"/>
                  </a:lnTo>
                  <a:lnTo>
                    <a:pt x="50959" y="61436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513421" y="2460784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29051"/>
                  </a:lnTo>
                  <a:lnTo>
                    <a:pt x="50006" y="7144"/>
                  </a:lnTo>
                  <a:lnTo>
                    <a:pt x="93821" y="29051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513421" y="2482691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1436"/>
                  </a:lnTo>
                  <a:lnTo>
                    <a:pt x="50006" y="84296"/>
                  </a:lnTo>
                  <a:lnTo>
                    <a:pt x="50006" y="30004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4556284" y="2482691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30004"/>
                  </a:moveTo>
                  <a:lnTo>
                    <a:pt x="50959" y="7144"/>
                  </a:lnTo>
                  <a:lnTo>
                    <a:pt x="50959" y="61436"/>
                  </a:lnTo>
                  <a:lnTo>
                    <a:pt x="7144" y="84296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462939" y="2935129"/>
              <a:ext cx="123825" cy="190500"/>
            </a:xfrm>
            <a:custGeom>
              <a:rect b="b" l="l" r="r" t="t"/>
              <a:pathLst>
                <a:path extrusionOk="0" h="190500" w="123825">
                  <a:moveTo>
                    <a:pt x="7144" y="190024"/>
                  </a:moveTo>
                  <a:lnTo>
                    <a:pt x="119539" y="13192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47C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4350544" y="2935129"/>
              <a:ext cx="123825" cy="190500"/>
            </a:xfrm>
            <a:custGeom>
              <a:rect b="b" l="l" r="r" t="t"/>
              <a:pathLst>
                <a:path extrusionOk="0" h="190500" w="123825">
                  <a:moveTo>
                    <a:pt x="119539" y="190024"/>
                  </a:moveTo>
                  <a:lnTo>
                    <a:pt x="119539" y="7144"/>
                  </a:lnTo>
                  <a:lnTo>
                    <a:pt x="7144" y="131921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462939" y="2881789"/>
              <a:ext cx="95250" cy="142875"/>
            </a:xfrm>
            <a:custGeom>
              <a:rect b="b" l="l" r="r" t="t"/>
              <a:pathLst>
                <a:path extrusionOk="0" h="142875" w="95250">
                  <a:moveTo>
                    <a:pt x="7144" y="143351"/>
                  </a:moveTo>
                  <a:lnTo>
                    <a:pt x="90964" y="10048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378166" y="2881789"/>
              <a:ext cx="95250" cy="142875"/>
            </a:xfrm>
            <a:custGeom>
              <a:rect b="b" l="l" r="r" t="t"/>
              <a:pathLst>
                <a:path extrusionOk="0" h="142875" w="95250">
                  <a:moveTo>
                    <a:pt x="91916" y="143351"/>
                  </a:moveTo>
                  <a:lnTo>
                    <a:pt x="91916" y="7144"/>
                  </a:lnTo>
                  <a:lnTo>
                    <a:pt x="7144" y="100489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4565809" y="3268504"/>
              <a:ext cx="104775" cy="161925"/>
            </a:xfrm>
            <a:custGeom>
              <a:rect b="b" l="l" r="r" t="t"/>
              <a:pathLst>
                <a:path extrusionOk="0" h="161925" w="104775">
                  <a:moveTo>
                    <a:pt x="7144" y="161449"/>
                  </a:moveTo>
                  <a:lnTo>
                    <a:pt x="102394" y="11287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47C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4470559" y="3268504"/>
              <a:ext cx="104775" cy="161925"/>
            </a:xfrm>
            <a:custGeom>
              <a:rect b="b" l="l" r="r" t="t"/>
              <a:pathLst>
                <a:path extrusionOk="0" h="161925" w="104775">
                  <a:moveTo>
                    <a:pt x="102394" y="161449"/>
                  </a:moveTo>
                  <a:lnTo>
                    <a:pt x="102394" y="7144"/>
                  </a:lnTo>
                  <a:lnTo>
                    <a:pt x="7144" y="112871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826794" y="2539841"/>
              <a:ext cx="85725" cy="123825"/>
            </a:xfrm>
            <a:custGeom>
              <a:rect b="b" l="l" r="r" t="t"/>
              <a:pathLst>
                <a:path extrusionOk="0" h="123825" w="85725">
                  <a:moveTo>
                    <a:pt x="7144" y="122396"/>
                  </a:moveTo>
                  <a:lnTo>
                    <a:pt x="78581" y="8620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756309" y="2539841"/>
              <a:ext cx="76200" cy="123825"/>
            </a:xfrm>
            <a:custGeom>
              <a:rect b="b" l="l" r="r" t="t"/>
              <a:pathLst>
                <a:path extrusionOk="0" h="123825" w="76200">
                  <a:moveTo>
                    <a:pt x="77629" y="122396"/>
                  </a:moveTo>
                  <a:lnTo>
                    <a:pt x="77629" y="7144"/>
                  </a:lnTo>
                  <a:lnTo>
                    <a:pt x="7144" y="8620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558189" y="1991201"/>
              <a:ext cx="209550" cy="342900"/>
            </a:xfrm>
            <a:custGeom>
              <a:rect b="b" l="l" r="r" t="t"/>
              <a:pathLst>
                <a:path extrusionOk="0" h="342900" w="209550">
                  <a:moveTo>
                    <a:pt x="7144" y="336709"/>
                  </a:moveTo>
                  <a:lnTo>
                    <a:pt x="210026" y="23193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355306" y="1991201"/>
              <a:ext cx="209550" cy="342900"/>
            </a:xfrm>
            <a:custGeom>
              <a:rect b="b" l="l" r="r" t="t"/>
              <a:pathLst>
                <a:path extrusionOk="0" h="342900" w="209550">
                  <a:moveTo>
                    <a:pt x="210026" y="336709"/>
                  </a:moveTo>
                  <a:lnTo>
                    <a:pt x="210026" y="7144"/>
                  </a:lnTo>
                  <a:lnTo>
                    <a:pt x="7144" y="231934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563904" y="2847499"/>
              <a:ext cx="209550" cy="180975"/>
            </a:xfrm>
            <a:custGeom>
              <a:rect b="b" l="l" r="r" t="t"/>
              <a:pathLst>
                <a:path extrusionOk="0" h="180975" w="209550">
                  <a:moveTo>
                    <a:pt x="42386" y="14764"/>
                  </a:moveTo>
                  <a:lnTo>
                    <a:pt x="7144" y="32861"/>
                  </a:lnTo>
                  <a:lnTo>
                    <a:pt x="94774" y="179546"/>
                  </a:lnTo>
                  <a:lnTo>
                    <a:pt x="150019" y="150971"/>
                  </a:lnTo>
                  <a:lnTo>
                    <a:pt x="210979" y="7144"/>
                  </a:ln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651534" y="2991326"/>
              <a:ext cx="66675" cy="57150"/>
            </a:xfrm>
            <a:custGeom>
              <a:rect b="b" l="l" r="r" t="t"/>
              <a:pathLst>
                <a:path extrusionOk="0" h="57150" w="66675">
                  <a:moveTo>
                    <a:pt x="54769" y="51911"/>
                  </a:moveTo>
                  <a:lnTo>
                    <a:pt x="62389" y="7144"/>
                  </a:lnTo>
                  <a:lnTo>
                    <a:pt x="7144" y="35719"/>
                  </a:ln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566761" y="2772251"/>
              <a:ext cx="266700" cy="142875"/>
            </a:xfrm>
            <a:custGeom>
              <a:rect b="b" l="l" r="r" t="t"/>
              <a:pathLst>
                <a:path extrusionOk="0" h="142875" w="266700">
                  <a:moveTo>
                    <a:pt x="135731" y="140494"/>
                  </a:moveTo>
                  <a:lnTo>
                    <a:pt x="7144" y="73819"/>
                  </a:lnTo>
                  <a:lnTo>
                    <a:pt x="135731" y="7144"/>
                  </a:lnTo>
                  <a:lnTo>
                    <a:pt x="264319" y="73819"/>
                  </a:lnTo>
                  <a:close/>
                </a:path>
              </a:pathLst>
            </a:custGeom>
            <a:solidFill>
              <a:srgbClr val="047C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566761" y="2838926"/>
              <a:ext cx="142875" cy="152400"/>
            </a:xfrm>
            <a:custGeom>
              <a:rect b="b" l="l" r="r" t="t"/>
              <a:pathLst>
                <a:path extrusionOk="0" h="152400" w="142875">
                  <a:moveTo>
                    <a:pt x="7144" y="7144"/>
                  </a:moveTo>
                  <a:lnTo>
                    <a:pt x="135731" y="150019"/>
                  </a:lnTo>
                  <a:lnTo>
                    <a:pt x="135731" y="73819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695349" y="2838926"/>
              <a:ext cx="142875" cy="152400"/>
            </a:xfrm>
            <a:custGeom>
              <a:rect b="b" l="l" r="r" t="t"/>
              <a:pathLst>
                <a:path extrusionOk="0" h="152400" w="142875">
                  <a:moveTo>
                    <a:pt x="7144" y="73819"/>
                  </a:moveTo>
                  <a:lnTo>
                    <a:pt x="135731" y="7144"/>
                  </a:lnTo>
                  <a:lnTo>
                    <a:pt x="7144" y="15001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895987" y="1672852"/>
              <a:ext cx="1352550" cy="1990725"/>
            </a:xfrm>
            <a:custGeom>
              <a:rect b="b" l="l" r="r" t="t"/>
              <a:pathLst>
                <a:path extrusionOk="0" h="1990725" w="1352550">
                  <a:moveTo>
                    <a:pt x="1191315" y="23550"/>
                  </a:moveTo>
                  <a:lnTo>
                    <a:pt x="1331333" y="23550"/>
                  </a:lnTo>
                  <a:lnTo>
                    <a:pt x="1331333" y="1420868"/>
                  </a:lnTo>
                  <a:cubicBezTo>
                    <a:pt x="1331333" y="1452300"/>
                    <a:pt x="1317045" y="1481828"/>
                    <a:pt x="1293233" y="1501830"/>
                  </a:cubicBezTo>
                  <a:lnTo>
                    <a:pt x="742688" y="1951410"/>
                  </a:lnTo>
                  <a:cubicBezTo>
                    <a:pt x="704588" y="1982843"/>
                    <a:pt x="649343" y="1982843"/>
                    <a:pt x="611243" y="1951410"/>
                  </a:cubicBezTo>
                  <a:lnTo>
                    <a:pt x="60698" y="1500878"/>
                  </a:lnTo>
                  <a:cubicBezTo>
                    <a:pt x="36885" y="1480875"/>
                    <a:pt x="22598" y="1451348"/>
                    <a:pt x="22598" y="1419915"/>
                  </a:cubicBezTo>
                  <a:lnTo>
                    <a:pt x="22598" y="22598"/>
                  </a:lnTo>
                  <a:lnTo>
                    <a:pt x="162615" y="22598"/>
                  </a:lnTo>
                </a:path>
              </a:pathLst>
            </a:custGeom>
            <a:noFill/>
            <a:ln cap="flat" cmpd="sng" w="30125">
              <a:solidFill>
                <a:srgbClr val="72D37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18" name="Google Shape;118;p2">
            <a:hlinkClick r:id="rId3"/>
          </p:cNvPr>
          <p:cNvSpPr/>
          <p:nvPr/>
        </p:nvSpPr>
        <p:spPr>
          <a:xfrm>
            <a:off x="-100000" y="6500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173" y="1033475"/>
            <a:ext cx="4131024" cy="244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1"/>
          <p:cNvSpPr txBox="1"/>
          <p:nvPr/>
        </p:nvSpPr>
        <p:spPr>
          <a:xfrm>
            <a:off x="399056" y="330139"/>
            <a:ext cx="8346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Κάποιοι γράφουν προσβλητικά σχόλια σε μια selfie που ανέβασε ένας φίλος σου. </a:t>
            </a:r>
            <a:endParaRPr b="1" i="0" sz="2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1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1"/>
          <p:cNvSpPr/>
          <p:nvPr/>
        </p:nvSpPr>
        <p:spPr>
          <a:xfrm>
            <a:off x="399050" y="1469700"/>
            <a:ext cx="3974100" cy="2592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7" name="Google Shape;457;p11"/>
          <p:cNvSpPr/>
          <p:nvPr/>
        </p:nvSpPr>
        <p:spPr>
          <a:xfrm>
            <a:off x="399051" y="1469702"/>
            <a:ext cx="3974100" cy="4008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1"/>
          <p:cNvSpPr txBox="1"/>
          <p:nvPr/>
        </p:nvSpPr>
        <p:spPr>
          <a:xfrm>
            <a:off x="399052" y="1483175"/>
            <a:ext cx="39741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Ένας τρόπος να είμαι ευγενικός είναι: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1"/>
          <p:cNvSpPr/>
          <p:nvPr/>
        </p:nvSpPr>
        <p:spPr>
          <a:xfrm>
            <a:off x="4770950" y="1469700"/>
            <a:ext cx="3974100" cy="2592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0" name="Google Shape;460;p11"/>
          <p:cNvSpPr/>
          <p:nvPr/>
        </p:nvSpPr>
        <p:spPr>
          <a:xfrm>
            <a:off x="4770951" y="1469702"/>
            <a:ext cx="3974100" cy="4008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1"/>
          <p:cNvSpPr txBox="1"/>
          <p:nvPr/>
        </p:nvSpPr>
        <p:spPr>
          <a:xfrm>
            <a:off x="4770952" y="1483175"/>
            <a:ext cx="39741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Ένας άλλος τρόπος είναι: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2"/>
          <p:cNvSpPr txBox="1"/>
          <p:nvPr/>
        </p:nvSpPr>
        <p:spPr>
          <a:xfrm>
            <a:off x="399056" y="330139"/>
            <a:ext cx="8346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Παίζεις ένα διαδικτυακό παιχνίδι, και ένας παίκτης προσβάλει και βρίζει έναν άλλον παίκτη. </a:t>
            </a:r>
            <a:endParaRPr b="1" i="0" sz="2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2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2"/>
          <p:cNvSpPr/>
          <p:nvPr/>
        </p:nvSpPr>
        <p:spPr>
          <a:xfrm>
            <a:off x="399050" y="1469700"/>
            <a:ext cx="3974100" cy="2592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9" name="Google Shape;469;p12"/>
          <p:cNvSpPr/>
          <p:nvPr/>
        </p:nvSpPr>
        <p:spPr>
          <a:xfrm>
            <a:off x="399051" y="1469702"/>
            <a:ext cx="3974100" cy="4008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2"/>
          <p:cNvSpPr txBox="1"/>
          <p:nvPr/>
        </p:nvSpPr>
        <p:spPr>
          <a:xfrm>
            <a:off x="399052" y="1483175"/>
            <a:ext cx="39741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Ένας τρόπος να είμαι ευγενικός είναι: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2"/>
          <p:cNvSpPr/>
          <p:nvPr/>
        </p:nvSpPr>
        <p:spPr>
          <a:xfrm>
            <a:off x="4770950" y="1469700"/>
            <a:ext cx="3974100" cy="2592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2" name="Google Shape;472;p12"/>
          <p:cNvSpPr/>
          <p:nvPr/>
        </p:nvSpPr>
        <p:spPr>
          <a:xfrm>
            <a:off x="4770951" y="1469702"/>
            <a:ext cx="3974100" cy="4008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2"/>
          <p:cNvSpPr txBox="1"/>
          <p:nvPr/>
        </p:nvSpPr>
        <p:spPr>
          <a:xfrm>
            <a:off x="4770952" y="1483175"/>
            <a:ext cx="39741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Ένας άλλος τρόπος είναι: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3"/>
          <p:cNvSpPr txBox="1"/>
          <p:nvPr/>
        </p:nvSpPr>
        <p:spPr>
          <a:xfrm>
            <a:off x="289560" y="330139"/>
            <a:ext cx="858774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Πολλοί από τους φίλους σου κάνουν άσχημα αστεία για έναν συμμαθητή σε μια κλειστή ομάδα συνομιλίας. </a:t>
            </a:r>
            <a:endParaRPr b="1" i="0" sz="2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13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13"/>
          <p:cNvSpPr/>
          <p:nvPr/>
        </p:nvSpPr>
        <p:spPr>
          <a:xfrm>
            <a:off x="399050" y="1469700"/>
            <a:ext cx="3974100" cy="2592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1" name="Google Shape;481;p13"/>
          <p:cNvSpPr/>
          <p:nvPr/>
        </p:nvSpPr>
        <p:spPr>
          <a:xfrm>
            <a:off x="399051" y="1469702"/>
            <a:ext cx="3974100" cy="4008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13"/>
          <p:cNvSpPr txBox="1"/>
          <p:nvPr/>
        </p:nvSpPr>
        <p:spPr>
          <a:xfrm>
            <a:off x="399052" y="1483175"/>
            <a:ext cx="39741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Ένας τρόπος να είμαι ευγενικός είναι: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13"/>
          <p:cNvSpPr/>
          <p:nvPr/>
        </p:nvSpPr>
        <p:spPr>
          <a:xfrm>
            <a:off x="4770950" y="1469700"/>
            <a:ext cx="3974100" cy="2592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4" name="Google Shape;484;p13"/>
          <p:cNvSpPr/>
          <p:nvPr/>
        </p:nvSpPr>
        <p:spPr>
          <a:xfrm>
            <a:off x="4770951" y="1469702"/>
            <a:ext cx="3974100" cy="4008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13"/>
          <p:cNvSpPr txBox="1"/>
          <p:nvPr/>
        </p:nvSpPr>
        <p:spPr>
          <a:xfrm>
            <a:off x="4770952" y="1483175"/>
            <a:ext cx="39741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Ένας άλλος τρόπος είναι: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4"/>
          <p:cNvSpPr txBox="1"/>
          <p:nvPr/>
        </p:nvSpPr>
        <p:spPr>
          <a:xfrm>
            <a:off x="890742" y="3892951"/>
            <a:ext cx="1647600" cy="512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ΕΝΟΤΗΤΑ 4</a:t>
            </a:r>
            <a:endParaRPr b="1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14"/>
          <p:cNvSpPr txBox="1"/>
          <p:nvPr/>
        </p:nvSpPr>
        <p:spPr>
          <a:xfrm>
            <a:off x="3359631" y="3892951"/>
            <a:ext cx="1647600" cy="512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ΜΑΘΗΜΑ 2.2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14"/>
          <p:cNvSpPr txBox="1"/>
          <p:nvPr/>
        </p:nvSpPr>
        <p:spPr>
          <a:xfrm>
            <a:off x="890741" y="4103929"/>
            <a:ext cx="2205849" cy="3905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Η κουλ συμπεριφορά είναι η καλή συμπεριφορά</a:t>
            </a:r>
            <a:endParaRPr b="0" i="0" sz="16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14"/>
          <p:cNvSpPr txBox="1"/>
          <p:nvPr/>
        </p:nvSpPr>
        <p:spPr>
          <a:xfrm>
            <a:off x="3359630" y="4103929"/>
            <a:ext cx="3161476" cy="3905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None/>
            </a:pPr>
            <a:r>
              <a:rPr b="0" i="0" lang="en" sz="1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Τρόποι να είσαι ευγενικός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14"/>
          <p:cNvSpPr txBox="1"/>
          <p:nvPr/>
        </p:nvSpPr>
        <p:spPr>
          <a:xfrm>
            <a:off x="471126" y="1632934"/>
            <a:ext cx="3706735" cy="13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</a:pPr>
            <a:r>
              <a:rPr b="1" i="0" lang="en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Τέλος.</a:t>
            </a:r>
            <a:endParaRPr b="0" i="0" sz="8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5" name="Google Shape;495;p14"/>
          <p:cNvGrpSpPr/>
          <p:nvPr/>
        </p:nvGrpSpPr>
        <p:grpSpPr>
          <a:xfrm>
            <a:off x="605631" y="3934634"/>
            <a:ext cx="312852" cy="252526"/>
            <a:chOff x="6458994" y="1641780"/>
            <a:chExt cx="625703" cy="505052"/>
          </a:xfrm>
        </p:grpSpPr>
        <p:sp>
          <p:nvSpPr>
            <p:cNvPr id="496" name="Google Shape;496;p14"/>
            <p:cNvSpPr/>
            <p:nvPr/>
          </p:nvSpPr>
          <p:spPr>
            <a:xfrm>
              <a:off x="6762025" y="1641780"/>
              <a:ext cx="322672" cy="505052"/>
            </a:xfrm>
            <a:custGeom>
              <a:rect b="b" l="l" r="r" t="t"/>
              <a:pathLst>
                <a:path extrusionOk="0" h="505051" w="322671">
                  <a:moveTo>
                    <a:pt x="10522" y="504350"/>
                  </a:moveTo>
                  <a:lnTo>
                    <a:pt x="314956" y="347223"/>
                  </a:lnTo>
                  <a:lnTo>
                    <a:pt x="10522" y="10522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7" name="Google Shape;497;p14"/>
            <p:cNvSpPr/>
            <p:nvPr/>
          </p:nvSpPr>
          <p:spPr>
            <a:xfrm>
              <a:off x="6458994" y="1641780"/>
              <a:ext cx="322672" cy="505052"/>
            </a:xfrm>
            <a:custGeom>
              <a:rect b="b" l="l" r="r" t="t"/>
              <a:pathLst>
                <a:path extrusionOk="0" h="505051" w="322671">
                  <a:moveTo>
                    <a:pt x="313553" y="504350"/>
                  </a:moveTo>
                  <a:lnTo>
                    <a:pt x="313553" y="10522"/>
                  </a:lnTo>
                  <a:lnTo>
                    <a:pt x="10522" y="347223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98" name="Google Shape;498;p14"/>
          <p:cNvGrpSpPr/>
          <p:nvPr/>
        </p:nvGrpSpPr>
        <p:grpSpPr>
          <a:xfrm>
            <a:off x="3066185" y="3934634"/>
            <a:ext cx="312852" cy="252526"/>
            <a:chOff x="6458994" y="1641780"/>
            <a:chExt cx="625703" cy="505052"/>
          </a:xfrm>
        </p:grpSpPr>
        <p:sp>
          <p:nvSpPr>
            <p:cNvPr id="499" name="Google Shape;499;p14"/>
            <p:cNvSpPr/>
            <p:nvPr/>
          </p:nvSpPr>
          <p:spPr>
            <a:xfrm>
              <a:off x="6762025" y="1641780"/>
              <a:ext cx="322672" cy="505052"/>
            </a:xfrm>
            <a:custGeom>
              <a:rect b="b" l="l" r="r" t="t"/>
              <a:pathLst>
                <a:path extrusionOk="0" h="505051" w="322671">
                  <a:moveTo>
                    <a:pt x="10522" y="504350"/>
                  </a:moveTo>
                  <a:lnTo>
                    <a:pt x="314956" y="347223"/>
                  </a:lnTo>
                  <a:lnTo>
                    <a:pt x="10522" y="10522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0" name="Google Shape;500;p14"/>
            <p:cNvSpPr/>
            <p:nvPr/>
          </p:nvSpPr>
          <p:spPr>
            <a:xfrm>
              <a:off x="6458994" y="1641780"/>
              <a:ext cx="322672" cy="505052"/>
            </a:xfrm>
            <a:custGeom>
              <a:rect b="b" l="l" r="r" t="t"/>
              <a:pathLst>
                <a:path extrusionOk="0" h="505051" w="322671">
                  <a:moveTo>
                    <a:pt x="313553" y="504350"/>
                  </a:moveTo>
                  <a:lnTo>
                    <a:pt x="313553" y="10522"/>
                  </a:lnTo>
                  <a:lnTo>
                    <a:pt x="10522" y="347223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01" name="Google Shape;501;p14"/>
          <p:cNvGrpSpPr/>
          <p:nvPr/>
        </p:nvGrpSpPr>
        <p:grpSpPr>
          <a:xfrm>
            <a:off x="5925169" y="407425"/>
            <a:ext cx="2500475" cy="3984628"/>
            <a:chOff x="3831431" y="1393031"/>
            <a:chExt cx="1476375" cy="2352675"/>
          </a:xfrm>
        </p:grpSpPr>
        <p:sp>
          <p:nvSpPr>
            <p:cNvPr id="502" name="Google Shape;502;p14"/>
            <p:cNvSpPr/>
            <p:nvPr/>
          </p:nvSpPr>
          <p:spPr>
            <a:xfrm>
              <a:off x="3831431" y="1393031"/>
              <a:ext cx="1476375" cy="2352675"/>
            </a:xfrm>
            <a:custGeom>
              <a:rect b="b" l="l" r="r" t="t"/>
              <a:pathLst>
                <a:path extrusionOk="0" h="2352675" w="1476375">
                  <a:moveTo>
                    <a:pt x="1475899" y="103346"/>
                  </a:moveTo>
                  <a:cubicBezTo>
                    <a:pt x="1475899" y="50006"/>
                    <a:pt x="1433036" y="7144"/>
                    <a:pt x="1379696" y="7144"/>
                  </a:cubicBezTo>
                  <a:lnTo>
                    <a:pt x="103346" y="7144"/>
                  </a:lnTo>
                  <a:cubicBezTo>
                    <a:pt x="50006" y="7144"/>
                    <a:pt x="7144" y="50006"/>
                    <a:pt x="7144" y="103346"/>
                  </a:cubicBezTo>
                  <a:lnTo>
                    <a:pt x="7144" y="1723549"/>
                  </a:lnTo>
                  <a:cubicBezTo>
                    <a:pt x="7144" y="1739741"/>
                    <a:pt x="10954" y="1754981"/>
                    <a:pt x="17621" y="1770221"/>
                  </a:cubicBezTo>
                  <a:lnTo>
                    <a:pt x="17621" y="1770221"/>
                  </a:lnTo>
                  <a:cubicBezTo>
                    <a:pt x="20479" y="1775936"/>
                    <a:pt x="23336" y="1780699"/>
                    <a:pt x="26194" y="1785461"/>
                  </a:cubicBezTo>
                  <a:cubicBezTo>
                    <a:pt x="31909" y="1794034"/>
                    <a:pt x="38576" y="1801654"/>
                    <a:pt x="47149" y="1808321"/>
                  </a:cubicBezTo>
                  <a:lnTo>
                    <a:pt x="680561" y="2332196"/>
                  </a:lnTo>
                  <a:cubicBezTo>
                    <a:pt x="698659" y="2346484"/>
                    <a:pt x="719614" y="2354104"/>
                    <a:pt x="741521" y="2354104"/>
                  </a:cubicBezTo>
                  <a:cubicBezTo>
                    <a:pt x="763429" y="2354104"/>
                    <a:pt x="785336" y="2346484"/>
                    <a:pt x="802481" y="2332196"/>
                  </a:cubicBezTo>
                  <a:lnTo>
                    <a:pt x="1435894" y="1808321"/>
                  </a:lnTo>
                  <a:cubicBezTo>
                    <a:pt x="1444466" y="1801654"/>
                    <a:pt x="1451134" y="1794034"/>
                    <a:pt x="1456849" y="1785461"/>
                  </a:cubicBezTo>
                  <a:lnTo>
                    <a:pt x="1456849" y="1785461"/>
                  </a:lnTo>
                  <a:cubicBezTo>
                    <a:pt x="1456849" y="1785461"/>
                    <a:pt x="1456849" y="1785461"/>
                    <a:pt x="1456849" y="1785461"/>
                  </a:cubicBezTo>
                  <a:cubicBezTo>
                    <a:pt x="1459706" y="1780699"/>
                    <a:pt x="1462564" y="1775936"/>
                    <a:pt x="1465421" y="1770221"/>
                  </a:cubicBezTo>
                  <a:lnTo>
                    <a:pt x="1465421" y="1770221"/>
                  </a:lnTo>
                  <a:cubicBezTo>
                    <a:pt x="1472089" y="1755934"/>
                    <a:pt x="1475899" y="1739741"/>
                    <a:pt x="1475899" y="1723549"/>
                  </a:cubicBezTo>
                  <a:lnTo>
                    <a:pt x="1475899" y="1033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3" name="Google Shape;503;p14"/>
            <p:cNvSpPr/>
            <p:nvPr/>
          </p:nvSpPr>
          <p:spPr>
            <a:xfrm>
              <a:off x="4183856" y="1536859"/>
              <a:ext cx="85725" cy="114300"/>
            </a:xfrm>
            <a:custGeom>
              <a:rect b="b" l="l" r="r" t="t"/>
              <a:pathLst>
                <a:path extrusionOk="0" h="114300" w="85725">
                  <a:moveTo>
                    <a:pt x="7144" y="7144"/>
                  </a:moveTo>
                  <a:lnTo>
                    <a:pt x="50959" y="7144"/>
                  </a:lnTo>
                  <a:cubicBezTo>
                    <a:pt x="55721" y="7144"/>
                    <a:pt x="60484" y="8096"/>
                    <a:pt x="64294" y="9049"/>
                  </a:cubicBezTo>
                  <a:cubicBezTo>
                    <a:pt x="68104" y="10954"/>
                    <a:pt x="71914" y="12859"/>
                    <a:pt x="74771" y="14764"/>
                  </a:cubicBezTo>
                  <a:cubicBezTo>
                    <a:pt x="77629" y="17621"/>
                    <a:pt x="80486" y="20479"/>
                    <a:pt x="81439" y="23336"/>
                  </a:cubicBezTo>
                  <a:cubicBezTo>
                    <a:pt x="83344" y="27146"/>
                    <a:pt x="84296" y="30004"/>
                    <a:pt x="84296" y="33814"/>
                  </a:cubicBezTo>
                  <a:cubicBezTo>
                    <a:pt x="84296" y="39529"/>
                    <a:pt x="82391" y="44291"/>
                    <a:pt x="79534" y="49054"/>
                  </a:cubicBezTo>
                  <a:cubicBezTo>
                    <a:pt x="76676" y="53816"/>
                    <a:pt x="72866" y="55721"/>
                    <a:pt x="69056" y="57626"/>
                  </a:cubicBezTo>
                  <a:lnTo>
                    <a:pt x="69056" y="59531"/>
                  </a:lnTo>
                  <a:cubicBezTo>
                    <a:pt x="74771" y="61436"/>
                    <a:pt x="79534" y="65246"/>
                    <a:pt x="82391" y="69056"/>
                  </a:cubicBezTo>
                  <a:cubicBezTo>
                    <a:pt x="85249" y="73819"/>
                    <a:pt x="87154" y="78581"/>
                    <a:pt x="87154" y="85249"/>
                  </a:cubicBezTo>
                  <a:cubicBezTo>
                    <a:pt x="87154" y="90011"/>
                    <a:pt x="86201" y="93821"/>
                    <a:pt x="84296" y="97631"/>
                  </a:cubicBezTo>
                  <a:cubicBezTo>
                    <a:pt x="82391" y="101441"/>
                    <a:pt x="79534" y="104299"/>
                    <a:pt x="76676" y="107156"/>
                  </a:cubicBezTo>
                  <a:cubicBezTo>
                    <a:pt x="73819" y="110014"/>
                    <a:pt x="69056" y="111919"/>
                    <a:pt x="65246" y="112871"/>
                  </a:cubicBezTo>
                  <a:cubicBezTo>
                    <a:pt x="61436" y="113824"/>
                    <a:pt x="55721" y="114776"/>
                    <a:pt x="50959" y="114776"/>
                  </a:cubicBezTo>
                  <a:lnTo>
                    <a:pt x="7144" y="114776"/>
                  </a:lnTo>
                  <a:lnTo>
                    <a:pt x="7144" y="7144"/>
                  </a:lnTo>
                  <a:close/>
                  <a:moveTo>
                    <a:pt x="49054" y="50006"/>
                  </a:moveTo>
                  <a:cubicBezTo>
                    <a:pt x="52864" y="50006"/>
                    <a:pt x="56674" y="49054"/>
                    <a:pt x="58579" y="47149"/>
                  </a:cubicBezTo>
                  <a:cubicBezTo>
                    <a:pt x="60484" y="45244"/>
                    <a:pt x="62389" y="42386"/>
                    <a:pt x="62389" y="38576"/>
                  </a:cubicBezTo>
                  <a:cubicBezTo>
                    <a:pt x="62389" y="34766"/>
                    <a:pt x="61436" y="31909"/>
                    <a:pt x="58579" y="30004"/>
                  </a:cubicBezTo>
                  <a:cubicBezTo>
                    <a:pt x="56674" y="28099"/>
                    <a:pt x="52864" y="27146"/>
                    <a:pt x="49054" y="27146"/>
                  </a:cubicBezTo>
                  <a:lnTo>
                    <a:pt x="30004" y="27146"/>
                  </a:lnTo>
                  <a:lnTo>
                    <a:pt x="30004" y="49054"/>
                  </a:lnTo>
                  <a:lnTo>
                    <a:pt x="49054" y="49054"/>
                  </a:lnTo>
                  <a:close/>
                  <a:moveTo>
                    <a:pt x="50959" y="94774"/>
                  </a:moveTo>
                  <a:cubicBezTo>
                    <a:pt x="60484" y="94774"/>
                    <a:pt x="65246" y="90964"/>
                    <a:pt x="65246" y="82391"/>
                  </a:cubicBezTo>
                  <a:cubicBezTo>
                    <a:pt x="65246" y="73819"/>
                    <a:pt x="60484" y="70009"/>
                    <a:pt x="50006" y="70009"/>
                  </a:cubicBezTo>
                  <a:lnTo>
                    <a:pt x="30004" y="70009"/>
                  </a:lnTo>
                  <a:lnTo>
                    <a:pt x="30004" y="93821"/>
                  </a:lnTo>
                  <a:lnTo>
                    <a:pt x="50959" y="9382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4" name="Google Shape;504;p14"/>
            <p:cNvSpPr/>
            <p:nvPr/>
          </p:nvSpPr>
          <p:spPr>
            <a:xfrm>
              <a:off x="4273391" y="1569244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83344" y="65246"/>
                  </a:moveTo>
                  <a:cubicBezTo>
                    <a:pt x="79534" y="71914"/>
                    <a:pt x="74771" y="76676"/>
                    <a:pt x="69056" y="80486"/>
                  </a:cubicBezTo>
                  <a:cubicBezTo>
                    <a:pt x="63341" y="84296"/>
                    <a:pt x="55721" y="86201"/>
                    <a:pt x="47149" y="86201"/>
                  </a:cubicBezTo>
                  <a:cubicBezTo>
                    <a:pt x="41434" y="86201"/>
                    <a:pt x="35719" y="85249"/>
                    <a:pt x="30956" y="83344"/>
                  </a:cubicBezTo>
                  <a:cubicBezTo>
                    <a:pt x="26194" y="81439"/>
                    <a:pt x="21431" y="78581"/>
                    <a:pt x="18574" y="74771"/>
                  </a:cubicBezTo>
                  <a:cubicBezTo>
                    <a:pt x="14764" y="70961"/>
                    <a:pt x="11906" y="67151"/>
                    <a:pt x="10001" y="62389"/>
                  </a:cubicBezTo>
                  <a:cubicBezTo>
                    <a:pt x="8096" y="57626"/>
                    <a:pt x="7144" y="51911"/>
                    <a:pt x="7144" y="46196"/>
                  </a:cubicBezTo>
                  <a:cubicBezTo>
                    <a:pt x="7144" y="40481"/>
                    <a:pt x="8096" y="35719"/>
                    <a:pt x="10001" y="30956"/>
                  </a:cubicBezTo>
                  <a:cubicBezTo>
                    <a:pt x="11906" y="26194"/>
                    <a:pt x="14764" y="22384"/>
                    <a:pt x="18574" y="18574"/>
                  </a:cubicBezTo>
                  <a:cubicBezTo>
                    <a:pt x="22384" y="14764"/>
                    <a:pt x="26194" y="11906"/>
                    <a:pt x="30956" y="10001"/>
                  </a:cubicBezTo>
                  <a:cubicBezTo>
                    <a:pt x="35719" y="8096"/>
                    <a:pt x="41434" y="7144"/>
                    <a:pt x="46196" y="7144"/>
                  </a:cubicBezTo>
                  <a:cubicBezTo>
                    <a:pt x="51911" y="7144"/>
                    <a:pt x="57626" y="8096"/>
                    <a:pt x="62389" y="10001"/>
                  </a:cubicBezTo>
                  <a:cubicBezTo>
                    <a:pt x="67151" y="11906"/>
                    <a:pt x="70961" y="14764"/>
                    <a:pt x="73819" y="18574"/>
                  </a:cubicBezTo>
                  <a:cubicBezTo>
                    <a:pt x="76676" y="22384"/>
                    <a:pt x="79534" y="26194"/>
                    <a:pt x="80486" y="30956"/>
                  </a:cubicBezTo>
                  <a:cubicBezTo>
                    <a:pt x="82391" y="35719"/>
                    <a:pt x="83344" y="40481"/>
                    <a:pt x="83344" y="46196"/>
                  </a:cubicBezTo>
                  <a:cubicBezTo>
                    <a:pt x="83344" y="47149"/>
                    <a:pt x="83344" y="48101"/>
                    <a:pt x="83344" y="49054"/>
                  </a:cubicBezTo>
                  <a:cubicBezTo>
                    <a:pt x="83344" y="50006"/>
                    <a:pt x="83344" y="50959"/>
                    <a:pt x="83344" y="50959"/>
                  </a:cubicBezTo>
                  <a:cubicBezTo>
                    <a:pt x="83344" y="51911"/>
                    <a:pt x="83344" y="51911"/>
                    <a:pt x="83344" y="52864"/>
                  </a:cubicBezTo>
                  <a:lnTo>
                    <a:pt x="29051" y="52864"/>
                  </a:lnTo>
                  <a:cubicBezTo>
                    <a:pt x="30004" y="57626"/>
                    <a:pt x="32861" y="61436"/>
                    <a:pt x="35719" y="63341"/>
                  </a:cubicBezTo>
                  <a:cubicBezTo>
                    <a:pt x="39529" y="65246"/>
                    <a:pt x="43339" y="67151"/>
                    <a:pt x="47149" y="67151"/>
                  </a:cubicBezTo>
                  <a:cubicBezTo>
                    <a:pt x="50959" y="67151"/>
                    <a:pt x="54769" y="66199"/>
                    <a:pt x="57626" y="64294"/>
                  </a:cubicBezTo>
                  <a:cubicBezTo>
                    <a:pt x="60484" y="62389"/>
                    <a:pt x="62389" y="60484"/>
                    <a:pt x="64294" y="57626"/>
                  </a:cubicBezTo>
                  <a:lnTo>
                    <a:pt x="83344" y="65246"/>
                  </a:lnTo>
                  <a:close/>
                  <a:moveTo>
                    <a:pt x="63341" y="35719"/>
                  </a:moveTo>
                  <a:cubicBezTo>
                    <a:pt x="63341" y="34766"/>
                    <a:pt x="62389" y="32861"/>
                    <a:pt x="61436" y="31909"/>
                  </a:cubicBezTo>
                  <a:cubicBezTo>
                    <a:pt x="60484" y="30956"/>
                    <a:pt x="59531" y="29051"/>
                    <a:pt x="58579" y="28099"/>
                  </a:cubicBezTo>
                  <a:cubicBezTo>
                    <a:pt x="57626" y="27146"/>
                    <a:pt x="55721" y="26194"/>
                    <a:pt x="53816" y="25241"/>
                  </a:cubicBezTo>
                  <a:cubicBezTo>
                    <a:pt x="51911" y="24289"/>
                    <a:pt x="50006" y="24289"/>
                    <a:pt x="47149" y="24289"/>
                  </a:cubicBezTo>
                  <a:cubicBezTo>
                    <a:pt x="43339" y="24289"/>
                    <a:pt x="40481" y="25241"/>
                    <a:pt x="37624" y="27146"/>
                  </a:cubicBezTo>
                  <a:cubicBezTo>
                    <a:pt x="34766" y="29051"/>
                    <a:pt x="31909" y="31909"/>
                    <a:pt x="30956" y="35719"/>
                  </a:cubicBezTo>
                  <a:lnTo>
                    <a:pt x="63341" y="35719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5" name="Google Shape;505;p14"/>
            <p:cNvSpPr/>
            <p:nvPr/>
          </p:nvSpPr>
          <p:spPr>
            <a:xfrm>
              <a:off x="4396264" y="1536859"/>
              <a:ext cx="38100" cy="114300"/>
            </a:xfrm>
            <a:custGeom>
              <a:rect b="b" l="l" r="r" t="t"/>
              <a:pathLst>
                <a:path extrusionOk="0" h="114300" w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115729"/>
                  </a:lnTo>
                  <a:lnTo>
                    <a:pt x="7144" y="11572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6" name="Google Shape;506;p14"/>
            <p:cNvSpPr/>
            <p:nvPr/>
          </p:nvSpPr>
          <p:spPr>
            <a:xfrm>
              <a:off x="4439126" y="1569244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27146" y="18574"/>
                  </a:moveTo>
                  <a:lnTo>
                    <a:pt x="29051" y="18574"/>
                  </a:lnTo>
                  <a:cubicBezTo>
                    <a:pt x="33814" y="10954"/>
                    <a:pt x="41434" y="7144"/>
                    <a:pt x="51911" y="7144"/>
                  </a:cubicBezTo>
                  <a:cubicBezTo>
                    <a:pt x="61436" y="7144"/>
                    <a:pt x="68104" y="10001"/>
                    <a:pt x="72866" y="15716"/>
                  </a:cubicBezTo>
                  <a:cubicBezTo>
                    <a:pt x="77629" y="21431"/>
                    <a:pt x="79534" y="29051"/>
                    <a:pt x="79534" y="39529"/>
                  </a:cubicBezTo>
                  <a:lnTo>
                    <a:pt x="79534" y="83344"/>
                  </a:lnTo>
                  <a:lnTo>
                    <a:pt x="56674" y="83344"/>
                  </a:lnTo>
                  <a:lnTo>
                    <a:pt x="56674" y="41434"/>
                  </a:lnTo>
                  <a:cubicBezTo>
                    <a:pt x="56674" y="37624"/>
                    <a:pt x="55721" y="33814"/>
                    <a:pt x="53816" y="31909"/>
                  </a:cubicBezTo>
                  <a:cubicBezTo>
                    <a:pt x="51911" y="29051"/>
                    <a:pt x="49054" y="28099"/>
                    <a:pt x="45244" y="28099"/>
                  </a:cubicBezTo>
                  <a:cubicBezTo>
                    <a:pt x="40481" y="28099"/>
                    <a:pt x="35719" y="30004"/>
                    <a:pt x="33814" y="33814"/>
                  </a:cubicBezTo>
                  <a:cubicBezTo>
                    <a:pt x="31909" y="37624"/>
                    <a:pt x="30004" y="43339"/>
                    <a:pt x="30004" y="49054"/>
                  </a:cubicBezTo>
                  <a:lnTo>
                    <a:pt x="30004" y="83344"/>
                  </a:lnTo>
                  <a:lnTo>
                    <a:pt x="7144" y="83344"/>
                  </a:lnTo>
                  <a:lnTo>
                    <a:pt x="7144" y="9049"/>
                  </a:lnTo>
                  <a:lnTo>
                    <a:pt x="28099" y="9049"/>
                  </a:lnTo>
                  <a:lnTo>
                    <a:pt x="28099" y="1857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7" name="Google Shape;507;p14"/>
            <p:cNvSpPr/>
            <p:nvPr/>
          </p:nvSpPr>
          <p:spPr>
            <a:xfrm>
              <a:off x="4517231" y="1548289"/>
              <a:ext cx="66675" cy="104775"/>
            </a:xfrm>
            <a:custGeom>
              <a:rect b="b" l="l" r="r" t="t"/>
              <a:pathLst>
                <a:path extrusionOk="0" h="104775" w="66675">
                  <a:moveTo>
                    <a:pt x="20479" y="49054"/>
                  </a:moveTo>
                  <a:lnTo>
                    <a:pt x="7144" y="49054"/>
                  </a:lnTo>
                  <a:lnTo>
                    <a:pt x="7144" y="30004"/>
                  </a:lnTo>
                  <a:lnTo>
                    <a:pt x="20479" y="30004"/>
                  </a:lnTo>
                  <a:lnTo>
                    <a:pt x="20479" y="7144"/>
                  </a:lnTo>
                  <a:lnTo>
                    <a:pt x="43339" y="7144"/>
                  </a:lnTo>
                  <a:lnTo>
                    <a:pt x="43339" y="30004"/>
                  </a:lnTo>
                  <a:lnTo>
                    <a:pt x="61436" y="30004"/>
                  </a:lnTo>
                  <a:lnTo>
                    <a:pt x="61436" y="49054"/>
                  </a:lnTo>
                  <a:lnTo>
                    <a:pt x="43339" y="49054"/>
                  </a:lnTo>
                  <a:lnTo>
                    <a:pt x="43339" y="74771"/>
                  </a:lnTo>
                  <a:cubicBezTo>
                    <a:pt x="43339" y="76676"/>
                    <a:pt x="43339" y="77629"/>
                    <a:pt x="44291" y="79534"/>
                  </a:cubicBezTo>
                  <a:cubicBezTo>
                    <a:pt x="44291" y="80486"/>
                    <a:pt x="45244" y="82391"/>
                    <a:pt x="46196" y="83344"/>
                  </a:cubicBezTo>
                  <a:cubicBezTo>
                    <a:pt x="48101" y="84296"/>
                    <a:pt x="50006" y="85249"/>
                    <a:pt x="51911" y="85249"/>
                  </a:cubicBezTo>
                  <a:cubicBezTo>
                    <a:pt x="53816" y="85249"/>
                    <a:pt x="54769" y="85249"/>
                    <a:pt x="55721" y="84296"/>
                  </a:cubicBezTo>
                  <a:cubicBezTo>
                    <a:pt x="56674" y="84296"/>
                    <a:pt x="57626" y="83344"/>
                    <a:pt x="58579" y="82391"/>
                  </a:cubicBezTo>
                  <a:lnTo>
                    <a:pt x="65246" y="102394"/>
                  </a:lnTo>
                  <a:cubicBezTo>
                    <a:pt x="62389" y="103346"/>
                    <a:pt x="59531" y="104299"/>
                    <a:pt x="56674" y="105251"/>
                  </a:cubicBezTo>
                  <a:cubicBezTo>
                    <a:pt x="53816" y="106204"/>
                    <a:pt x="50006" y="106204"/>
                    <a:pt x="47149" y="106204"/>
                  </a:cubicBezTo>
                  <a:cubicBezTo>
                    <a:pt x="39529" y="106204"/>
                    <a:pt x="32861" y="103346"/>
                    <a:pt x="28099" y="99536"/>
                  </a:cubicBezTo>
                  <a:cubicBezTo>
                    <a:pt x="25241" y="96679"/>
                    <a:pt x="23336" y="93821"/>
                    <a:pt x="22384" y="90011"/>
                  </a:cubicBezTo>
                  <a:cubicBezTo>
                    <a:pt x="21431" y="86201"/>
                    <a:pt x="20479" y="82391"/>
                    <a:pt x="20479" y="77629"/>
                  </a:cubicBezTo>
                  <a:lnTo>
                    <a:pt x="20479" y="4905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8" name="Google Shape;508;p14"/>
            <p:cNvSpPr/>
            <p:nvPr/>
          </p:nvSpPr>
          <p:spPr>
            <a:xfrm>
              <a:off x="4580096" y="1569244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83344" y="65246"/>
                  </a:moveTo>
                  <a:cubicBezTo>
                    <a:pt x="79534" y="71914"/>
                    <a:pt x="74771" y="76676"/>
                    <a:pt x="69056" y="80486"/>
                  </a:cubicBezTo>
                  <a:cubicBezTo>
                    <a:pt x="63341" y="84296"/>
                    <a:pt x="55721" y="86201"/>
                    <a:pt x="47149" y="86201"/>
                  </a:cubicBezTo>
                  <a:cubicBezTo>
                    <a:pt x="41434" y="86201"/>
                    <a:pt x="35719" y="85249"/>
                    <a:pt x="30956" y="83344"/>
                  </a:cubicBezTo>
                  <a:cubicBezTo>
                    <a:pt x="26194" y="81439"/>
                    <a:pt x="21431" y="78581"/>
                    <a:pt x="18574" y="74771"/>
                  </a:cubicBezTo>
                  <a:cubicBezTo>
                    <a:pt x="14764" y="70961"/>
                    <a:pt x="11906" y="67151"/>
                    <a:pt x="10001" y="62389"/>
                  </a:cubicBezTo>
                  <a:cubicBezTo>
                    <a:pt x="8096" y="57626"/>
                    <a:pt x="7144" y="51911"/>
                    <a:pt x="7144" y="46196"/>
                  </a:cubicBezTo>
                  <a:cubicBezTo>
                    <a:pt x="7144" y="40481"/>
                    <a:pt x="8096" y="35719"/>
                    <a:pt x="10001" y="30956"/>
                  </a:cubicBezTo>
                  <a:cubicBezTo>
                    <a:pt x="11906" y="26194"/>
                    <a:pt x="14764" y="22384"/>
                    <a:pt x="18574" y="18574"/>
                  </a:cubicBezTo>
                  <a:cubicBezTo>
                    <a:pt x="22384" y="14764"/>
                    <a:pt x="26194" y="11906"/>
                    <a:pt x="30956" y="10001"/>
                  </a:cubicBezTo>
                  <a:cubicBezTo>
                    <a:pt x="35719" y="8096"/>
                    <a:pt x="41434" y="7144"/>
                    <a:pt x="46196" y="7144"/>
                  </a:cubicBezTo>
                  <a:cubicBezTo>
                    <a:pt x="51911" y="7144"/>
                    <a:pt x="57626" y="8096"/>
                    <a:pt x="62389" y="10001"/>
                  </a:cubicBezTo>
                  <a:cubicBezTo>
                    <a:pt x="67151" y="11906"/>
                    <a:pt x="70961" y="14764"/>
                    <a:pt x="73819" y="18574"/>
                  </a:cubicBezTo>
                  <a:cubicBezTo>
                    <a:pt x="76676" y="22384"/>
                    <a:pt x="79534" y="26194"/>
                    <a:pt x="80486" y="30956"/>
                  </a:cubicBezTo>
                  <a:cubicBezTo>
                    <a:pt x="82391" y="35719"/>
                    <a:pt x="83344" y="40481"/>
                    <a:pt x="83344" y="46196"/>
                  </a:cubicBezTo>
                  <a:cubicBezTo>
                    <a:pt x="83344" y="47149"/>
                    <a:pt x="83344" y="48101"/>
                    <a:pt x="83344" y="49054"/>
                  </a:cubicBezTo>
                  <a:cubicBezTo>
                    <a:pt x="83344" y="50006"/>
                    <a:pt x="83344" y="50959"/>
                    <a:pt x="83344" y="50959"/>
                  </a:cubicBezTo>
                  <a:cubicBezTo>
                    <a:pt x="83344" y="51911"/>
                    <a:pt x="83344" y="51911"/>
                    <a:pt x="83344" y="52864"/>
                  </a:cubicBezTo>
                  <a:lnTo>
                    <a:pt x="29051" y="52864"/>
                  </a:lnTo>
                  <a:cubicBezTo>
                    <a:pt x="30004" y="57626"/>
                    <a:pt x="32861" y="61436"/>
                    <a:pt x="35719" y="63341"/>
                  </a:cubicBezTo>
                  <a:cubicBezTo>
                    <a:pt x="39529" y="65246"/>
                    <a:pt x="43339" y="67151"/>
                    <a:pt x="47149" y="67151"/>
                  </a:cubicBezTo>
                  <a:cubicBezTo>
                    <a:pt x="50959" y="67151"/>
                    <a:pt x="54769" y="66199"/>
                    <a:pt x="57626" y="64294"/>
                  </a:cubicBezTo>
                  <a:cubicBezTo>
                    <a:pt x="60484" y="62389"/>
                    <a:pt x="62389" y="60484"/>
                    <a:pt x="64294" y="57626"/>
                  </a:cubicBezTo>
                  <a:lnTo>
                    <a:pt x="83344" y="65246"/>
                  </a:lnTo>
                  <a:close/>
                  <a:moveTo>
                    <a:pt x="63341" y="35719"/>
                  </a:moveTo>
                  <a:cubicBezTo>
                    <a:pt x="63341" y="34766"/>
                    <a:pt x="62389" y="32861"/>
                    <a:pt x="61436" y="31909"/>
                  </a:cubicBezTo>
                  <a:cubicBezTo>
                    <a:pt x="60484" y="30956"/>
                    <a:pt x="59531" y="29051"/>
                    <a:pt x="58579" y="28099"/>
                  </a:cubicBezTo>
                  <a:cubicBezTo>
                    <a:pt x="57626" y="27146"/>
                    <a:pt x="55721" y="26194"/>
                    <a:pt x="53816" y="25241"/>
                  </a:cubicBezTo>
                  <a:cubicBezTo>
                    <a:pt x="51911" y="24289"/>
                    <a:pt x="50006" y="24289"/>
                    <a:pt x="47149" y="24289"/>
                  </a:cubicBezTo>
                  <a:cubicBezTo>
                    <a:pt x="43339" y="24289"/>
                    <a:pt x="40481" y="25241"/>
                    <a:pt x="37624" y="27146"/>
                  </a:cubicBezTo>
                  <a:cubicBezTo>
                    <a:pt x="34766" y="29051"/>
                    <a:pt x="31909" y="31909"/>
                    <a:pt x="30956" y="35719"/>
                  </a:cubicBezTo>
                  <a:lnTo>
                    <a:pt x="63341" y="35719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9" name="Google Shape;509;p14"/>
            <p:cNvSpPr/>
            <p:nvPr/>
          </p:nvSpPr>
          <p:spPr>
            <a:xfrm>
              <a:off x="4667726" y="1568291"/>
              <a:ext cx="66675" cy="85725"/>
            </a:xfrm>
            <a:custGeom>
              <a:rect b="b" l="l" r="r" t="t"/>
              <a:pathLst>
                <a:path extrusionOk="0" h="85725" w="66675">
                  <a:moveTo>
                    <a:pt x="8096" y="10001"/>
                  </a:moveTo>
                  <a:lnTo>
                    <a:pt x="29051" y="10001"/>
                  </a:lnTo>
                  <a:lnTo>
                    <a:pt x="29051" y="19526"/>
                  </a:lnTo>
                  <a:lnTo>
                    <a:pt x="30956" y="19526"/>
                  </a:lnTo>
                  <a:cubicBezTo>
                    <a:pt x="32861" y="16669"/>
                    <a:pt x="35719" y="13811"/>
                    <a:pt x="39529" y="10954"/>
                  </a:cubicBezTo>
                  <a:cubicBezTo>
                    <a:pt x="43339" y="9049"/>
                    <a:pt x="47149" y="7144"/>
                    <a:pt x="51911" y="7144"/>
                  </a:cubicBezTo>
                  <a:cubicBezTo>
                    <a:pt x="54769" y="7144"/>
                    <a:pt x="56674" y="7144"/>
                    <a:pt x="58579" y="8096"/>
                  </a:cubicBezTo>
                  <a:cubicBezTo>
                    <a:pt x="60484" y="9049"/>
                    <a:pt x="62389" y="9049"/>
                    <a:pt x="63341" y="10001"/>
                  </a:cubicBezTo>
                  <a:lnTo>
                    <a:pt x="57626" y="30004"/>
                  </a:lnTo>
                  <a:cubicBezTo>
                    <a:pt x="56674" y="29051"/>
                    <a:pt x="54769" y="29051"/>
                    <a:pt x="53816" y="28099"/>
                  </a:cubicBezTo>
                  <a:cubicBezTo>
                    <a:pt x="51911" y="28099"/>
                    <a:pt x="50006" y="27146"/>
                    <a:pt x="48101" y="27146"/>
                  </a:cubicBezTo>
                  <a:cubicBezTo>
                    <a:pt x="42386" y="27146"/>
                    <a:pt x="38576" y="29051"/>
                    <a:pt x="34766" y="32861"/>
                  </a:cubicBezTo>
                  <a:cubicBezTo>
                    <a:pt x="31909" y="36671"/>
                    <a:pt x="30004" y="42386"/>
                    <a:pt x="30004" y="48101"/>
                  </a:cubicBezTo>
                  <a:lnTo>
                    <a:pt x="30004" y="82391"/>
                  </a:lnTo>
                  <a:lnTo>
                    <a:pt x="7144" y="82391"/>
                  </a:lnTo>
                  <a:lnTo>
                    <a:pt x="7144" y="1000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0" name="Google Shape;510;p14"/>
            <p:cNvSpPr/>
            <p:nvPr/>
          </p:nvSpPr>
          <p:spPr>
            <a:xfrm>
              <a:off x="4733449" y="1569244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27146" y="18574"/>
                  </a:moveTo>
                  <a:lnTo>
                    <a:pt x="29051" y="18574"/>
                  </a:lnTo>
                  <a:cubicBezTo>
                    <a:pt x="33814" y="10954"/>
                    <a:pt x="41434" y="7144"/>
                    <a:pt x="51911" y="7144"/>
                  </a:cubicBezTo>
                  <a:cubicBezTo>
                    <a:pt x="61436" y="7144"/>
                    <a:pt x="68104" y="10001"/>
                    <a:pt x="72866" y="15716"/>
                  </a:cubicBezTo>
                  <a:cubicBezTo>
                    <a:pt x="77629" y="21431"/>
                    <a:pt x="79534" y="29051"/>
                    <a:pt x="79534" y="39529"/>
                  </a:cubicBezTo>
                  <a:lnTo>
                    <a:pt x="79534" y="83344"/>
                  </a:lnTo>
                  <a:lnTo>
                    <a:pt x="56674" y="83344"/>
                  </a:lnTo>
                  <a:lnTo>
                    <a:pt x="56674" y="41434"/>
                  </a:lnTo>
                  <a:cubicBezTo>
                    <a:pt x="56674" y="37624"/>
                    <a:pt x="55721" y="33814"/>
                    <a:pt x="53816" y="31909"/>
                  </a:cubicBezTo>
                  <a:cubicBezTo>
                    <a:pt x="51911" y="29051"/>
                    <a:pt x="49054" y="28099"/>
                    <a:pt x="45244" y="28099"/>
                  </a:cubicBezTo>
                  <a:cubicBezTo>
                    <a:pt x="40481" y="28099"/>
                    <a:pt x="35719" y="30004"/>
                    <a:pt x="33814" y="33814"/>
                  </a:cubicBezTo>
                  <a:cubicBezTo>
                    <a:pt x="31909" y="37624"/>
                    <a:pt x="30004" y="43339"/>
                    <a:pt x="30004" y="49054"/>
                  </a:cubicBezTo>
                  <a:lnTo>
                    <a:pt x="30004" y="83344"/>
                  </a:lnTo>
                  <a:lnTo>
                    <a:pt x="7144" y="83344"/>
                  </a:lnTo>
                  <a:lnTo>
                    <a:pt x="7144" y="9049"/>
                  </a:lnTo>
                  <a:lnTo>
                    <a:pt x="28099" y="9049"/>
                  </a:lnTo>
                  <a:lnTo>
                    <a:pt x="28099" y="1857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1" name="Google Shape;511;p14"/>
            <p:cNvSpPr/>
            <p:nvPr/>
          </p:nvSpPr>
          <p:spPr>
            <a:xfrm>
              <a:off x="4816316" y="1569244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83344" y="65246"/>
                  </a:moveTo>
                  <a:cubicBezTo>
                    <a:pt x="79534" y="71914"/>
                    <a:pt x="74771" y="76676"/>
                    <a:pt x="69056" y="80486"/>
                  </a:cubicBezTo>
                  <a:cubicBezTo>
                    <a:pt x="63341" y="84296"/>
                    <a:pt x="55721" y="86201"/>
                    <a:pt x="47149" y="86201"/>
                  </a:cubicBezTo>
                  <a:cubicBezTo>
                    <a:pt x="41434" y="86201"/>
                    <a:pt x="35719" y="85249"/>
                    <a:pt x="30956" y="83344"/>
                  </a:cubicBezTo>
                  <a:cubicBezTo>
                    <a:pt x="26194" y="81439"/>
                    <a:pt x="21431" y="78581"/>
                    <a:pt x="18574" y="74771"/>
                  </a:cubicBezTo>
                  <a:cubicBezTo>
                    <a:pt x="14764" y="70961"/>
                    <a:pt x="11906" y="67151"/>
                    <a:pt x="10001" y="62389"/>
                  </a:cubicBezTo>
                  <a:cubicBezTo>
                    <a:pt x="8096" y="57626"/>
                    <a:pt x="7144" y="51911"/>
                    <a:pt x="7144" y="46196"/>
                  </a:cubicBezTo>
                  <a:cubicBezTo>
                    <a:pt x="7144" y="40481"/>
                    <a:pt x="8096" y="35719"/>
                    <a:pt x="10001" y="30956"/>
                  </a:cubicBezTo>
                  <a:cubicBezTo>
                    <a:pt x="11906" y="26194"/>
                    <a:pt x="14764" y="22384"/>
                    <a:pt x="18574" y="18574"/>
                  </a:cubicBezTo>
                  <a:cubicBezTo>
                    <a:pt x="22384" y="14764"/>
                    <a:pt x="26194" y="11906"/>
                    <a:pt x="30956" y="10001"/>
                  </a:cubicBezTo>
                  <a:cubicBezTo>
                    <a:pt x="35719" y="8096"/>
                    <a:pt x="41434" y="7144"/>
                    <a:pt x="46196" y="7144"/>
                  </a:cubicBezTo>
                  <a:cubicBezTo>
                    <a:pt x="51911" y="7144"/>
                    <a:pt x="57626" y="8096"/>
                    <a:pt x="62389" y="10001"/>
                  </a:cubicBezTo>
                  <a:cubicBezTo>
                    <a:pt x="67151" y="11906"/>
                    <a:pt x="70961" y="14764"/>
                    <a:pt x="73819" y="18574"/>
                  </a:cubicBezTo>
                  <a:cubicBezTo>
                    <a:pt x="76676" y="22384"/>
                    <a:pt x="79534" y="26194"/>
                    <a:pt x="80486" y="30956"/>
                  </a:cubicBezTo>
                  <a:cubicBezTo>
                    <a:pt x="82391" y="35719"/>
                    <a:pt x="83344" y="40481"/>
                    <a:pt x="83344" y="46196"/>
                  </a:cubicBezTo>
                  <a:cubicBezTo>
                    <a:pt x="83344" y="47149"/>
                    <a:pt x="83344" y="48101"/>
                    <a:pt x="83344" y="49054"/>
                  </a:cubicBezTo>
                  <a:cubicBezTo>
                    <a:pt x="83344" y="50006"/>
                    <a:pt x="83344" y="50959"/>
                    <a:pt x="83344" y="50959"/>
                  </a:cubicBezTo>
                  <a:cubicBezTo>
                    <a:pt x="83344" y="51911"/>
                    <a:pt x="83344" y="51911"/>
                    <a:pt x="83344" y="52864"/>
                  </a:cubicBezTo>
                  <a:lnTo>
                    <a:pt x="29051" y="52864"/>
                  </a:lnTo>
                  <a:cubicBezTo>
                    <a:pt x="30004" y="57626"/>
                    <a:pt x="32861" y="61436"/>
                    <a:pt x="35719" y="63341"/>
                  </a:cubicBezTo>
                  <a:cubicBezTo>
                    <a:pt x="38576" y="65246"/>
                    <a:pt x="43339" y="67151"/>
                    <a:pt x="47149" y="67151"/>
                  </a:cubicBezTo>
                  <a:cubicBezTo>
                    <a:pt x="50959" y="67151"/>
                    <a:pt x="54769" y="66199"/>
                    <a:pt x="57626" y="64294"/>
                  </a:cubicBezTo>
                  <a:cubicBezTo>
                    <a:pt x="60484" y="62389"/>
                    <a:pt x="62389" y="60484"/>
                    <a:pt x="64294" y="57626"/>
                  </a:cubicBezTo>
                  <a:lnTo>
                    <a:pt x="83344" y="65246"/>
                  </a:lnTo>
                  <a:close/>
                  <a:moveTo>
                    <a:pt x="63341" y="35719"/>
                  </a:moveTo>
                  <a:cubicBezTo>
                    <a:pt x="63341" y="34766"/>
                    <a:pt x="62389" y="32861"/>
                    <a:pt x="61436" y="31909"/>
                  </a:cubicBezTo>
                  <a:cubicBezTo>
                    <a:pt x="60484" y="30956"/>
                    <a:pt x="59531" y="29051"/>
                    <a:pt x="58579" y="28099"/>
                  </a:cubicBezTo>
                  <a:cubicBezTo>
                    <a:pt x="57626" y="27146"/>
                    <a:pt x="55721" y="26194"/>
                    <a:pt x="53816" y="25241"/>
                  </a:cubicBezTo>
                  <a:cubicBezTo>
                    <a:pt x="51911" y="24289"/>
                    <a:pt x="50006" y="24289"/>
                    <a:pt x="47149" y="24289"/>
                  </a:cubicBezTo>
                  <a:cubicBezTo>
                    <a:pt x="43339" y="24289"/>
                    <a:pt x="40481" y="25241"/>
                    <a:pt x="37624" y="27146"/>
                  </a:cubicBezTo>
                  <a:cubicBezTo>
                    <a:pt x="34766" y="29051"/>
                    <a:pt x="31909" y="31909"/>
                    <a:pt x="30956" y="35719"/>
                  </a:cubicBezTo>
                  <a:lnTo>
                    <a:pt x="63341" y="35719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2" name="Google Shape;512;p14"/>
            <p:cNvSpPr/>
            <p:nvPr/>
          </p:nvSpPr>
          <p:spPr>
            <a:xfrm>
              <a:off x="4897279" y="1548289"/>
              <a:ext cx="66675" cy="104775"/>
            </a:xfrm>
            <a:custGeom>
              <a:rect b="b" l="l" r="r" t="t"/>
              <a:pathLst>
                <a:path extrusionOk="0" h="104775" w="66675">
                  <a:moveTo>
                    <a:pt x="20479" y="49054"/>
                  </a:moveTo>
                  <a:lnTo>
                    <a:pt x="7144" y="49054"/>
                  </a:lnTo>
                  <a:lnTo>
                    <a:pt x="7144" y="30004"/>
                  </a:lnTo>
                  <a:lnTo>
                    <a:pt x="20479" y="30004"/>
                  </a:lnTo>
                  <a:lnTo>
                    <a:pt x="20479" y="7144"/>
                  </a:lnTo>
                  <a:lnTo>
                    <a:pt x="43339" y="7144"/>
                  </a:lnTo>
                  <a:lnTo>
                    <a:pt x="43339" y="30004"/>
                  </a:lnTo>
                  <a:lnTo>
                    <a:pt x="61436" y="30004"/>
                  </a:lnTo>
                  <a:lnTo>
                    <a:pt x="61436" y="49054"/>
                  </a:lnTo>
                  <a:lnTo>
                    <a:pt x="43339" y="49054"/>
                  </a:lnTo>
                  <a:lnTo>
                    <a:pt x="43339" y="74771"/>
                  </a:lnTo>
                  <a:cubicBezTo>
                    <a:pt x="43339" y="76676"/>
                    <a:pt x="43339" y="77629"/>
                    <a:pt x="44291" y="79534"/>
                  </a:cubicBezTo>
                  <a:cubicBezTo>
                    <a:pt x="44291" y="80486"/>
                    <a:pt x="45244" y="82391"/>
                    <a:pt x="46196" y="83344"/>
                  </a:cubicBezTo>
                  <a:cubicBezTo>
                    <a:pt x="48101" y="84296"/>
                    <a:pt x="50006" y="85249"/>
                    <a:pt x="51911" y="85249"/>
                  </a:cubicBezTo>
                  <a:cubicBezTo>
                    <a:pt x="53816" y="85249"/>
                    <a:pt x="54769" y="85249"/>
                    <a:pt x="55721" y="84296"/>
                  </a:cubicBezTo>
                  <a:cubicBezTo>
                    <a:pt x="56674" y="84296"/>
                    <a:pt x="57626" y="83344"/>
                    <a:pt x="58579" y="82391"/>
                  </a:cubicBezTo>
                  <a:lnTo>
                    <a:pt x="65246" y="102394"/>
                  </a:lnTo>
                  <a:cubicBezTo>
                    <a:pt x="62389" y="103346"/>
                    <a:pt x="59531" y="104299"/>
                    <a:pt x="56674" y="105251"/>
                  </a:cubicBezTo>
                  <a:cubicBezTo>
                    <a:pt x="53816" y="106204"/>
                    <a:pt x="50006" y="106204"/>
                    <a:pt x="47149" y="106204"/>
                  </a:cubicBezTo>
                  <a:cubicBezTo>
                    <a:pt x="39529" y="106204"/>
                    <a:pt x="32861" y="103346"/>
                    <a:pt x="28099" y="99536"/>
                  </a:cubicBezTo>
                  <a:cubicBezTo>
                    <a:pt x="25241" y="96679"/>
                    <a:pt x="23336" y="93821"/>
                    <a:pt x="22384" y="90011"/>
                  </a:cubicBezTo>
                  <a:cubicBezTo>
                    <a:pt x="21431" y="86201"/>
                    <a:pt x="20479" y="82391"/>
                    <a:pt x="20479" y="77629"/>
                  </a:cubicBezTo>
                  <a:lnTo>
                    <a:pt x="20479" y="4905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3" name="Google Shape;513;p14"/>
            <p:cNvSpPr/>
            <p:nvPr/>
          </p:nvSpPr>
          <p:spPr>
            <a:xfrm>
              <a:off x="4414361" y="1688306"/>
              <a:ext cx="104775" cy="114300"/>
            </a:xfrm>
            <a:custGeom>
              <a:rect b="b" l="l" r="r" t="t"/>
              <a:pathLst>
                <a:path extrusionOk="0" h="114300" w="104775">
                  <a:moveTo>
                    <a:pt x="7144" y="7144"/>
                  </a:moveTo>
                  <a:lnTo>
                    <a:pt x="30956" y="7144"/>
                  </a:lnTo>
                  <a:lnTo>
                    <a:pt x="30956" y="49054"/>
                  </a:lnTo>
                  <a:lnTo>
                    <a:pt x="32861" y="49054"/>
                  </a:lnTo>
                  <a:lnTo>
                    <a:pt x="69056" y="7144"/>
                  </a:lnTo>
                  <a:lnTo>
                    <a:pt x="96679" y="7144"/>
                  </a:lnTo>
                  <a:lnTo>
                    <a:pt x="96679" y="9049"/>
                  </a:lnTo>
                  <a:lnTo>
                    <a:pt x="57626" y="52864"/>
                  </a:lnTo>
                  <a:lnTo>
                    <a:pt x="101441" y="113824"/>
                  </a:lnTo>
                  <a:lnTo>
                    <a:pt x="101441" y="115729"/>
                  </a:lnTo>
                  <a:lnTo>
                    <a:pt x="72866" y="115729"/>
                  </a:lnTo>
                  <a:lnTo>
                    <a:pt x="42386" y="71914"/>
                  </a:lnTo>
                  <a:lnTo>
                    <a:pt x="30956" y="83344"/>
                  </a:lnTo>
                  <a:lnTo>
                    <a:pt x="30956" y="115729"/>
                  </a:lnTo>
                  <a:lnTo>
                    <a:pt x="7144" y="11572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4" name="Google Shape;514;p14"/>
            <p:cNvSpPr/>
            <p:nvPr/>
          </p:nvSpPr>
          <p:spPr>
            <a:xfrm>
              <a:off x="4513421" y="1687354"/>
              <a:ext cx="38100" cy="123825"/>
            </a:xfrm>
            <a:custGeom>
              <a:rect b="b" l="l" r="r" t="t"/>
              <a:pathLst>
                <a:path extrusionOk="0" h="123825" w="38100">
                  <a:moveTo>
                    <a:pt x="21431" y="35719"/>
                  </a:moveTo>
                  <a:cubicBezTo>
                    <a:pt x="19526" y="35719"/>
                    <a:pt x="17621" y="35719"/>
                    <a:pt x="15716" y="34766"/>
                  </a:cubicBezTo>
                  <a:cubicBezTo>
                    <a:pt x="13811" y="33814"/>
                    <a:pt x="12859" y="32861"/>
                    <a:pt x="10954" y="31909"/>
                  </a:cubicBezTo>
                  <a:cubicBezTo>
                    <a:pt x="9049" y="30956"/>
                    <a:pt x="9049" y="29051"/>
                    <a:pt x="8096" y="27146"/>
                  </a:cubicBezTo>
                  <a:cubicBezTo>
                    <a:pt x="7144" y="25241"/>
                    <a:pt x="7144" y="23336"/>
                    <a:pt x="7144" y="21431"/>
                  </a:cubicBezTo>
                  <a:cubicBezTo>
                    <a:pt x="7144" y="19526"/>
                    <a:pt x="7144" y="17621"/>
                    <a:pt x="8096" y="15716"/>
                  </a:cubicBezTo>
                  <a:cubicBezTo>
                    <a:pt x="9049" y="13811"/>
                    <a:pt x="10001" y="12859"/>
                    <a:pt x="10954" y="10954"/>
                  </a:cubicBezTo>
                  <a:cubicBezTo>
                    <a:pt x="11906" y="9049"/>
                    <a:pt x="13811" y="9049"/>
                    <a:pt x="15716" y="8096"/>
                  </a:cubicBezTo>
                  <a:cubicBezTo>
                    <a:pt x="17621" y="7144"/>
                    <a:pt x="19526" y="7144"/>
                    <a:pt x="21431" y="7144"/>
                  </a:cubicBezTo>
                  <a:cubicBezTo>
                    <a:pt x="23336" y="7144"/>
                    <a:pt x="25241" y="7144"/>
                    <a:pt x="27146" y="8096"/>
                  </a:cubicBezTo>
                  <a:cubicBezTo>
                    <a:pt x="29051" y="9049"/>
                    <a:pt x="30004" y="10001"/>
                    <a:pt x="31909" y="10954"/>
                  </a:cubicBezTo>
                  <a:cubicBezTo>
                    <a:pt x="33814" y="11906"/>
                    <a:pt x="33814" y="13811"/>
                    <a:pt x="34766" y="15716"/>
                  </a:cubicBezTo>
                  <a:cubicBezTo>
                    <a:pt x="35719" y="17621"/>
                    <a:pt x="35719" y="19526"/>
                    <a:pt x="35719" y="21431"/>
                  </a:cubicBezTo>
                  <a:cubicBezTo>
                    <a:pt x="35719" y="23336"/>
                    <a:pt x="35719" y="25241"/>
                    <a:pt x="34766" y="27146"/>
                  </a:cubicBezTo>
                  <a:cubicBezTo>
                    <a:pt x="33814" y="29051"/>
                    <a:pt x="32861" y="30004"/>
                    <a:pt x="31909" y="31909"/>
                  </a:cubicBezTo>
                  <a:cubicBezTo>
                    <a:pt x="30956" y="33814"/>
                    <a:pt x="29051" y="33814"/>
                    <a:pt x="27146" y="34766"/>
                  </a:cubicBezTo>
                  <a:cubicBezTo>
                    <a:pt x="25241" y="34766"/>
                    <a:pt x="23336" y="35719"/>
                    <a:pt x="21431" y="35719"/>
                  </a:cubicBezTo>
                  <a:close/>
                  <a:moveTo>
                    <a:pt x="10001" y="116681"/>
                  </a:moveTo>
                  <a:lnTo>
                    <a:pt x="10001" y="42386"/>
                  </a:lnTo>
                  <a:lnTo>
                    <a:pt x="32861" y="42386"/>
                  </a:lnTo>
                  <a:lnTo>
                    <a:pt x="32861" y="116681"/>
                  </a:lnTo>
                  <a:lnTo>
                    <a:pt x="10001" y="11668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5" name="Google Shape;515;p14"/>
            <p:cNvSpPr/>
            <p:nvPr/>
          </p:nvSpPr>
          <p:spPr>
            <a:xfrm>
              <a:off x="4557236" y="1720691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27146" y="18574"/>
                  </a:moveTo>
                  <a:lnTo>
                    <a:pt x="29051" y="18574"/>
                  </a:lnTo>
                  <a:cubicBezTo>
                    <a:pt x="33814" y="10954"/>
                    <a:pt x="41434" y="7144"/>
                    <a:pt x="51911" y="7144"/>
                  </a:cubicBezTo>
                  <a:cubicBezTo>
                    <a:pt x="61436" y="7144"/>
                    <a:pt x="68104" y="10001"/>
                    <a:pt x="72866" y="15716"/>
                  </a:cubicBezTo>
                  <a:cubicBezTo>
                    <a:pt x="77629" y="21431"/>
                    <a:pt x="79534" y="29051"/>
                    <a:pt x="79534" y="39529"/>
                  </a:cubicBezTo>
                  <a:lnTo>
                    <a:pt x="79534" y="83344"/>
                  </a:lnTo>
                  <a:lnTo>
                    <a:pt x="56674" y="83344"/>
                  </a:lnTo>
                  <a:lnTo>
                    <a:pt x="56674" y="41434"/>
                  </a:lnTo>
                  <a:cubicBezTo>
                    <a:pt x="56674" y="37624"/>
                    <a:pt x="55721" y="33814"/>
                    <a:pt x="53816" y="31909"/>
                  </a:cubicBezTo>
                  <a:cubicBezTo>
                    <a:pt x="51911" y="29051"/>
                    <a:pt x="49054" y="28099"/>
                    <a:pt x="45244" y="28099"/>
                  </a:cubicBezTo>
                  <a:cubicBezTo>
                    <a:pt x="40481" y="28099"/>
                    <a:pt x="35719" y="30004"/>
                    <a:pt x="33814" y="33814"/>
                  </a:cubicBezTo>
                  <a:cubicBezTo>
                    <a:pt x="31909" y="37624"/>
                    <a:pt x="30004" y="43339"/>
                    <a:pt x="30004" y="49054"/>
                  </a:cubicBezTo>
                  <a:lnTo>
                    <a:pt x="30004" y="83344"/>
                  </a:lnTo>
                  <a:lnTo>
                    <a:pt x="7144" y="83344"/>
                  </a:lnTo>
                  <a:lnTo>
                    <a:pt x="7144" y="9049"/>
                  </a:lnTo>
                  <a:lnTo>
                    <a:pt x="28099" y="9049"/>
                  </a:lnTo>
                  <a:lnTo>
                    <a:pt x="28099" y="1857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6" name="Google Shape;516;p14"/>
            <p:cNvSpPr/>
            <p:nvPr/>
          </p:nvSpPr>
          <p:spPr>
            <a:xfrm>
              <a:off x="4640104" y="1688306"/>
              <a:ext cx="85725" cy="123825"/>
            </a:xfrm>
            <a:custGeom>
              <a:rect b="b" l="l" r="r" t="t"/>
              <a:pathLst>
                <a:path extrusionOk="0" h="123825" w="85725">
                  <a:moveTo>
                    <a:pt x="65246" y="107156"/>
                  </a:moveTo>
                  <a:lnTo>
                    <a:pt x="63341" y="107156"/>
                  </a:lnTo>
                  <a:cubicBezTo>
                    <a:pt x="61436" y="110014"/>
                    <a:pt x="58579" y="112871"/>
                    <a:pt x="55721" y="114776"/>
                  </a:cubicBezTo>
                  <a:cubicBezTo>
                    <a:pt x="51911" y="116681"/>
                    <a:pt x="47149" y="117634"/>
                    <a:pt x="42386" y="117634"/>
                  </a:cubicBezTo>
                  <a:cubicBezTo>
                    <a:pt x="37624" y="117634"/>
                    <a:pt x="32861" y="116681"/>
                    <a:pt x="29051" y="114776"/>
                  </a:cubicBezTo>
                  <a:cubicBezTo>
                    <a:pt x="25241" y="112871"/>
                    <a:pt x="20479" y="110014"/>
                    <a:pt x="17621" y="106204"/>
                  </a:cubicBezTo>
                  <a:cubicBezTo>
                    <a:pt x="14764" y="102394"/>
                    <a:pt x="11906" y="98584"/>
                    <a:pt x="10001" y="93821"/>
                  </a:cubicBezTo>
                  <a:cubicBezTo>
                    <a:pt x="8096" y="89059"/>
                    <a:pt x="7144" y="83344"/>
                    <a:pt x="7144" y="77629"/>
                  </a:cubicBezTo>
                  <a:cubicBezTo>
                    <a:pt x="7144" y="71914"/>
                    <a:pt x="8096" y="66199"/>
                    <a:pt x="10001" y="61436"/>
                  </a:cubicBezTo>
                  <a:cubicBezTo>
                    <a:pt x="11906" y="56674"/>
                    <a:pt x="14764" y="52864"/>
                    <a:pt x="17621" y="49054"/>
                  </a:cubicBezTo>
                  <a:cubicBezTo>
                    <a:pt x="20479" y="45244"/>
                    <a:pt x="24289" y="42386"/>
                    <a:pt x="29051" y="40481"/>
                  </a:cubicBezTo>
                  <a:cubicBezTo>
                    <a:pt x="33814" y="38576"/>
                    <a:pt x="37624" y="37624"/>
                    <a:pt x="42386" y="37624"/>
                  </a:cubicBezTo>
                  <a:cubicBezTo>
                    <a:pt x="48101" y="37624"/>
                    <a:pt x="51911" y="38576"/>
                    <a:pt x="55721" y="40481"/>
                  </a:cubicBezTo>
                  <a:cubicBezTo>
                    <a:pt x="59531" y="42386"/>
                    <a:pt x="62389" y="45244"/>
                    <a:pt x="63341" y="48101"/>
                  </a:cubicBezTo>
                  <a:lnTo>
                    <a:pt x="65246" y="48101"/>
                  </a:lnTo>
                  <a:lnTo>
                    <a:pt x="63341" y="37624"/>
                  </a:lnTo>
                  <a:lnTo>
                    <a:pt x="63341" y="7144"/>
                  </a:lnTo>
                  <a:lnTo>
                    <a:pt x="86201" y="7144"/>
                  </a:lnTo>
                  <a:lnTo>
                    <a:pt x="86201" y="115729"/>
                  </a:lnTo>
                  <a:lnTo>
                    <a:pt x="65246" y="115729"/>
                  </a:lnTo>
                  <a:lnTo>
                    <a:pt x="65246" y="107156"/>
                  </a:lnTo>
                  <a:close/>
                  <a:moveTo>
                    <a:pt x="47149" y="96679"/>
                  </a:moveTo>
                  <a:cubicBezTo>
                    <a:pt x="50006" y="96679"/>
                    <a:pt x="51911" y="96679"/>
                    <a:pt x="53816" y="95726"/>
                  </a:cubicBezTo>
                  <a:cubicBezTo>
                    <a:pt x="55721" y="94774"/>
                    <a:pt x="57626" y="93821"/>
                    <a:pt x="59531" y="91916"/>
                  </a:cubicBezTo>
                  <a:cubicBezTo>
                    <a:pt x="61436" y="90011"/>
                    <a:pt x="62389" y="88106"/>
                    <a:pt x="63341" y="86201"/>
                  </a:cubicBezTo>
                  <a:cubicBezTo>
                    <a:pt x="64294" y="84296"/>
                    <a:pt x="65246" y="81439"/>
                    <a:pt x="65246" y="78581"/>
                  </a:cubicBezTo>
                  <a:cubicBezTo>
                    <a:pt x="65246" y="75724"/>
                    <a:pt x="65246" y="72866"/>
                    <a:pt x="63341" y="70961"/>
                  </a:cubicBezTo>
                  <a:cubicBezTo>
                    <a:pt x="62389" y="69056"/>
                    <a:pt x="61436" y="67151"/>
                    <a:pt x="59531" y="65246"/>
                  </a:cubicBezTo>
                  <a:cubicBezTo>
                    <a:pt x="57626" y="63341"/>
                    <a:pt x="55721" y="62389"/>
                    <a:pt x="53816" y="61436"/>
                  </a:cubicBezTo>
                  <a:cubicBezTo>
                    <a:pt x="51911" y="60484"/>
                    <a:pt x="49054" y="60484"/>
                    <a:pt x="47149" y="60484"/>
                  </a:cubicBezTo>
                  <a:cubicBezTo>
                    <a:pt x="45244" y="60484"/>
                    <a:pt x="42386" y="60484"/>
                    <a:pt x="40481" y="61436"/>
                  </a:cubicBezTo>
                  <a:cubicBezTo>
                    <a:pt x="38576" y="62389"/>
                    <a:pt x="36671" y="63341"/>
                    <a:pt x="34766" y="65246"/>
                  </a:cubicBezTo>
                  <a:cubicBezTo>
                    <a:pt x="32861" y="67151"/>
                    <a:pt x="31909" y="69056"/>
                    <a:pt x="30956" y="70961"/>
                  </a:cubicBezTo>
                  <a:cubicBezTo>
                    <a:pt x="30004" y="72866"/>
                    <a:pt x="29051" y="75724"/>
                    <a:pt x="29051" y="78581"/>
                  </a:cubicBezTo>
                  <a:cubicBezTo>
                    <a:pt x="29051" y="81439"/>
                    <a:pt x="30004" y="84296"/>
                    <a:pt x="30956" y="86201"/>
                  </a:cubicBezTo>
                  <a:cubicBezTo>
                    <a:pt x="31909" y="88106"/>
                    <a:pt x="32861" y="90011"/>
                    <a:pt x="34766" y="91916"/>
                  </a:cubicBezTo>
                  <a:cubicBezTo>
                    <a:pt x="36671" y="93821"/>
                    <a:pt x="38576" y="94774"/>
                    <a:pt x="40481" y="95726"/>
                  </a:cubicBezTo>
                  <a:cubicBezTo>
                    <a:pt x="42386" y="96679"/>
                    <a:pt x="45244" y="96679"/>
                    <a:pt x="47149" y="96679"/>
                  </a:cubicBez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7" name="Google Shape;517;p14"/>
            <p:cNvSpPr/>
            <p:nvPr/>
          </p:nvSpPr>
          <p:spPr>
            <a:xfrm>
              <a:off x="3920966" y="2785586"/>
              <a:ext cx="1295400" cy="685800"/>
            </a:xfrm>
            <a:custGeom>
              <a:rect b="b" l="l" r="r" t="t"/>
              <a:pathLst>
                <a:path extrusionOk="0" h="685800" w="1295400">
                  <a:moveTo>
                    <a:pt x="1288256" y="352901"/>
                  </a:moveTo>
                  <a:cubicBezTo>
                    <a:pt x="1291114" y="348139"/>
                    <a:pt x="1293971" y="344329"/>
                    <a:pt x="1295876" y="339566"/>
                  </a:cubicBezTo>
                  <a:lnTo>
                    <a:pt x="651986" y="7144"/>
                  </a:lnTo>
                  <a:lnTo>
                    <a:pt x="7144" y="339566"/>
                  </a:lnTo>
                  <a:cubicBezTo>
                    <a:pt x="9049" y="344329"/>
                    <a:pt x="11906" y="349091"/>
                    <a:pt x="14764" y="352901"/>
                  </a:cubicBezTo>
                  <a:lnTo>
                    <a:pt x="651986" y="681514"/>
                  </a:lnTo>
                  <a:lnTo>
                    <a:pt x="1288256" y="352901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8" name="Google Shape;518;p14"/>
            <p:cNvSpPr/>
            <p:nvPr/>
          </p:nvSpPr>
          <p:spPr>
            <a:xfrm>
              <a:off x="3929539" y="3131344"/>
              <a:ext cx="647700" cy="514350"/>
            </a:xfrm>
            <a:custGeom>
              <a:rect b="b" l="l" r="r" t="t"/>
              <a:pathLst>
                <a:path extrusionOk="0" h="514350" w="647700">
                  <a:moveTo>
                    <a:pt x="7144" y="7144"/>
                  </a:moveTo>
                  <a:cubicBezTo>
                    <a:pt x="11906" y="14764"/>
                    <a:pt x="18574" y="21431"/>
                    <a:pt x="25241" y="28099"/>
                  </a:cubicBezTo>
                  <a:lnTo>
                    <a:pt x="589121" y="494824"/>
                  </a:lnTo>
                  <a:cubicBezTo>
                    <a:pt x="605314" y="508159"/>
                    <a:pt x="624364" y="514826"/>
                    <a:pt x="643414" y="514826"/>
                  </a:cubicBezTo>
                  <a:lnTo>
                    <a:pt x="643414" y="33575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9" name="Google Shape;519;p14"/>
            <p:cNvSpPr/>
            <p:nvPr/>
          </p:nvSpPr>
          <p:spPr>
            <a:xfrm>
              <a:off x="4565809" y="3130391"/>
              <a:ext cx="647700" cy="514350"/>
            </a:xfrm>
            <a:custGeom>
              <a:rect b="b" l="l" r="r" t="t"/>
              <a:pathLst>
                <a:path extrusionOk="0" h="514350" w="647700">
                  <a:moveTo>
                    <a:pt x="61436" y="494824"/>
                  </a:moveTo>
                  <a:lnTo>
                    <a:pt x="625316" y="28099"/>
                  </a:lnTo>
                  <a:cubicBezTo>
                    <a:pt x="632936" y="22384"/>
                    <a:pt x="638651" y="14764"/>
                    <a:pt x="643414" y="7144"/>
                  </a:cubicBezTo>
                  <a:lnTo>
                    <a:pt x="7144" y="336709"/>
                  </a:lnTo>
                  <a:lnTo>
                    <a:pt x="7144" y="514826"/>
                  </a:lnTo>
                  <a:cubicBezTo>
                    <a:pt x="26194" y="514826"/>
                    <a:pt x="45244" y="508159"/>
                    <a:pt x="61436" y="494824"/>
                  </a:cubicBezTo>
                  <a:close/>
                </a:path>
              </a:pathLst>
            </a:custGeom>
            <a:solidFill>
              <a:srgbClr val="047C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0" name="Google Shape;520;p14"/>
            <p:cNvSpPr/>
            <p:nvPr/>
          </p:nvSpPr>
          <p:spPr>
            <a:xfrm>
              <a:off x="4756309" y="2581751"/>
              <a:ext cx="152400" cy="85725"/>
            </a:xfrm>
            <a:custGeom>
              <a:rect b="b" l="l" r="r" t="t"/>
              <a:pathLst>
                <a:path extrusionOk="0" h="85725" w="152400">
                  <a:moveTo>
                    <a:pt x="7144" y="44291"/>
                  </a:moveTo>
                  <a:lnTo>
                    <a:pt x="77629" y="7144"/>
                  </a:lnTo>
                  <a:lnTo>
                    <a:pt x="149066" y="44291"/>
                  </a:lnTo>
                  <a:lnTo>
                    <a:pt x="77629" y="80486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1" name="Google Shape;521;p14"/>
            <p:cNvSpPr/>
            <p:nvPr/>
          </p:nvSpPr>
          <p:spPr>
            <a:xfrm>
              <a:off x="4756309" y="2618899"/>
              <a:ext cx="133350" cy="495300"/>
            </a:xfrm>
            <a:custGeom>
              <a:rect b="b" l="l" r="r" t="t"/>
              <a:pathLst>
                <a:path extrusionOk="0" h="495300" w="133350">
                  <a:moveTo>
                    <a:pt x="7144" y="427196"/>
                  </a:moveTo>
                  <a:lnTo>
                    <a:pt x="7144" y="7144"/>
                  </a:lnTo>
                  <a:lnTo>
                    <a:pt x="77629" y="43339"/>
                  </a:lnTo>
                  <a:lnTo>
                    <a:pt x="126206" y="489109"/>
                  </a:ln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2" name="Google Shape;522;p14"/>
            <p:cNvSpPr/>
            <p:nvPr/>
          </p:nvSpPr>
          <p:spPr>
            <a:xfrm>
              <a:off x="4826794" y="2618899"/>
              <a:ext cx="180975" cy="495300"/>
            </a:xfrm>
            <a:custGeom>
              <a:rect b="b" l="l" r="r" t="t"/>
              <a:pathLst>
                <a:path extrusionOk="0" h="495300" w="180975">
                  <a:moveTo>
                    <a:pt x="7144" y="43339"/>
                  </a:moveTo>
                  <a:lnTo>
                    <a:pt x="78581" y="7144"/>
                  </a:lnTo>
                  <a:lnTo>
                    <a:pt x="175736" y="427196"/>
                  </a:lnTo>
                  <a:lnTo>
                    <a:pt x="55721" y="489109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3" name="Google Shape;523;p14"/>
            <p:cNvSpPr/>
            <p:nvPr/>
          </p:nvSpPr>
          <p:spPr>
            <a:xfrm>
              <a:off x="4903946" y="2900839"/>
              <a:ext cx="228600" cy="361950"/>
            </a:xfrm>
            <a:custGeom>
              <a:rect b="b" l="l" r="r" t="t"/>
              <a:pathLst>
                <a:path extrusionOk="0" h="361950" w="228600">
                  <a:moveTo>
                    <a:pt x="7144" y="354806"/>
                  </a:moveTo>
                  <a:lnTo>
                    <a:pt x="221456" y="24431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47C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4" name="Google Shape;524;p14"/>
            <p:cNvSpPr/>
            <p:nvPr/>
          </p:nvSpPr>
          <p:spPr>
            <a:xfrm>
              <a:off x="4689634" y="2900839"/>
              <a:ext cx="228600" cy="361950"/>
            </a:xfrm>
            <a:custGeom>
              <a:rect b="b" l="l" r="r" t="t"/>
              <a:pathLst>
                <a:path extrusionOk="0" h="361950" w="228600">
                  <a:moveTo>
                    <a:pt x="221456" y="354806"/>
                  </a:moveTo>
                  <a:lnTo>
                    <a:pt x="221456" y="7144"/>
                  </a:lnTo>
                  <a:lnTo>
                    <a:pt x="7144" y="244316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5" name="Google Shape;525;p14"/>
            <p:cNvSpPr/>
            <p:nvPr/>
          </p:nvSpPr>
          <p:spPr>
            <a:xfrm>
              <a:off x="4903946" y="2797969"/>
              <a:ext cx="171450" cy="266700"/>
            </a:xfrm>
            <a:custGeom>
              <a:rect b="b" l="l" r="r" t="t"/>
              <a:pathLst>
                <a:path extrusionOk="0" h="266700" w="171450">
                  <a:moveTo>
                    <a:pt x="7144" y="268129"/>
                  </a:moveTo>
                  <a:lnTo>
                    <a:pt x="168116" y="18526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6" name="Google Shape;526;p14"/>
            <p:cNvSpPr/>
            <p:nvPr/>
          </p:nvSpPr>
          <p:spPr>
            <a:xfrm>
              <a:off x="4743926" y="2797969"/>
              <a:ext cx="171450" cy="266700"/>
            </a:xfrm>
            <a:custGeom>
              <a:rect b="b" l="l" r="r" t="t"/>
              <a:pathLst>
                <a:path extrusionOk="0" h="266700" w="171450">
                  <a:moveTo>
                    <a:pt x="167164" y="268129"/>
                  </a:moveTo>
                  <a:lnTo>
                    <a:pt x="167164" y="7144"/>
                  </a:lnTo>
                  <a:lnTo>
                    <a:pt x="7144" y="18526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7" name="Google Shape;527;p14"/>
            <p:cNvSpPr/>
            <p:nvPr/>
          </p:nvSpPr>
          <p:spPr>
            <a:xfrm>
              <a:off x="4903946" y="2706529"/>
              <a:ext cx="114300" cy="180975"/>
            </a:xfrm>
            <a:custGeom>
              <a:rect b="b" l="l" r="r" t="t"/>
              <a:pathLst>
                <a:path extrusionOk="0" h="180975" w="114300">
                  <a:moveTo>
                    <a:pt x="7144" y="181451"/>
                  </a:moveTo>
                  <a:lnTo>
                    <a:pt x="114776" y="12620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8" name="Google Shape;528;p14"/>
            <p:cNvSpPr/>
            <p:nvPr/>
          </p:nvSpPr>
          <p:spPr>
            <a:xfrm>
              <a:off x="4796314" y="2706529"/>
              <a:ext cx="114300" cy="180975"/>
            </a:xfrm>
            <a:custGeom>
              <a:rect b="b" l="l" r="r" t="t"/>
              <a:pathLst>
                <a:path extrusionOk="0" h="180975" w="114300">
                  <a:moveTo>
                    <a:pt x="114776" y="181451"/>
                  </a:moveTo>
                  <a:lnTo>
                    <a:pt x="114776" y="7144"/>
                  </a:lnTo>
                  <a:lnTo>
                    <a:pt x="7144" y="126206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9" name="Google Shape;529;p14"/>
            <p:cNvSpPr/>
            <p:nvPr/>
          </p:nvSpPr>
          <p:spPr>
            <a:xfrm>
              <a:off x="4227671" y="2877026"/>
              <a:ext cx="238125" cy="381000"/>
            </a:xfrm>
            <a:custGeom>
              <a:rect b="b" l="l" r="r" t="t"/>
              <a:pathLst>
                <a:path extrusionOk="0" h="381000" w="238125">
                  <a:moveTo>
                    <a:pt x="7144" y="378619"/>
                  </a:moveTo>
                  <a:lnTo>
                    <a:pt x="235744" y="26050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47C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0" name="Google Shape;530;p14"/>
            <p:cNvSpPr/>
            <p:nvPr/>
          </p:nvSpPr>
          <p:spPr>
            <a:xfrm>
              <a:off x="3999071" y="2877026"/>
              <a:ext cx="238125" cy="381000"/>
            </a:xfrm>
            <a:custGeom>
              <a:rect b="b" l="l" r="r" t="t"/>
              <a:pathLst>
                <a:path extrusionOk="0" h="381000" w="238125">
                  <a:moveTo>
                    <a:pt x="235744" y="378619"/>
                  </a:moveTo>
                  <a:lnTo>
                    <a:pt x="235744" y="7144"/>
                  </a:lnTo>
                  <a:lnTo>
                    <a:pt x="7144" y="260509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1" name="Google Shape;531;p14"/>
            <p:cNvSpPr/>
            <p:nvPr/>
          </p:nvSpPr>
          <p:spPr>
            <a:xfrm>
              <a:off x="4227671" y="2767489"/>
              <a:ext cx="180975" cy="285750"/>
            </a:xfrm>
            <a:custGeom>
              <a:rect b="b" l="l" r="r" t="t"/>
              <a:pathLst>
                <a:path extrusionOk="0" h="285750" w="180975">
                  <a:moveTo>
                    <a:pt x="7144" y="286226"/>
                  </a:moveTo>
                  <a:lnTo>
                    <a:pt x="178594" y="1976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2" name="Google Shape;532;p14"/>
            <p:cNvSpPr/>
            <p:nvPr/>
          </p:nvSpPr>
          <p:spPr>
            <a:xfrm>
              <a:off x="4056221" y="2767489"/>
              <a:ext cx="180975" cy="285750"/>
            </a:xfrm>
            <a:custGeom>
              <a:rect b="b" l="l" r="r" t="t"/>
              <a:pathLst>
                <a:path extrusionOk="0" h="285750" w="180975">
                  <a:moveTo>
                    <a:pt x="178594" y="286226"/>
                  </a:moveTo>
                  <a:lnTo>
                    <a:pt x="178594" y="71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3" name="Google Shape;533;p14"/>
            <p:cNvSpPr/>
            <p:nvPr/>
          </p:nvSpPr>
          <p:spPr>
            <a:xfrm>
              <a:off x="4227671" y="2691289"/>
              <a:ext cx="123825" cy="200025"/>
            </a:xfrm>
            <a:custGeom>
              <a:rect b="b" l="l" r="r" t="t"/>
              <a:pathLst>
                <a:path extrusionOk="0" h="200025" w="123825">
                  <a:moveTo>
                    <a:pt x="7144" y="193834"/>
                  </a:moveTo>
                  <a:lnTo>
                    <a:pt x="122396" y="13477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4" name="Google Shape;534;p14"/>
            <p:cNvSpPr/>
            <p:nvPr/>
          </p:nvSpPr>
          <p:spPr>
            <a:xfrm>
              <a:off x="4113371" y="2691289"/>
              <a:ext cx="123825" cy="200025"/>
            </a:xfrm>
            <a:custGeom>
              <a:rect b="b" l="l" r="r" t="t"/>
              <a:pathLst>
                <a:path extrusionOk="0" h="200025" w="123825">
                  <a:moveTo>
                    <a:pt x="121444" y="193834"/>
                  </a:moveTo>
                  <a:lnTo>
                    <a:pt x="121444" y="7144"/>
                  </a:lnTo>
                  <a:lnTo>
                    <a:pt x="7144" y="134779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5" name="Google Shape;535;p14"/>
            <p:cNvSpPr/>
            <p:nvPr/>
          </p:nvSpPr>
          <p:spPr>
            <a:xfrm>
              <a:off x="4227671" y="3134201"/>
              <a:ext cx="685800" cy="295275"/>
            </a:xfrm>
            <a:custGeom>
              <a:rect b="b" l="l" r="r" t="t"/>
              <a:pathLst>
                <a:path extrusionOk="0" h="295275" w="685800">
                  <a:moveTo>
                    <a:pt x="684371" y="121444"/>
                  </a:moveTo>
                  <a:lnTo>
                    <a:pt x="345281" y="295751"/>
                  </a:lnTo>
                  <a:lnTo>
                    <a:pt x="7144" y="121444"/>
                  </a:lnTo>
                  <a:lnTo>
                    <a:pt x="345281" y="7144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6" name="Google Shape;536;p14"/>
            <p:cNvSpPr/>
            <p:nvPr/>
          </p:nvSpPr>
          <p:spPr>
            <a:xfrm>
              <a:off x="4462939" y="2966561"/>
              <a:ext cx="447675" cy="466725"/>
            </a:xfrm>
            <a:custGeom>
              <a:rect b="b" l="l" r="r" t="t"/>
              <a:pathLst>
                <a:path extrusionOk="0" h="466725" w="447675">
                  <a:moveTo>
                    <a:pt x="7144" y="158591"/>
                  </a:moveTo>
                  <a:lnTo>
                    <a:pt x="110014" y="463391"/>
                  </a:lnTo>
                  <a:lnTo>
                    <a:pt x="448151" y="289084"/>
                  </a:lnTo>
                  <a:lnTo>
                    <a:pt x="300514" y="7144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7" name="Google Shape;537;p14"/>
            <p:cNvSpPr/>
            <p:nvPr/>
          </p:nvSpPr>
          <p:spPr>
            <a:xfrm>
              <a:off x="4227671" y="2996089"/>
              <a:ext cx="352425" cy="438150"/>
            </a:xfrm>
            <a:custGeom>
              <a:rect b="b" l="l" r="r" t="t"/>
              <a:pathLst>
                <a:path extrusionOk="0" h="438150" w="352425">
                  <a:moveTo>
                    <a:pt x="7144" y="7144"/>
                  </a:moveTo>
                  <a:lnTo>
                    <a:pt x="7144" y="259556"/>
                  </a:lnTo>
                  <a:lnTo>
                    <a:pt x="345281" y="433864"/>
                  </a:lnTo>
                  <a:lnTo>
                    <a:pt x="242411" y="129064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8" name="Google Shape;538;p14"/>
            <p:cNvSpPr/>
            <p:nvPr/>
          </p:nvSpPr>
          <p:spPr>
            <a:xfrm>
              <a:off x="4227671" y="2875121"/>
              <a:ext cx="542925" cy="257175"/>
            </a:xfrm>
            <a:custGeom>
              <a:rect b="b" l="l" r="r" t="t"/>
              <a:pathLst>
                <a:path extrusionOk="0" h="257175" w="542925">
                  <a:moveTo>
                    <a:pt x="7144" y="128111"/>
                  </a:moveTo>
                  <a:lnTo>
                    <a:pt x="242411" y="250031"/>
                  </a:lnTo>
                  <a:lnTo>
                    <a:pt x="535781" y="98584"/>
                  </a:lnTo>
                  <a:lnTo>
                    <a:pt x="242411" y="7144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9" name="Google Shape;539;p14"/>
            <p:cNvSpPr/>
            <p:nvPr/>
          </p:nvSpPr>
          <p:spPr>
            <a:xfrm>
              <a:off x="4227671" y="2727484"/>
              <a:ext cx="342900" cy="400050"/>
            </a:xfrm>
            <a:custGeom>
              <a:rect b="b" l="l" r="r" t="t"/>
              <a:pathLst>
                <a:path extrusionOk="0" h="400050" w="342900">
                  <a:moveTo>
                    <a:pt x="335756" y="110014"/>
                  </a:moveTo>
                  <a:lnTo>
                    <a:pt x="242411" y="397669"/>
                  </a:lnTo>
                  <a:lnTo>
                    <a:pt x="7144" y="275749"/>
                  </a:lnTo>
                  <a:lnTo>
                    <a:pt x="136684" y="7144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0" name="Google Shape;540;p14"/>
            <p:cNvSpPr/>
            <p:nvPr/>
          </p:nvSpPr>
          <p:spPr>
            <a:xfrm>
              <a:off x="4462939" y="2727484"/>
              <a:ext cx="304800" cy="400050"/>
            </a:xfrm>
            <a:custGeom>
              <a:rect b="b" l="l" r="r" t="t"/>
              <a:pathLst>
                <a:path extrusionOk="0" h="400050" w="304800">
                  <a:moveTo>
                    <a:pt x="300514" y="7144"/>
                  </a:moveTo>
                  <a:lnTo>
                    <a:pt x="300514" y="246221"/>
                  </a:lnTo>
                  <a:lnTo>
                    <a:pt x="7144" y="397669"/>
                  </a:lnTo>
                  <a:lnTo>
                    <a:pt x="100489" y="110014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1" name="Google Shape;541;p14"/>
            <p:cNvSpPr/>
            <p:nvPr/>
          </p:nvSpPr>
          <p:spPr>
            <a:xfrm>
              <a:off x="4357211" y="2624614"/>
              <a:ext cx="409575" cy="219075"/>
            </a:xfrm>
            <a:custGeom>
              <a:rect b="b" l="l" r="r" t="t"/>
              <a:pathLst>
                <a:path extrusionOk="0" h="219075" w="409575">
                  <a:moveTo>
                    <a:pt x="406241" y="110014"/>
                  </a:moveTo>
                  <a:lnTo>
                    <a:pt x="206216" y="212884"/>
                  </a:lnTo>
                  <a:lnTo>
                    <a:pt x="7144" y="110014"/>
                  </a:lnTo>
                  <a:lnTo>
                    <a:pt x="206216" y="7144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2" name="Google Shape;542;p14"/>
            <p:cNvSpPr/>
            <p:nvPr/>
          </p:nvSpPr>
          <p:spPr>
            <a:xfrm>
              <a:off x="4357211" y="2353151"/>
              <a:ext cx="409575" cy="219075"/>
            </a:xfrm>
            <a:custGeom>
              <a:rect b="b" l="l" r="r" t="t"/>
              <a:pathLst>
                <a:path extrusionOk="0" h="219075" w="409575">
                  <a:moveTo>
                    <a:pt x="7144" y="110014"/>
                  </a:moveTo>
                  <a:lnTo>
                    <a:pt x="206216" y="7144"/>
                  </a:lnTo>
                  <a:lnTo>
                    <a:pt x="406241" y="110014"/>
                  </a:lnTo>
                  <a:lnTo>
                    <a:pt x="206216" y="213836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3" name="Google Shape;543;p14"/>
            <p:cNvSpPr/>
            <p:nvPr/>
          </p:nvSpPr>
          <p:spPr>
            <a:xfrm>
              <a:off x="4357211" y="2456021"/>
              <a:ext cx="209550" cy="247650"/>
            </a:xfrm>
            <a:custGeom>
              <a:rect b="b" l="l" r="r" t="t"/>
              <a:pathLst>
                <a:path extrusionOk="0" h="247650" w="209550">
                  <a:moveTo>
                    <a:pt x="7144" y="139541"/>
                  </a:moveTo>
                  <a:lnTo>
                    <a:pt x="7144" y="7144"/>
                  </a:lnTo>
                  <a:lnTo>
                    <a:pt x="206216" y="110966"/>
                  </a:lnTo>
                  <a:lnTo>
                    <a:pt x="206216" y="242411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4" name="Google Shape;544;p14"/>
            <p:cNvSpPr/>
            <p:nvPr/>
          </p:nvSpPr>
          <p:spPr>
            <a:xfrm>
              <a:off x="4556284" y="2456021"/>
              <a:ext cx="209550" cy="247650"/>
            </a:xfrm>
            <a:custGeom>
              <a:rect b="b" l="l" r="r" t="t"/>
              <a:pathLst>
                <a:path extrusionOk="0" h="247650" w="209550">
                  <a:moveTo>
                    <a:pt x="7144" y="110966"/>
                  </a:moveTo>
                  <a:lnTo>
                    <a:pt x="207169" y="7144"/>
                  </a:lnTo>
                  <a:lnTo>
                    <a:pt x="207169" y="139541"/>
                  </a:lnTo>
                  <a:lnTo>
                    <a:pt x="7144" y="242411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5" name="Google Shape;545;p14"/>
            <p:cNvSpPr/>
            <p:nvPr/>
          </p:nvSpPr>
          <p:spPr>
            <a:xfrm>
              <a:off x="4357211" y="2578894"/>
              <a:ext cx="209550" cy="257175"/>
            </a:xfrm>
            <a:custGeom>
              <a:rect b="b" l="l" r="r" t="t"/>
              <a:pathLst>
                <a:path extrusionOk="0" h="257175" w="209550">
                  <a:moveTo>
                    <a:pt x="7144" y="155734"/>
                  </a:moveTo>
                  <a:lnTo>
                    <a:pt x="7144" y="7144"/>
                  </a:lnTo>
                  <a:lnTo>
                    <a:pt x="206216" y="110014"/>
                  </a:lnTo>
                  <a:lnTo>
                    <a:pt x="206216" y="25860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6" name="Google Shape;546;p14"/>
            <p:cNvSpPr/>
            <p:nvPr/>
          </p:nvSpPr>
          <p:spPr>
            <a:xfrm>
              <a:off x="4556284" y="2578894"/>
              <a:ext cx="209550" cy="257175"/>
            </a:xfrm>
            <a:custGeom>
              <a:rect b="b" l="l" r="r" t="t"/>
              <a:pathLst>
                <a:path extrusionOk="0" h="257175" w="209550">
                  <a:moveTo>
                    <a:pt x="7144" y="110014"/>
                  </a:moveTo>
                  <a:lnTo>
                    <a:pt x="207169" y="7144"/>
                  </a:lnTo>
                  <a:lnTo>
                    <a:pt x="207169" y="155734"/>
                  </a:lnTo>
                  <a:lnTo>
                    <a:pt x="7144" y="258604"/>
                  </a:ln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7" name="Google Shape;547;p14"/>
            <p:cNvSpPr/>
            <p:nvPr/>
          </p:nvSpPr>
          <p:spPr>
            <a:xfrm>
              <a:off x="4513421" y="2298859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30004"/>
                  </a:lnTo>
                  <a:lnTo>
                    <a:pt x="50006" y="7144"/>
                  </a:lnTo>
                  <a:lnTo>
                    <a:pt x="93821" y="30004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8" name="Google Shape;548;p14"/>
            <p:cNvSpPr/>
            <p:nvPr/>
          </p:nvSpPr>
          <p:spPr>
            <a:xfrm>
              <a:off x="4513421" y="2321719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1436"/>
                  </a:lnTo>
                  <a:lnTo>
                    <a:pt x="50006" y="83344"/>
                  </a:lnTo>
                  <a:lnTo>
                    <a:pt x="50006" y="2905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9" name="Google Shape;549;p14"/>
            <p:cNvSpPr/>
            <p:nvPr/>
          </p:nvSpPr>
          <p:spPr>
            <a:xfrm>
              <a:off x="4556284" y="2321719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29051"/>
                  </a:moveTo>
                  <a:lnTo>
                    <a:pt x="50959" y="7144"/>
                  </a:lnTo>
                  <a:lnTo>
                    <a:pt x="50959" y="61436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0" name="Google Shape;550;p14"/>
            <p:cNvSpPr/>
            <p:nvPr/>
          </p:nvSpPr>
          <p:spPr>
            <a:xfrm>
              <a:off x="4435316" y="2339816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29051"/>
                  </a:lnTo>
                  <a:lnTo>
                    <a:pt x="50006" y="7144"/>
                  </a:lnTo>
                  <a:lnTo>
                    <a:pt x="93821" y="29051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1" name="Google Shape;551;p14"/>
            <p:cNvSpPr/>
            <p:nvPr/>
          </p:nvSpPr>
          <p:spPr>
            <a:xfrm>
              <a:off x="4435316" y="2361724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1436"/>
                  </a:lnTo>
                  <a:lnTo>
                    <a:pt x="50006" y="84296"/>
                  </a:lnTo>
                  <a:lnTo>
                    <a:pt x="50006" y="3000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2" name="Google Shape;552;p14"/>
            <p:cNvSpPr/>
            <p:nvPr/>
          </p:nvSpPr>
          <p:spPr>
            <a:xfrm>
              <a:off x="4478179" y="2361724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30004"/>
                  </a:moveTo>
                  <a:lnTo>
                    <a:pt x="50959" y="7144"/>
                  </a:lnTo>
                  <a:lnTo>
                    <a:pt x="50959" y="61436"/>
                  </a:lnTo>
                  <a:lnTo>
                    <a:pt x="7144" y="84296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3" name="Google Shape;553;p14"/>
            <p:cNvSpPr/>
            <p:nvPr/>
          </p:nvSpPr>
          <p:spPr>
            <a:xfrm>
              <a:off x="4357211" y="2379821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30004"/>
                  </a:lnTo>
                  <a:lnTo>
                    <a:pt x="50006" y="7144"/>
                  </a:lnTo>
                  <a:lnTo>
                    <a:pt x="93821" y="30004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4" name="Google Shape;554;p14"/>
            <p:cNvSpPr/>
            <p:nvPr/>
          </p:nvSpPr>
          <p:spPr>
            <a:xfrm>
              <a:off x="4357211" y="2402681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0484"/>
                  </a:lnTo>
                  <a:lnTo>
                    <a:pt x="50006" y="83344"/>
                  </a:lnTo>
                  <a:lnTo>
                    <a:pt x="50006" y="29051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5" name="Google Shape;555;p14"/>
            <p:cNvSpPr/>
            <p:nvPr/>
          </p:nvSpPr>
          <p:spPr>
            <a:xfrm>
              <a:off x="4400074" y="2402681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29051"/>
                  </a:moveTo>
                  <a:lnTo>
                    <a:pt x="50959" y="7144"/>
                  </a:lnTo>
                  <a:lnTo>
                    <a:pt x="50959" y="6048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6" name="Google Shape;556;p14"/>
            <p:cNvSpPr/>
            <p:nvPr/>
          </p:nvSpPr>
          <p:spPr>
            <a:xfrm>
              <a:off x="4435316" y="2419826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30004"/>
                  </a:lnTo>
                  <a:lnTo>
                    <a:pt x="50006" y="7144"/>
                  </a:lnTo>
                  <a:lnTo>
                    <a:pt x="93821" y="30004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7" name="Google Shape;557;p14"/>
            <p:cNvSpPr/>
            <p:nvPr/>
          </p:nvSpPr>
          <p:spPr>
            <a:xfrm>
              <a:off x="4435316" y="2442686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1436"/>
                  </a:lnTo>
                  <a:lnTo>
                    <a:pt x="50006" y="83344"/>
                  </a:lnTo>
                  <a:lnTo>
                    <a:pt x="50006" y="29051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8" name="Google Shape;558;p14"/>
            <p:cNvSpPr/>
            <p:nvPr/>
          </p:nvSpPr>
          <p:spPr>
            <a:xfrm>
              <a:off x="4478179" y="2442686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29051"/>
                  </a:moveTo>
                  <a:lnTo>
                    <a:pt x="50959" y="7144"/>
                  </a:lnTo>
                  <a:lnTo>
                    <a:pt x="50959" y="61436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9" name="Google Shape;559;p14"/>
            <p:cNvSpPr/>
            <p:nvPr/>
          </p:nvSpPr>
          <p:spPr>
            <a:xfrm>
              <a:off x="4591526" y="2339816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29051"/>
                  </a:lnTo>
                  <a:lnTo>
                    <a:pt x="50006" y="7144"/>
                  </a:lnTo>
                  <a:lnTo>
                    <a:pt x="93821" y="29051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0" name="Google Shape;560;p14"/>
            <p:cNvSpPr/>
            <p:nvPr/>
          </p:nvSpPr>
          <p:spPr>
            <a:xfrm>
              <a:off x="4591526" y="2361724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1436"/>
                  </a:lnTo>
                  <a:lnTo>
                    <a:pt x="50006" y="84296"/>
                  </a:lnTo>
                  <a:lnTo>
                    <a:pt x="50006" y="3000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1" name="Google Shape;561;p14"/>
            <p:cNvSpPr/>
            <p:nvPr/>
          </p:nvSpPr>
          <p:spPr>
            <a:xfrm>
              <a:off x="4634389" y="2361724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30004"/>
                  </a:moveTo>
                  <a:lnTo>
                    <a:pt x="50959" y="7144"/>
                  </a:lnTo>
                  <a:lnTo>
                    <a:pt x="50959" y="61436"/>
                  </a:lnTo>
                  <a:lnTo>
                    <a:pt x="7144" y="84296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2" name="Google Shape;562;p14"/>
            <p:cNvSpPr/>
            <p:nvPr/>
          </p:nvSpPr>
          <p:spPr>
            <a:xfrm>
              <a:off x="4669631" y="2379821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30004"/>
                  </a:lnTo>
                  <a:lnTo>
                    <a:pt x="50006" y="7144"/>
                  </a:lnTo>
                  <a:lnTo>
                    <a:pt x="93821" y="30004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3" name="Google Shape;563;p14"/>
            <p:cNvSpPr/>
            <p:nvPr/>
          </p:nvSpPr>
          <p:spPr>
            <a:xfrm>
              <a:off x="4669631" y="2402681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0484"/>
                  </a:lnTo>
                  <a:lnTo>
                    <a:pt x="50006" y="83344"/>
                  </a:lnTo>
                  <a:lnTo>
                    <a:pt x="50006" y="2905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4" name="Google Shape;564;p14"/>
            <p:cNvSpPr/>
            <p:nvPr/>
          </p:nvSpPr>
          <p:spPr>
            <a:xfrm>
              <a:off x="4712494" y="2402681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29051"/>
                  </a:moveTo>
                  <a:lnTo>
                    <a:pt x="50959" y="7144"/>
                  </a:lnTo>
                  <a:lnTo>
                    <a:pt x="50959" y="6048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5" name="Google Shape;565;p14"/>
            <p:cNvSpPr/>
            <p:nvPr/>
          </p:nvSpPr>
          <p:spPr>
            <a:xfrm>
              <a:off x="4591526" y="2419826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30004"/>
                  </a:lnTo>
                  <a:lnTo>
                    <a:pt x="50006" y="7144"/>
                  </a:lnTo>
                  <a:lnTo>
                    <a:pt x="93821" y="30004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6" name="Google Shape;566;p14"/>
            <p:cNvSpPr/>
            <p:nvPr/>
          </p:nvSpPr>
          <p:spPr>
            <a:xfrm>
              <a:off x="4591526" y="2442686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1436"/>
                  </a:lnTo>
                  <a:lnTo>
                    <a:pt x="50006" y="83344"/>
                  </a:lnTo>
                  <a:lnTo>
                    <a:pt x="50006" y="2905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7" name="Google Shape;567;p14"/>
            <p:cNvSpPr/>
            <p:nvPr/>
          </p:nvSpPr>
          <p:spPr>
            <a:xfrm>
              <a:off x="4634389" y="2442686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29051"/>
                  </a:moveTo>
                  <a:lnTo>
                    <a:pt x="50959" y="7144"/>
                  </a:lnTo>
                  <a:lnTo>
                    <a:pt x="50959" y="61436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8" name="Google Shape;568;p14"/>
            <p:cNvSpPr/>
            <p:nvPr/>
          </p:nvSpPr>
          <p:spPr>
            <a:xfrm>
              <a:off x="4513421" y="2460784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29051"/>
                  </a:lnTo>
                  <a:lnTo>
                    <a:pt x="50006" y="7144"/>
                  </a:lnTo>
                  <a:lnTo>
                    <a:pt x="93821" y="29051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9" name="Google Shape;569;p14"/>
            <p:cNvSpPr/>
            <p:nvPr/>
          </p:nvSpPr>
          <p:spPr>
            <a:xfrm>
              <a:off x="4513421" y="2482691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1436"/>
                  </a:lnTo>
                  <a:lnTo>
                    <a:pt x="50006" y="84296"/>
                  </a:lnTo>
                  <a:lnTo>
                    <a:pt x="50006" y="30004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0" name="Google Shape;570;p14"/>
            <p:cNvSpPr/>
            <p:nvPr/>
          </p:nvSpPr>
          <p:spPr>
            <a:xfrm>
              <a:off x="4556284" y="2482691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30004"/>
                  </a:moveTo>
                  <a:lnTo>
                    <a:pt x="50959" y="7144"/>
                  </a:lnTo>
                  <a:lnTo>
                    <a:pt x="50959" y="61436"/>
                  </a:lnTo>
                  <a:lnTo>
                    <a:pt x="7144" y="84296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1" name="Google Shape;571;p14"/>
            <p:cNvSpPr/>
            <p:nvPr/>
          </p:nvSpPr>
          <p:spPr>
            <a:xfrm>
              <a:off x="4462939" y="2935129"/>
              <a:ext cx="123825" cy="190500"/>
            </a:xfrm>
            <a:custGeom>
              <a:rect b="b" l="l" r="r" t="t"/>
              <a:pathLst>
                <a:path extrusionOk="0" h="190500" w="123825">
                  <a:moveTo>
                    <a:pt x="7144" y="190024"/>
                  </a:moveTo>
                  <a:lnTo>
                    <a:pt x="119539" y="13192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47C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2" name="Google Shape;572;p14"/>
            <p:cNvSpPr/>
            <p:nvPr/>
          </p:nvSpPr>
          <p:spPr>
            <a:xfrm>
              <a:off x="4350544" y="2935129"/>
              <a:ext cx="123825" cy="190500"/>
            </a:xfrm>
            <a:custGeom>
              <a:rect b="b" l="l" r="r" t="t"/>
              <a:pathLst>
                <a:path extrusionOk="0" h="190500" w="123825">
                  <a:moveTo>
                    <a:pt x="119539" y="190024"/>
                  </a:moveTo>
                  <a:lnTo>
                    <a:pt x="119539" y="7144"/>
                  </a:lnTo>
                  <a:lnTo>
                    <a:pt x="7144" y="131921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3" name="Google Shape;573;p14"/>
            <p:cNvSpPr/>
            <p:nvPr/>
          </p:nvSpPr>
          <p:spPr>
            <a:xfrm>
              <a:off x="4462939" y="2881789"/>
              <a:ext cx="95250" cy="142875"/>
            </a:xfrm>
            <a:custGeom>
              <a:rect b="b" l="l" r="r" t="t"/>
              <a:pathLst>
                <a:path extrusionOk="0" h="142875" w="95250">
                  <a:moveTo>
                    <a:pt x="7144" y="143351"/>
                  </a:moveTo>
                  <a:lnTo>
                    <a:pt x="90964" y="10048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4" name="Google Shape;574;p14"/>
            <p:cNvSpPr/>
            <p:nvPr/>
          </p:nvSpPr>
          <p:spPr>
            <a:xfrm>
              <a:off x="4378166" y="2881789"/>
              <a:ext cx="95250" cy="142875"/>
            </a:xfrm>
            <a:custGeom>
              <a:rect b="b" l="l" r="r" t="t"/>
              <a:pathLst>
                <a:path extrusionOk="0" h="142875" w="95250">
                  <a:moveTo>
                    <a:pt x="91916" y="143351"/>
                  </a:moveTo>
                  <a:lnTo>
                    <a:pt x="91916" y="7144"/>
                  </a:lnTo>
                  <a:lnTo>
                    <a:pt x="7144" y="100489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4565809" y="3268504"/>
              <a:ext cx="104775" cy="161925"/>
            </a:xfrm>
            <a:custGeom>
              <a:rect b="b" l="l" r="r" t="t"/>
              <a:pathLst>
                <a:path extrusionOk="0" h="161925" w="104775">
                  <a:moveTo>
                    <a:pt x="7144" y="161449"/>
                  </a:moveTo>
                  <a:lnTo>
                    <a:pt x="102394" y="11287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47C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6" name="Google Shape;576;p14"/>
            <p:cNvSpPr/>
            <p:nvPr/>
          </p:nvSpPr>
          <p:spPr>
            <a:xfrm>
              <a:off x="4470559" y="3268504"/>
              <a:ext cx="104775" cy="161925"/>
            </a:xfrm>
            <a:custGeom>
              <a:rect b="b" l="l" r="r" t="t"/>
              <a:pathLst>
                <a:path extrusionOk="0" h="161925" w="104775">
                  <a:moveTo>
                    <a:pt x="102394" y="161449"/>
                  </a:moveTo>
                  <a:lnTo>
                    <a:pt x="102394" y="7144"/>
                  </a:lnTo>
                  <a:lnTo>
                    <a:pt x="7144" y="112871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7" name="Google Shape;577;p14"/>
            <p:cNvSpPr/>
            <p:nvPr/>
          </p:nvSpPr>
          <p:spPr>
            <a:xfrm>
              <a:off x="4826794" y="2539841"/>
              <a:ext cx="85725" cy="123825"/>
            </a:xfrm>
            <a:custGeom>
              <a:rect b="b" l="l" r="r" t="t"/>
              <a:pathLst>
                <a:path extrusionOk="0" h="123825" w="85725">
                  <a:moveTo>
                    <a:pt x="7144" y="122396"/>
                  </a:moveTo>
                  <a:lnTo>
                    <a:pt x="78581" y="8620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8" name="Google Shape;578;p14"/>
            <p:cNvSpPr/>
            <p:nvPr/>
          </p:nvSpPr>
          <p:spPr>
            <a:xfrm>
              <a:off x="4756309" y="2539841"/>
              <a:ext cx="76200" cy="123825"/>
            </a:xfrm>
            <a:custGeom>
              <a:rect b="b" l="l" r="r" t="t"/>
              <a:pathLst>
                <a:path extrusionOk="0" h="123825" w="76200">
                  <a:moveTo>
                    <a:pt x="77629" y="122396"/>
                  </a:moveTo>
                  <a:lnTo>
                    <a:pt x="77629" y="7144"/>
                  </a:lnTo>
                  <a:lnTo>
                    <a:pt x="7144" y="8620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9" name="Google Shape;579;p14"/>
            <p:cNvSpPr/>
            <p:nvPr/>
          </p:nvSpPr>
          <p:spPr>
            <a:xfrm>
              <a:off x="4558189" y="1991201"/>
              <a:ext cx="209550" cy="342900"/>
            </a:xfrm>
            <a:custGeom>
              <a:rect b="b" l="l" r="r" t="t"/>
              <a:pathLst>
                <a:path extrusionOk="0" h="342900" w="209550">
                  <a:moveTo>
                    <a:pt x="7144" y="336709"/>
                  </a:moveTo>
                  <a:lnTo>
                    <a:pt x="210026" y="23193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0" name="Google Shape;580;p14"/>
            <p:cNvSpPr/>
            <p:nvPr/>
          </p:nvSpPr>
          <p:spPr>
            <a:xfrm>
              <a:off x="4355306" y="1991201"/>
              <a:ext cx="209550" cy="342900"/>
            </a:xfrm>
            <a:custGeom>
              <a:rect b="b" l="l" r="r" t="t"/>
              <a:pathLst>
                <a:path extrusionOk="0" h="342900" w="209550">
                  <a:moveTo>
                    <a:pt x="210026" y="336709"/>
                  </a:moveTo>
                  <a:lnTo>
                    <a:pt x="210026" y="7144"/>
                  </a:lnTo>
                  <a:lnTo>
                    <a:pt x="7144" y="231934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4563904" y="2847499"/>
              <a:ext cx="209550" cy="180975"/>
            </a:xfrm>
            <a:custGeom>
              <a:rect b="b" l="l" r="r" t="t"/>
              <a:pathLst>
                <a:path extrusionOk="0" h="180975" w="209550">
                  <a:moveTo>
                    <a:pt x="42386" y="14764"/>
                  </a:moveTo>
                  <a:lnTo>
                    <a:pt x="7144" y="32861"/>
                  </a:lnTo>
                  <a:lnTo>
                    <a:pt x="94774" y="179546"/>
                  </a:lnTo>
                  <a:lnTo>
                    <a:pt x="150019" y="150971"/>
                  </a:lnTo>
                  <a:lnTo>
                    <a:pt x="210979" y="7144"/>
                  </a:ln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2" name="Google Shape;582;p14"/>
            <p:cNvSpPr/>
            <p:nvPr/>
          </p:nvSpPr>
          <p:spPr>
            <a:xfrm>
              <a:off x="4651534" y="2991326"/>
              <a:ext cx="66675" cy="57150"/>
            </a:xfrm>
            <a:custGeom>
              <a:rect b="b" l="l" r="r" t="t"/>
              <a:pathLst>
                <a:path extrusionOk="0" h="57150" w="66675">
                  <a:moveTo>
                    <a:pt x="54769" y="51911"/>
                  </a:moveTo>
                  <a:lnTo>
                    <a:pt x="62389" y="7144"/>
                  </a:lnTo>
                  <a:lnTo>
                    <a:pt x="7144" y="35719"/>
                  </a:ln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3" name="Google Shape;583;p14"/>
            <p:cNvSpPr/>
            <p:nvPr/>
          </p:nvSpPr>
          <p:spPr>
            <a:xfrm>
              <a:off x="4566761" y="2772251"/>
              <a:ext cx="266700" cy="142875"/>
            </a:xfrm>
            <a:custGeom>
              <a:rect b="b" l="l" r="r" t="t"/>
              <a:pathLst>
                <a:path extrusionOk="0" h="142875" w="266700">
                  <a:moveTo>
                    <a:pt x="135731" y="140494"/>
                  </a:moveTo>
                  <a:lnTo>
                    <a:pt x="7144" y="73819"/>
                  </a:lnTo>
                  <a:lnTo>
                    <a:pt x="135731" y="7144"/>
                  </a:lnTo>
                  <a:lnTo>
                    <a:pt x="264319" y="73819"/>
                  </a:lnTo>
                  <a:close/>
                </a:path>
              </a:pathLst>
            </a:custGeom>
            <a:solidFill>
              <a:srgbClr val="047C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4566761" y="2838926"/>
              <a:ext cx="142875" cy="152400"/>
            </a:xfrm>
            <a:custGeom>
              <a:rect b="b" l="l" r="r" t="t"/>
              <a:pathLst>
                <a:path extrusionOk="0" h="152400" w="142875">
                  <a:moveTo>
                    <a:pt x="7144" y="7144"/>
                  </a:moveTo>
                  <a:lnTo>
                    <a:pt x="135731" y="150019"/>
                  </a:lnTo>
                  <a:lnTo>
                    <a:pt x="135731" y="73819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4695349" y="2838926"/>
              <a:ext cx="142875" cy="152400"/>
            </a:xfrm>
            <a:custGeom>
              <a:rect b="b" l="l" r="r" t="t"/>
              <a:pathLst>
                <a:path extrusionOk="0" h="152400" w="142875">
                  <a:moveTo>
                    <a:pt x="7144" y="73819"/>
                  </a:moveTo>
                  <a:lnTo>
                    <a:pt x="135731" y="7144"/>
                  </a:lnTo>
                  <a:lnTo>
                    <a:pt x="7144" y="15001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3895987" y="1672852"/>
              <a:ext cx="1352550" cy="1990725"/>
            </a:xfrm>
            <a:custGeom>
              <a:rect b="b" l="l" r="r" t="t"/>
              <a:pathLst>
                <a:path extrusionOk="0" h="1990725" w="1352550">
                  <a:moveTo>
                    <a:pt x="1191315" y="23550"/>
                  </a:moveTo>
                  <a:lnTo>
                    <a:pt x="1331333" y="23550"/>
                  </a:lnTo>
                  <a:lnTo>
                    <a:pt x="1331333" y="1420868"/>
                  </a:lnTo>
                  <a:cubicBezTo>
                    <a:pt x="1331333" y="1452300"/>
                    <a:pt x="1317045" y="1481828"/>
                    <a:pt x="1293233" y="1501830"/>
                  </a:cubicBezTo>
                  <a:lnTo>
                    <a:pt x="742688" y="1951410"/>
                  </a:lnTo>
                  <a:cubicBezTo>
                    <a:pt x="704588" y="1982843"/>
                    <a:pt x="649343" y="1982843"/>
                    <a:pt x="611243" y="1951410"/>
                  </a:cubicBezTo>
                  <a:lnTo>
                    <a:pt x="60698" y="1500878"/>
                  </a:lnTo>
                  <a:cubicBezTo>
                    <a:pt x="36885" y="1480875"/>
                    <a:pt x="22598" y="1451348"/>
                    <a:pt x="22598" y="1419915"/>
                  </a:cubicBezTo>
                  <a:lnTo>
                    <a:pt x="22598" y="22598"/>
                  </a:lnTo>
                  <a:lnTo>
                    <a:pt x="162615" y="22598"/>
                  </a:lnTo>
                </a:path>
              </a:pathLst>
            </a:custGeom>
            <a:noFill/>
            <a:ln cap="flat" cmpd="sng" w="30125">
              <a:solidFill>
                <a:srgbClr val="72D37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87" name="Google Shape;587;p14">
            <a:hlinkClick r:id="rId3"/>
          </p:cNvPr>
          <p:cNvSpPr/>
          <p:nvPr/>
        </p:nvSpPr>
        <p:spPr>
          <a:xfrm>
            <a:off x="-100000" y="6500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3"/>
          <p:cNvGrpSpPr/>
          <p:nvPr/>
        </p:nvGrpSpPr>
        <p:grpSpPr>
          <a:xfrm>
            <a:off x="4011558" y="1509736"/>
            <a:ext cx="379884" cy="379884"/>
            <a:chOff x="3900092" y="1196022"/>
            <a:chExt cx="535500" cy="535500"/>
          </a:xfrm>
        </p:grpSpPr>
        <p:sp>
          <p:nvSpPr>
            <p:cNvPr id="125" name="Google Shape;125;p3"/>
            <p:cNvSpPr/>
            <p:nvPr/>
          </p:nvSpPr>
          <p:spPr>
            <a:xfrm>
              <a:off x="3900092" y="1196022"/>
              <a:ext cx="535500" cy="535500"/>
            </a:xfrm>
            <a:prstGeom prst="ellipse">
              <a:avLst/>
            </a:prstGeom>
            <a:noFill/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4024213" y="1354181"/>
              <a:ext cx="287172" cy="219132"/>
            </a:xfrm>
            <a:custGeom>
              <a:rect b="b" l="l" r="r" t="t"/>
              <a:pathLst>
                <a:path extrusionOk="0" h="21600" w="21600">
                  <a:moveTo>
                    <a:pt x="6868" y="17082"/>
                  </a:moveTo>
                  <a:lnTo>
                    <a:pt x="1754" y="10317"/>
                  </a:lnTo>
                  <a:lnTo>
                    <a:pt x="0" y="12612"/>
                  </a:lnTo>
                  <a:lnTo>
                    <a:pt x="6868" y="21600"/>
                  </a:lnTo>
                  <a:lnTo>
                    <a:pt x="21600" y="2295"/>
                  </a:lnTo>
                  <a:lnTo>
                    <a:pt x="19865" y="0"/>
                  </a:lnTo>
                  <a:lnTo>
                    <a:pt x="6868" y="17082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1100" lIns="31100" spcFirstLastPara="1" rIns="31100" wrap="square" tIns="311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7" name="Google Shape;127;p3"/>
          <p:cNvSpPr txBox="1"/>
          <p:nvPr/>
        </p:nvSpPr>
        <p:spPr>
          <a:xfrm>
            <a:off x="4556816" y="1391955"/>
            <a:ext cx="4077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Κατανόησε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4556815" y="1777441"/>
            <a:ext cx="41979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το νόημα της ευγένειας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9" name="Google Shape;129;p3"/>
          <p:cNvGrpSpPr/>
          <p:nvPr/>
        </p:nvGrpSpPr>
        <p:grpSpPr>
          <a:xfrm>
            <a:off x="4011558" y="2773134"/>
            <a:ext cx="379884" cy="379884"/>
            <a:chOff x="3900092" y="1196022"/>
            <a:chExt cx="535500" cy="535500"/>
          </a:xfrm>
        </p:grpSpPr>
        <p:sp>
          <p:nvSpPr>
            <p:cNvPr id="130" name="Google Shape;130;p3"/>
            <p:cNvSpPr/>
            <p:nvPr/>
          </p:nvSpPr>
          <p:spPr>
            <a:xfrm>
              <a:off x="3900092" y="1196022"/>
              <a:ext cx="535500" cy="535500"/>
            </a:xfrm>
            <a:prstGeom prst="ellipse">
              <a:avLst/>
            </a:prstGeom>
            <a:noFill/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4024213" y="1354181"/>
              <a:ext cx="287172" cy="219132"/>
            </a:xfrm>
            <a:custGeom>
              <a:rect b="b" l="l" r="r" t="t"/>
              <a:pathLst>
                <a:path extrusionOk="0" h="21600" w="21600">
                  <a:moveTo>
                    <a:pt x="6868" y="17082"/>
                  </a:moveTo>
                  <a:lnTo>
                    <a:pt x="1754" y="10317"/>
                  </a:lnTo>
                  <a:lnTo>
                    <a:pt x="0" y="12612"/>
                  </a:lnTo>
                  <a:lnTo>
                    <a:pt x="6868" y="21600"/>
                  </a:lnTo>
                  <a:lnTo>
                    <a:pt x="21600" y="2295"/>
                  </a:lnTo>
                  <a:lnTo>
                    <a:pt x="19865" y="0"/>
                  </a:lnTo>
                  <a:lnTo>
                    <a:pt x="6868" y="17082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1100" lIns="31100" spcFirstLastPara="1" rIns="31100" wrap="square" tIns="311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2" name="Google Shape;132;p3"/>
          <p:cNvSpPr txBox="1"/>
          <p:nvPr/>
        </p:nvSpPr>
        <p:spPr>
          <a:xfrm>
            <a:off x="4556815" y="2655354"/>
            <a:ext cx="4145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Αναγνώρισε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"/>
          <p:cNvSpPr txBox="1"/>
          <p:nvPr/>
        </p:nvSpPr>
        <p:spPr>
          <a:xfrm>
            <a:off x="4556815" y="3040838"/>
            <a:ext cx="41979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ευγενικούς τρόπους online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3"/>
          <p:cNvSpPr txBox="1"/>
          <p:nvPr/>
        </p:nvSpPr>
        <p:spPr>
          <a:xfrm>
            <a:off x="730975" y="1802324"/>
            <a:ext cx="27372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n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Μάθημα</a:t>
            </a:r>
            <a:br>
              <a:rPr b="1" i="0" lang="en" sz="4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" sz="4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Στόχοι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">
            <a:hlinkClick r:id="rId3"/>
          </p:cNvPr>
          <p:cNvSpPr/>
          <p:nvPr/>
        </p:nvSpPr>
        <p:spPr>
          <a:xfrm>
            <a:off x="-100000" y="6500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4697543" y="2210200"/>
            <a:ext cx="692933" cy="242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4697543" y="3473575"/>
            <a:ext cx="692933" cy="242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/>
          <p:nvPr/>
        </p:nvSpPr>
        <p:spPr>
          <a:xfrm>
            <a:off x="2356686" y="3180400"/>
            <a:ext cx="545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Τι είναι η ευγένεια;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3" name="Google Shape;143;p4"/>
          <p:cNvGrpSpPr/>
          <p:nvPr/>
        </p:nvGrpSpPr>
        <p:grpSpPr>
          <a:xfrm>
            <a:off x="5560944" y="1095883"/>
            <a:ext cx="1297975" cy="1544908"/>
            <a:chOff x="5560944" y="1095883"/>
            <a:chExt cx="1297975" cy="1544908"/>
          </a:xfrm>
        </p:grpSpPr>
        <p:sp>
          <p:nvSpPr>
            <p:cNvPr id="144" name="Google Shape;144;p4"/>
            <p:cNvSpPr/>
            <p:nvPr/>
          </p:nvSpPr>
          <p:spPr>
            <a:xfrm>
              <a:off x="5795212" y="2115269"/>
              <a:ext cx="538185" cy="506527"/>
            </a:xfrm>
            <a:custGeom>
              <a:rect b="b" l="l" r="r" t="t"/>
              <a:pathLst>
                <a:path extrusionOk="0" h="506527" w="538185">
                  <a:moveTo>
                    <a:pt x="533436" y="292836"/>
                  </a:moveTo>
                  <a:lnTo>
                    <a:pt x="333991" y="508110"/>
                  </a:lnTo>
                  <a:lnTo>
                    <a:pt x="23743" y="23743"/>
                  </a:lnTo>
                  <a:close/>
                </a:path>
              </a:pathLst>
            </a:custGeom>
            <a:solidFill>
              <a:srgbClr val="0B75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5560944" y="1095883"/>
              <a:ext cx="1297975" cy="696475"/>
            </a:xfrm>
            <a:custGeom>
              <a:rect b="b" l="l" r="r" t="t"/>
              <a:pathLst>
                <a:path extrusionOk="0" h="696475" w="1297975">
                  <a:moveTo>
                    <a:pt x="1290062" y="533437"/>
                  </a:moveTo>
                  <a:lnTo>
                    <a:pt x="337157" y="23743"/>
                  </a:lnTo>
                  <a:lnTo>
                    <a:pt x="23743" y="175702"/>
                  </a:lnTo>
                  <a:lnTo>
                    <a:pt x="998808" y="688561"/>
                  </a:lnTo>
                  <a:close/>
                </a:path>
              </a:pathLst>
            </a:custGeom>
            <a:solidFill>
              <a:srgbClr val="43EF9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5560944" y="1247841"/>
              <a:ext cx="1013054" cy="1392950"/>
            </a:xfrm>
            <a:custGeom>
              <a:rect b="b" l="l" r="r" t="t"/>
              <a:pathLst>
                <a:path extrusionOk="0" h="1392950" w="1013054">
                  <a:moveTo>
                    <a:pt x="23743" y="23743"/>
                  </a:moveTo>
                  <a:lnTo>
                    <a:pt x="26909" y="774037"/>
                  </a:lnTo>
                  <a:lnTo>
                    <a:pt x="258012" y="891172"/>
                  </a:lnTo>
                  <a:lnTo>
                    <a:pt x="568260" y="1375538"/>
                  </a:lnTo>
                  <a:lnTo>
                    <a:pt x="561929" y="1049461"/>
                  </a:lnTo>
                  <a:lnTo>
                    <a:pt x="1001974" y="1280564"/>
                  </a:lnTo>
                  <a:lnTo>
                    <a:pt x="998808" y="1277399"/>
                  </a:lnTo>
                  <a:lnTo>
                    <a:pt x="998808" y="53660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6536008" y="1605576"/>
              <a:ext cx="316579" cy="918080"/>
            </a:xfrm>
            <a:custGeom>
              <a:rect b="b" l="l" r="r" t="t"/>
              <a:pathLst>
                <a:path extrusionOk="0" h="918080" w="316579">
                  <a:moveTo>
                    <a:pt x="314997" y="23743"/>
                  </a:moveTo>
                  <a:lnTo>
                    <a:pt x="23743" y="178867"/>
                  </a:lnTo>
                  <a:lnTo>
                    <a:pt x="23743" y="919664"/>
                  </a:lnTo>
                  <a:lnTo>
                    <a:pt x="314997" y="770871"/>
                  </a:lnTo>
                  <a:close/>
                </a:path>
              </a:pathLst>
            </a:custGeom>
            <a:solidFill>
              <a:srgbClr val="0B75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48" name="Google Shape;148;p4">
            <a:hlinkClick r:id="rId3"/>
          </p:cNvPr>
          <p:cNvSpPr/>
          <p:nvPr/>
        </p:nvSpPr>
        <p:spPr>
          <a:xfrm>
            <a:off x="-100000" y="6500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2051887" y="1862046"/>
            <a:ext cx="101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Ας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"/>
          <p:cNvSpPr txBox="1"/>
          <p:nvPr/>
        </p:nvSpPr>
        <p:spPr>
          <a:xfrm>
            <a:off x="2280475" y="2138925"/>
            <a:ext cx="42909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</a:pPr>
            <a:r>
              <a:rPr b="1" i="0" lang="en" sz="5800" u="none" cap="none" strike="noStrike">
                <a:solidFill>
                  <a:srgbClr val="0F9D58"/>
                </a:solidFill>
                <a:latin typeface="Roboto"/>
                <a:ea typeface="Roboto"/>
                <a:cs typeface="Roboto"/>
                <a:sym typeface="Roboto"/>
              </a:rPr>
              <a:t>μιλήσουμε.</a:t>
            </a:r>
            <a:endParaRPr b="1" i="0" sz="5800" u="none" cap="none" strike="noStrike">
              <a:solidFill>
                <a:srgbClr val="0F9D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"/>
          <p:cNvSpPr txBox="1"/>
          <p:nvPr/>
        </p:nvSpPr>
        <p:spPr>
          <a:xfrm>
            <a:off x="3416950" y="1714250"/>
            <a:ext cx="4850700" cy="14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Σκέψου το προηγούμενο μάθημα. </a:t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Τι είναι η ενσυναίσθηση?</a:t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5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55747" y="1171694"/>
            <a:ext cx="645002" cy="722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04385" y="1932422"/>
            <a:ext cx="330593" cy="37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1690" y="1634471"/>
            <a:ext cx="199985" cy="22398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5"/>
          <p:cNvSpPr/>
          <p:nvPr/>
        </p:nvSpPr>
        <p:spPr>
          <a:xfrm>
            <a:off x="179525" y="2889298"/>
            <a:ext cx="411288" cy="805074"/>
          </a:xfrm>
          <a:custGeom>
            <a:rect b="b" l="l" r="r" t="t"/>
            <a:pathLst>
              <a:path extrusionOk="0" h="805074" w="411288">
                <a:moveTo>
                  <a:pt x="669" y="669"/>
                </a:moveTo>
                <a:lnTo>
                  <a:pt x="273403" y="125806"/>
                </a:lnTo>
                <a:lnTo>
                  <a:pt x="412541" y="806619"/>
                </a:lnTo>
                <a:lnTo>
                  <a:pt x="176560" y="706276"/>
                </a:lnTo>
                <a:lnTo>
                  <a:pt x="34214" y="192604"/>
                </a:lnTo>
                <a:close/>
              </a:path>
            </a:pathLst>
          </a:custGeom>
          <a:solidFill>
            <a:srgbClr val="176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" name="Google Shape;161;p5"/>
          <p:cNvSpPr/>
          <p:nvPr/>
        </p:nvSpPr>
        <p:spPr>
          <a:xfrm>
            <a:off x="232613" y="2625606"/>
            <a:ext cx="968423" cy="306278"/>
          </a:xfrm>
          <a:custGeom>
            <a:rect b="b" l="l" r="r" t="t"/>
            <a:pathLst>
              <a:path extrusionOk="0" h="306278" w="968423">
                <a:moveTo>
                  <a:pt x="669" y="64842"/>
                </a:moveTo>
                <a:lnTo>
                  <a:pt x="420708" y="669"/>
                </a:lnTo>
                <a:lnTo>
                  <a:pt x="967926" y="306072"/>
                </a:lnTo>
                <a:lnTo>
                  <a:pt x="249484" y="169851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" name="Google Shape;162;p5"/>
          <p:cNvSpPr/>
          <p:nvPr/>
        </p:nvSpPr>
        <p:spPr>
          <a:xfrm>
            <a:off x="652653" y="2625606"/>
            <a:ext cx="781739" cy="306278"/>
          </a:xfrm>
          <a:custGeom>
            <a:rect b="b" l="l" r="r" t="t"/>
            <a:pathLst>
              <a:path extrusionOk="0" h="306278" w="781739">
                <a:moveTo>
                  <a:pt x="782409" y="132806"/>
                </a:moveTo>
                <a:lnTo>
                  <a:pt x="599516" y="32755"/>
                </a:lnTo>
                <a:lnTo>
                  <a:pt x="507341" y="28380"/>
                </a:lnTo>
                <a:lnTo>
                  <a:pt x="343701" y="64842"/>
                </a:lnTo>
                <a:lnTo>
                  <a:pt x="117347" y="6503"/>
                </a:lnTo>
                <a:lnTo>
                  <a:pt x="669" y="669"/>
                </a:lnTo>
                <a:lnTo>
                  <a:pt x="547887" y="306072"/>
                </a:lnTo>
                <a:close/>
              </a:path>
            </a:pathLst>
          </a:custGeom>
          <a:solidFill>
            <a:srgbClr val="183C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5"/>
          <p:cNvSpPr/>
          <p:nvPr/>
        </p:nvSpPr>
        <p:spPr>
          <a:xfrm>
            <a:off x="452259" y="2794789"/>
            <a:ext cx="799241" cy="376285"/>
          </a:xfrm>
          <a:custGeom>
            <a:rect b="b" l="l" r="r" t="t"/>
            <a:pathLst>
              <a:path extrusionOk="0" h="376285" w="799241">
                <a:moveTo>
                  <a:pt x="29838" y="669"/>
                </a:moveTo>
                <a:lnTo>
                  <a:pt x="669" y="220314"/>
                </a:lnTo>
                <a:lnTo>
                  <a:pt x="799910" y="376954"/>
                </a:lnTo>
                <a:lnTo>
                  <a:pt x="748280" y="136890"/>
                </a:lnTo>
                <a:close/>
              </a:path>
            </a:pathLst>
          </a:custGeom>
          <a:solidFill>
            <a:srgbClr val="429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" name="Google Shape;164;p5"/>
          <p:cNvSpPr/>
          <p:nvPr/>
        </p:nvSpPr>
        <p:spPr>
          <a:xfrm>
            <a:off x="1199870" y="2757744"/>
            <a:ext cx="300444" cy="414205"/>
          </a:xfrm>
          <a:custGeom>
            <a:rect b="b" l="l" r="r" t="t"/>
            <a:pathLst>
              <a:path extrusionOk="0" h="414205" w="300444">
                <a:moveTo>
                  <a:pt x="300239" y="200188"/>
                </a:moveTo>
                <a:lnTo>
                  <a:pt x="235191" y="669"/>
                </a:lnTo>
                <a:lnTo>
                  <a:pt x="669" y="173935"/>
                </a:lnTo>
                <a:lnTo>
                  <a:pt x="52299" y="413999"/>
                </a:lnTo>
                <a:close/>
              </a:path>
            </a:pathLst>
          </a:custGeom>
          <a:solidFill>
            <a:srgbClr val="176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" name="Google Shape;165;p5"/>
          <p:cNvSpPr/>
          <p:nvPr/>
        </p:nvSpPr>
        <p:spPr>
          <a:xfrm>
            <a:off x="452259" y="3014434"/>
            <a:ext cx="799241" cy="679646"/>
          </a:xfrm>
          <a:custGeom>
            <a:rect b="b" l="l" r="r" t="t"/>
            <a:pathLst>
              <a:path extrusionOk="0" h="679646" w="799241">
                <a:moveTo>
                  <a:pt x="669" y="669"/>
                </a:moveTo>
                <a:lnTo>
                  <a:pt x="139807" y="681482"/>
                </a:lnTo>
                <a:lnTo>
                  <a:pt x="799910" y="157309"/>
                </a:lnTo>
                <a:close/>
              </a:path>
            </a:pathLst>
          </a:custGeom>
          <a:solidFill>
            <a:srgbClr val="3691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1251500" y="2957262"/>
            <a:ext cx="247939" cy="656311"/>
          </a:xfrm>
          <a:custGeom>
            <a:rect b="b" l="l" r="r" t="t"/>
            <a:pathLst>
              <a:path extrusionOk="0" h="656311" w="247939">
                <a:moveTo>
                  <a:pt x="248609" y="669"/>
                </a:moveTo>
                <a:lnTo>
                  <a:pt x="669" y="214481"/>
                </a:lnTo>
                <a:lnTo>
                  <a:pt x="106554" y="656980"/>
                </a:lnTo>
                <a:close/>
              </a:path>
            </a:pathLst>
          </a:custGeom>
          <a:solidFill>
            <a:srgbClr val="2049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" name="Google Shape;167;p5"/>
          <p:cNvSpPr/>
          <p:nvPr/>
        </p:nvSpPr>
        <p:spPr>
          <a:xfrm>
            <a:off x="591397" y="3171074"/>
            <a:ext cx="767154" cy="525048"/>
          </a:xfrm>
          <a:custGeom>
            <a:rect b="b" l="l" r="r" t="t"/>
            <a:pathLst>
              <a:path extrusionOk="0" h="525048" w="767154">
                <a:moveTo>
                  <a:pt x="766657" y="443169"/>
                </a:moveTo>
                <a:lnTo>
                  <a:pt x="669" y="524843"/>
                </a:lnTo>
                <a:lnTo>
                  <a:pt x="660772" y="669"/>
                </a:lnTo>
                <a:close/>
              </a:path>
            </a:pathLst>
          </a:custGeom>
          <a:solidFill>
            <a:srgbClr val="1558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p5"/>
          <p:cNvSpPr/>
          <p:nvPr/>
        </p:nvSpPr>
        <p:spPr>
          <a:xfrm>
            <a:off x="591397" y="3613573"/>
            <a:ext cx="767154" cy="148763"/>
          </a:xfrm>
          <a:custGeom>
            <a:rect b="b" l="l" r="r" t="t"/>
            <a:pathLst>
              <a:path extrusionOk="0" h="148763" w="767154">
                <a:moveTo>
                  <a:pt x="479047" y="113263"/>
                </a:moveTo>
                <a:lnTo>
                  <a:pt x="766657" y="669"/>
                </a:lnTo>
                <a:lnTo>
                  <a:pt x="669" y="82343"/>
                </a:lnTo>
                <a:lnTo>
                  <a:pt x="130764" y="148266"/>
                </a:lnTo>
                <a:lnTo>
                  <a:pt x="281570" y="139515"/>
                </a:lnTo>
                <a:lnTo>
                  <a:pt x="287987" y="143016"/>
                </a:lnTo>
                <a:lnTo>
                  <a:pt x="386288" y="131639"/>
                </a:lnTo>
                <a:lnTo>
                  <a:pt x="391539" y="127264"/>
                </a:lnTo>
                <a:close/>
              </a:path>
            </a:pathLst>
          </a:custGeom>
          <a:solidFill>
            <a:srgbClr val="1D54A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5"/>
          <p:cNvSpPr/>
          <p:nvPr/>
        </p:nvSpPr>
        <p:spPr>
          <a:xfrm>
            <a:off x="646235" y="3722959"/>
            <a:ext cx="274192" cy="67089"/>
          </a:xfrm>
          <a:custGeom>
            <a:rect b="b" l="l" r="r" t="t"/>
            <a:pathLst>
              <a:path extrusionOk="0" h="67089" w="274192">
                <a:moveTo>
                  <a:pt x="669" y="669"/>
                </a:moveTo>
                <a:lnTo>
                  <a:pt x="10295" y="66592"/>
                </a:lnTo>
                <a:lnTo>
                  <a:pt x="275153" y="55799"/>
                </a:lnTo>
                <a:lnTo>
                  <a:pt x="226732" y="30130"/>
                </a:lnTo>
                <a:lnTo>
                  <a:pt x="75926" y="38881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" name="Google Shape;170;p5"/>
          <p:cNvSpPr/>
          <p:nvPr/>
        </p:nvSpPr>
        <p:spPr>
          <a:xfrm>
            <a:off x="982267" y="3689997"/>
            <a:ext cx="288776" cy="78757"/>
          </a:xfrm>
          <a:custGeom>
            <a:rect b="b" l="l" r="r" t="t"/>
            <a:pathLst>
              <a:path extrusionOk="0" h="78757" w="288776">
                <a:moveTo>
                  <a:pt x="669" y="50840"/>
                </a:moveTo>
                <a:lnTo>
                  <a:pt x="28088" y="78843"/>
                </a:lnTo>
                <a:lnTo>
                  <a:pt x="290029" y="32172"/>
                </a:lnTo>
                <a:lnTo>
                  <a:pt x="180352" y="669"/>
                </a:lnTo>
                <a:lnTo>
                  <a:pt x="88177" y="36839"/>
                </a:lnTo>
                <a:close/>
              </a:path>
            </a:pathLst>
          </a:custGeom>
          <a:solidFill>
            <a:srgbClr val="183C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" name="Google Shape;171;p5"/>
          <p:cNvSpPr/>
          <p:nvPr/>
        </p:nvSpPr>
        <p:spPr>
          <a:xfrm>
            <a:off x="655861" y="3778089"/>
            <a:ext cx="265441" cy="329613"/>
          </a:xfrm>
          <a:custGeom>
            <a:rect b="b" l="l" r="r" t="t"/>
            <a:pathLst>
              <a:path extrusionOk="0" h="329613" w="265441">
                <a:moveTo>
                  <a:pt x="669" y="11462"/>
                </a:moveTo>
                <a:lnTo>
                  <a:pt x="86719" y="330283"/>
                </a:lnTo>
                <a:lnTo>
                  <a:pt x="265527" y="669"/>
                </a:lnTo>
                <a:close/>
              </a:path>
            </a:pathLst>
          </a:custGeom>
          <a:solidFill>
            <a:srgbClr val="245E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785082" y="3721500"/>
            <a:ext cx="487128" cy="379201"/>
          </a:xfrm>
          <a:custGeom>
            <a:rect b="b" l="l" r="r" t="t"/>
            <a:pathLst>
              <a:path extrusionOk="0" h="379201" w="487128">
                <a:moveTo>
                  <a:pt x="225273" y="47340"/>
                </a:moveTo>
                <a:lnTo>
                  <a:pt x="669" y="381329"/>
                </a:lnTo>
                <a:lnTo>
                  <a:pt x="487214" y="669"/>
                </a:lnTo>
                <a:close/>
              </a:path>
            </a:pathLst>
          </a:custGeom>
          <a:solidFill>
            <a:srgbClr val="1E59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785082" y="3740168"/>
            <a:ext cx="224604" cy="361700"/>
          </a:xfrm>
          <a:custGeom>
            <a:rect b="b" l="l" r="r" t="t"/>
            <a:pathLst>
              <a:path extrusionOk="0" h="361700" w="224604">
                <a:moveTo>
                  <a:pt x="94303" y="16421"/>
                </a:moveTo>
                <a:lnTo>
                  <a:pt x="192604" y="5044"/>
                </a:lnTo>
                <a:lnTo>
                  <a:pt x="197854" y="669"/>
                </a:lnTo>
                <a:lnTo>
                  <a:pt x="225273" y="28672"/>
                </a:lnTo>
                <a:lnTo>
                  <a:pt x="669" y="362661"/>
                </a:lnTo>
                <a:lnTo>
                  <a:pt x="12045" y="267569"/>
                </a:lnTo>
                <a:lnTo>
                  <a:pt x="136307" y="38589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426590" y="2625606"/>
            <a:ext cx="857579" cy="247939"/>
          </a:xfrm>
          <a:custGeom>
            <a:rect b="b" l="l" r="r" t="t"/>
            <a:pathLst>
              <a:path extrusionOk="0" h="247939" w="857579">
                <a:moveTo>
                  <a:pt x="226732" y="669"/>
                </a:moveTo>
                <a:lnTo>
                  <a:pt x="669" y="77968"/>
                </a:lnTo>
                <a:lnTo>
                  <a:pt x="189687" y="156434"/>
                </a:lnTo>
                <a:lnTo>
                  <a:pt x="677982" y="248317"/>
                </a:lnTo>
                <a:lnTo>
                  <a:pt x="857665" y="96053"/>
                </a:lnTo>
                <a:lnTo>
                  <a:pt x="733404" y="28380"/>
                </a:lnTo>
                <a:lnTo>
                  <a:pt x="569764" y="64842"/>
                </a:lnTo>
                <a:lnTo>
                  <a:pt x="343409" y="6503"/>
                </a:lnTo>
                <a:close/>
              </a:path>
            </a:pathLst>
          </a:custGeom>
          <a:solidFill>
            <a:srgbClr val="0D26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5"/>
          <p:cNvSpPr/>
          <p:nvPr/>
        </p:nvSpPr>
        <p:spPr>
          <a:xfrm>
            <a:off x="646235" y="3689997"/>
            <a:ext cx="542550" cy="151680"/>
          </a:xfrm>
          <a:custGeom>
            <a:rect b="b" l="l" r="r" t="t"/>
            <a:pathLst>
              <a:path extrusionOk="0" h="151680" w="542550">
                <a:moveTo>
                  <a:pt x="516384" y="669"/>
                </a:moveTo>
                <a:lnTo>
                  <a:pt x="543511" y="33630"/>
                </a:lnTo>
                <a:lnTo>
                  <a:pt x="340201" y="54341"/>
                </a:lnTo>
                <a:lnTo>
                  <a:pt x="239858" y="153516"/>
                </a:lnTo>
                <a:lnTo>
                  <a:pt x="275153" y="88760"/>
                </a:lnTo>
                <a:lnTo>
                  <a:pt x="235191" y="67759"/>
                </a:lnTo>
                <a:lnTo>
                  <a:pt x="10295" y="99553"/>
                </a:lnTo>
                <a:lnTo>
                  <a:pt x="669" y="33630"/>
                </a:lnTo>
                <a:lnTo>
                  <a:pt x="75926" y="71842"/>
                </a:lnTo>
                <a:lnTo>
                  <a:pt x="424208" y="36839"/>
                </a:lnTo>
                <a:close/>
              </a:path>
            </a:pathLst>
          </a:custGeom>
          <a:solidFill>
            <a:srgbClr val="0D26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5"/>
          <p:cNvSpPr/>
          <p:nvPr/>
        </p:nvSpPr>
        <p:spPr>
          <a:xfrm>
            <a:off x="179525" y="2889298"/>
            <a:ext cx="411288" cy="805074"/>
          </a:xfrm>
          <a:custGeom>
            <a:rect b="b" l="l" r="r" t="t"/>
            <a:pathLst>
              <a:path extrusionOk="0" h="805074" w="411288">
                <a:moveTo>
                  <a:pt x="669" y="669"/>
                </a:moveTo>
                <a:lnTo>
                  <a:pt x="273403" y="125806"/>
                </a:lnTo>
                <a:lnTo>
                  <a:pt x="412541" y="806619"/>
                </a:lnTo>
                <a:lnTo>
                  <a:pt x="176560" y="706276"/>
                </a:lnTo>
                <a:lnTo>
                  <a:pt x="34214" y="192604"/>
                </a:lnTo>
                <a:close/>
              </a:path>
            </a:pathLst>
          </a:custGeom>
          <a:solidFill>
            <a:srgbClr val="176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232613" y="2625606"/>
            <a:ext cx="968423" cy="306278"/>
          </a:xfrm>
          <a:custGeom>
            <a:rect b="b" l="l" r="r" t="t"/>
            <a:pathLst>
              <a:path extrusionOk="0" h="306278" w="968423">
                <a:moveTo>
                  <a:pt x="669" y="64842"/>
                </a:moveTo>
                <a:lnTo>
                  <a:pt x="420708" y="669"/>
                </a:lnTo>
                <a:lnTo>
                  <a:pt x="967926" y="306072"/>
                </a:lnTo>
                <a:lnTo>
                  <a:pt x="249484" y="169851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5"/>
          <p:cNvSpPr/>
          <p:nvPr/>
        </p:nvSpPr>
        <p:spPr>
          <a:xfrm>
            <a:off x="652653" y="2625606"/>
            <a:ext cx="781739" cy="306278"/>
          </a:xfrm>
          <a:custGeom>
            <a:rect b="b" l="l" r="r" t="t"/>
            <a:pathLst>
              <a:path extrusionOk="0" h="306278" w="781739">
                <a:moveTo>
                  <a:pt x="782409" y="132806"/>
                </a:moveTo>
                <a:lnTo>
                  <a:pt x="599516" y="32755"/>
                </a:lnTo>
                <a:lnTo>
                  <a:pt x="507341" y="28380"/>
                </a:lnTo>
                <a:lnTo>
                  <a:pt x="343701" y="64842"/>
                </a:lnTo>
                <a:lnTo>
                  <a:pt x="117347" y="6503"/>
                </a:lnTo>
                <a:lnTo>
                  <a:pt x="669" y="669"/>
                </a:lnTo>
                <a:lnTo>
                  <a:pt x="547887" y="306072"/>
                </a:lnTo>
                <a:close/>
              </a:path>
            </a:pathLst>
          </a:custGeom>
          <a:solidFill>
            <a:srgbClr val="183C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p5"/>
          <p:cNvSpPr/>
          <p:nvPr/>
        </p:nvSpPr>
        <p:spPr>
          <a:xfrm>
            <a:off x="452259" y="2794789"/>
            <a:ext cx="799241" cy="376285"/>
          </a:xfrm>
          <a:custGeom>
            <a:rect b="b" l="l" r="r" t="t"/>
            <a:pathLst>
              <a:path extrusionOk="0" h="376285" w="799241">
                <a:moveTo>
                  <a:pt x="29838" y="669"/>
                </a:moveTo>
                <a:lnTo>
                  <a:pt x="669" y="220314"/>
                </a:lnTo>
                <a:lnTo>
                  <a:pt x="799910" y="376954"/>
                </a:lnTo>
                <a:lnTo>
                  <a:pt x="748280" y="136890"/>
                </a:lnTo>
                <a:close/>
              </a:path>
            </a:pathLst>
          </a:custGeom>
          <a:solidFill>
            <a:srgbClr val="429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" name="Google Shape;180;p5"/>
          <p:cNvSpPr/>
          <p:nvPr/>
        </p:nvSpPr>
        <p:spPr>
          <a:xfrm>
            <a:off x="1199870" y="2757744"/>
            <a:ext cx="300444" cy="414205"/>
          </a:xfrm>
          <a:custGeom>
            <a:rect b="b" l="l" r="r" t="t"/>
            <a:pathLst>
              <a:path extrusionOk="0" h="414205" w="300444">
                <a:moveTo>
                  <a:pt x="300239" y="200188"/>
                </a:moveTo>
                <a:lnTo>
                  <a:pt x="235191" y="669"/>
                </a:lnTo>
                <a:lnTo>
                  <a:pt x="669" y="173935"/>
                </a:lnTo>
                <a:lnTo>
                  <a:pt x="52299" y="413999"/>
                </a:lnTo>
                <a:close/>
              </a:path>
            </a:pathLst>
          </a:custGeom>
          <a:solidFill>
            <a:srgbClr val="176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p5"/>
          <p:cNvSpPr/>
          <p:nvPr/>
        </p:nvSpPr>
        <p:spPr>
          <a:xfrm>
            <a:off x="452259" y="3014434"/>
            <a:ext cx="799241" cy="679646"/>
          </a:xfrm>
          <a:custGeom>
            <a:rect b="b" l="l" r="r" t="t"/>
            <a:pathLst>
              <a:path extrusionOk="0" h="679646" w="799241">
                <a:moveTo>
                  <a:pt x="669" y="669"/>
                </a:moveTo>
                <a:lnTo>
                  <a:pt x="139807" y="681482"/>
                </a:lnTo>
                <a:lnTo>
                  <a:pt x="799910" y="157309"/>
                </a:lnTo>
                <a:close/>
              </a:path>
            </a:pathLst>
          </a:custGeom>
          <a:solidFill>
            <a:srgbClr val="3691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5"/>
          <p:cNvSpPr/>
          <p:nvPr/>
        </p:nvSpPr>
        <p:spPr>
          <a:xfrm>
            <a:off x="1251500" y="2957262"/>
            <a:ext cx="247939" cy="656311"/>
          </a:xfrm>
          <a:custGeom>
            <a:rect b="b" l="l" r="r" t="t"/>
            <a:pathLst>
              <a:path extrusionOk="0" h="656311" w="247939">
                <a:moveTo>
                  <a:pt x="248609" y="669"/>
                </a:moveTo>
                <a:lnTo>
                  <a:pt x="669" y="214481"/>
                </a:lnTo>
                <a:lnTo>
                  <a:pt x="106554" y="656980"/>
                </a:lnTo>
                <a:close/>
              </a:path>
            </a:pathLst>
          </a:custGeom>
          <a:solidFill>
            <a:srgbClr val="2049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" name="Google Shape;183;p5"/>
          <p:cNvSpPr/>
          <p:nvPr/>
        </p:nvSpPr>
        <p:spPr>
          <a:xfrm>
            <a:off x="591397" y="3171074"/>
            <a:ext cx="767154" cy="525048"/>
          </a:xfrm>
          <a:custGeom>
            <a:rect b="b" l="l" r="r" t="t"/>
            <a:pathLst>
              <a:path extrusionOk="0" h="525048" w="767154">
                <a:moveTo>
                  <a:pt x="766657" y="443169"/>
                </a:moveTo>
                <a:lnTo>
                  <a:pt x="669" y="524843"/>
                </a:lnTo>
                <a:lnTo>
                  <a:pt x="660772" y="669"/>
                </a:lnTo>
                <a:close/>
              </a:path>
            </a:pathLst>
          </a:custGeom>
          <a:solidFill>
            <a:srgbClr val="1558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591397" y="3613573"/>
            <a:ext cx="767154" cy="148763"/>
          </a:xfrm>
          <a:custGeom>
            <a:rect b="b" l="l" r="r" t="t"/>
            <a:pathLst>
              <a:path extrusionOk="0" h="148763" w="767154">
                <a:moveTo>
                  <a:pt x="479047" y="113263"/>
                </a:moveTo>
                <a:lnTo>
                  <a:pt x="766657" y="669"/>
                </a:lnTo>
                <a:lnTo>
                  <a:pt x="669" y="82343"/>
                </a:lnTo>
                <a:lnTo>
                  <a:pt x="130764" y="148266"/>
                </a:lnTo>
                <a:lnTo>
                  <a:pt x="281570" y="139515"/>
                </a:lnTo>
                <a:lnTo>
                  <a:pt x="287987" y="143016"/>
                </a:lnTo>
                <a:lnTo>
                  <a:pt x="386288" y="131639"/>
                </a:lnTo>
                <a:lnTo>
                  <a:pt x="391539" y="127264"/>
                </a:lnTo>
                <a:close/>
              </a:path>
            </a:pathLst>
          </a:custGeom>
          <a:solidFill>
            <a:srgbClr val="1D54A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646235" y="3722959"/>
            <a:ext cx="274192" cy="67089"/>
          </a:xfrm>
          <a:custGeom>
            <a:rect b="b" l="l" r="r" t="t"/>
            <a:pathLst>
              <a:path extrusionOk="0" h="67089" w="274192">
                <a:moveTo>
                  <a:pt x="669" y="669"/>
                </a:moveTo>
                <a:lnTo>
                  <a:pt x="10295" y="66592"/>
                </a:lnTo>
                <a:lnTo>
                  <a:pt x="275153" y="55799"/>
                </a:lnTo>
                <a:lnTo>
                  <a:pt x="226732" y="30130"/>
                </a:lnTo>
                <a:lnTo>
                  <a:pt x="75926" y="38881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982267" y="3689997"/>
            <a:ext cx="288776" cy="78757"/>
          </a:xfrm>
          <a:custGeom>
            <a:rect b="b" l="l" r="r" t="t"/>
            <a:pathLst>
              <a:path extrusionOk="0" h="78757" w="288776">
                <a:moveTo>
                  <a:pt x="669" y="50840"/>
                </a:moveTo>
                <a:lnTo>
                  <a:pt x="28088" y="78843"/>
                </a:lnTo>
                <a:lnTo>
                  <a:pt x="290029" y="32172"/>
                </a:lnTo>
                <a:lnTo>
                  <a:pt x="180352" y="669"/>
                </a:lnTo>
                <a:lnTo>
                  <a:pt x="88177" y="36839"/>
                </a:lnTo>
                <a:close/>
              </a:path>
            </a:pathLst>
          </a:custGeom>
          <a:solidFill>
            <a:srgbClr val="183C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" name="Google Shape;187;p5"/>
          <p:cNvSpPr/>
          <p:nvPr/>
        </p:nvSpPr>
        <p:spPr>
          <a:xfrm>
            <a:off x="655861" y="3778089"/>
            <a:ext cx="265441" cy="329613"/>
          </a:xfrm>
          <a:custGeom>
            <a:rect b="b" l="l" r="r" t="t"/>
            <a:pathLst>
              <a:path extrusionOk="0" h="329613" w="265441">
                <a:moveTo>
                  <a:pt x="669" y="11462"/>
                </a:moveTo>
                <a:lnTo>
                  <a:pt x="86719" y="330283"/>
                </a:lnTo>
                <a:lnTo>
                  <a:pt x="265527" y="669"/>
                </a:lnTo>
                <a:close/>
              </a:path>
            </a:pathLst>
          </a:custGeom>
          <a:solidFill>
            <a:srgbClr val="245E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5"/>
          <p:cNvSpPr/>
          <p:nvPr/>
        </p:nvSpPr>
        <p:spPr>
          <a:xfrm>
            <a:off x="785082" y="3721500"/>
            <a:ext cx="487128" cy="379201"/>
          </a:xfrm>
          <a:custGeom>
            <a:rect b="b" l="l" r="r" t="t"/>
            <a:pathLst>
              <a:path extrusionOk="0" h="379201" w="487128">
                <a:moveTo>
                  <a:pt x="225273" y="47340"/>
                </a:moveTo>
                <a:lnTo>
                  <a:pt x="669" y="381329"/>
                </a:lnTo>
                <a:lnTo>
                  <a:pt x="487214" y="669"/>
                </a:lnTo>
                <a:close/>
              </a:path>
            </a:pathLst>
          </a:custGeom>
          <a:solidFill>
            <a:srgbClr val="1E59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5"/>
          <p:cNvSpPr/>
          <p:nvPr/>
        </p:nvSpPr>
        <p:spPr>
          <a:xfrm>
            <a:off x="785082" y="3740168"/>
            <a:ext cx="224604" cy="361700"/>
          </a:xfrm>
          <a:custGeom>
            <a:rect b="b" l="l" r="r" t="t"/>
            <a:pathLst>
              <a:path extrusionOk="0" h="361700" w="224604">
                <a:moveTo>
                  <a:pt x="94303" y="16421"/>
                </a:moveTo>
                <a:lnTo>
                  <a:pt x="192604" y="5044"/>
                </a:lnTo>
                <a:lnTo>
                  <a:pt x="197854" y="669"/>
                </a:lnTo>
                <a:lnTo>
                  <a:pt x="225273" y="28672"/>
                </a:lnTo>
                <a:lnTo>
                  <a:pt x="669" y="362661"/>
                </a:lnTo>
                <a:lnTo>
                  <a:pt x="12045" y="267569"/>
                </a:lnTo>
                <a:lnTo>
                  <a:pt x="136307" y="38589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5"/>
          <p:cNvSpPr/>
          <p:nvPr/>
        </p:nvSpPr>
        <p:spPr>
          <a:xfrm>
            <a:off x="426590" y="2625606"/>
            <a:ext cx="857579" cy="247939"/>
          </a:xfrm>
          <a:custGeom>
            <a:rect b="b" l="l" r="r" t="t"/>
            <a:pathLst>
              <a:path extrusionOk="0" h="247939" w="857579">
                <a:moveTo>
                  <a:pt x="226732" y="669"/>
                </a:moveTo>
                <a:lnTo>
                  <a:pt x="669" y="77968"/>
                </a:lnTo>
                <a:lnTo>
                  <a:pt x="189687" y="156434"/>
                </a:lnTo>
                <a:lnTo>
                  <a:pt x="677982" y="248317"/>
                </a:lnTo>
                <a:lnTo>
                  <a:pt x="857665" y="96053"/>
                </a:lnTo>
                <a:lnTo>
                  <a:pt x="733404" y="28380"/>
                </a:lnTo>
                <a:lnTo>
                  <a:pt x="569764" y="64842"/>
                </a:lnTo>
                <a:lnTo>
                  <a:pt x="343409" y="6503"/>
                </a:lnTo>
                <a:close/>
              </a:path>
            </a:pathLst>
          </a:custGeom>
          <a:solidFill>
            <a:srgbClr val="0D26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5"/>
          <p:cNvSpPr/>
          <p:nvPr/>
        </p:nvSpPr>
        <p:spPr>
          <a:xfrm>
            <a:off x="646235" y="3689997"/>
            <a:ext cx="542550" cy="151680"/>
          </a:xfrm>
          <a:custGeom>
            <a:rect b="b" l="l" r="r" t="t"/>
            <a:pathLst>
              <a:path extrusionOk="0" h="151680" w="542550">
                <a:moveTo>
                  <a:pt x="516384" y="669"/>
                </a:moveTo>
                <a:lnTo>
                  <a:pt x="543511" y="33630"/>
                </a:lnTo>
                <a:lnTo>
                  <a:pt x="340201" y="54341"/>
                </a:lnTo>
                <a:lnTo>
                  <a:pt x="239858" y="153516"/>
                </a:lnTo>
                <a:lnTo>
                  <a:pt x="275153" y="88760"/>
                </a:lnTo>
                <a:lnTo>
                  <a:pt x="235191" y="67759"/>
                </a:lnTo>
                <a:lnTo>
                  <a:pt x="10295" y="99553"/>
                </a:lnTo>
                <a:lnTo>
                  <a:pt x="669" y="33630"/>
                </a:lnTo>
                <a:lnTo>
                  <a:pt x="75926" y="71842"/>
                </a:lnTo>
                <a:lnTo>
                  <a:pt x="424208" y="36839"/>
                </a:lnTo>
                <a:close/>
              </a:path>
            </a:pathLst>
          </a:custGeom>
          <a:solidFill>
            <a:srgbClr val="0D26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p5"/>
          <p:cNvSpPr/>
          <p:nvPr/>
        </p:nvSpPr>
        <p:spPr>
          <a:xfrm>
            <a:off x="179525" y="2889298"/>
            <a:ext cx="411288" cy="805074"/>
          </a:xfrm>
          <a:custGeom>
            <a:rect b="b" l="l" r="r" t="t"/>
            <a:pathLst>
              <a:path extrusionOk="0" h="805074" w="411288">
                <a:moveTo>
                  <a:pt x="669" y="669"/>
                </a:moveTo>
                <a:lnTo>
                  <a:pt x="273403" y="125806"/>
                </a:lnTo>
                <a:lnTo>
                  <a:pt x="412541" y="806619"/>
                </a:lnTo>
                <a:lnTo>
                  <a:pt x="176560" y="706276"/>
                </a:lnTo>
                <a:lnTo>
                  <a:pt x="34214" y="192604"/>
                </a:lnTo>
                <a:close/>
              </a:path>
            </a:pathLst>
          </a:custGeom>
          <a:solidFill>
            <a:srgbClr val="176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93" name="Google Shape;193;p5"/>
          <p:cNvGrpSpPr/>
          <p:nvPr/>
        </p:nvGrpSpPr>
        <p:grpSpPr>
          <a:xfrm rot="-6162877">
            <a:off x="1608369" y="2305128"/>
            <a:ext cx="193396" cy="927607"/>
            <a:chOff x="977192" y="2785455"/>
            <a:chExt cx="193392" cy="927586"/>
          </a:xfrm>
        </p:grpSpPr>
        <p:sp>
          <p:nvSpPr>
            <p:cNvPr id="194" name="Google Shape;194;p5"/>
            <p:cNvSpPr/>
            <p:nvPr/>
          </p:nvSpPr>
          <p:spPr>
            <a:xfrm>
              <a:off x="999944" y="2785455"/>
              <a:ext cx="75840" cy="495879"/>
            </a:xfrm>
            <a:custGeom>
              <a:rect b="b" l="l" r="r" t="t"/>
              <a:pathLst>
                <a:path extrusionOk="0" h="495879" w="75840">
                  <a:moveTo>
                    <a:pt x="669" y="669"/>
                  </a:moveTo>
                  <a:lnTo>
                    <a:pt x="77968" y="470296"/>
                  </a:lnTo>
                  <a:lnTo>
                    <a:pt x="57549" y="498007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1056824" y="3255082"/>
              <a:ext cx="113760" cy="457959"/>
            </a:xfrm>
            <a:custGeom>
              <a:rect b="b" l="l" r="r" t="t"/>
              <a:pathLst>
                <a:path extrusionOk="0" h="457959" w="113760">
                  <a:moveTo>
                    <a:pt x="114430" y="460087"/>
                  </a:moveTo>
                  <a:lnTo>
                    <a:pt x="21088" y="669"/>
                  </a:lnTo>
                  <a:lnTo>
                    <a:pt x="669" y="28380"/>
                  </a:lnTo>
                  <a:close/>
                </a:path>
              </a:pathLst>
            </a:custGeom>
            <a:solidFill>
              <a:srgbClr val="2049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977192" y="2785455"/>
              <a:ext cx="192517" cy="927586"/>
            </a:xfrm>
            <a:custGeom>
              <a:rect b="b" l="l" r="r" t="t"/>
              <a:pathLst>
                <a:path extrusionOk="0" h="927586" w="192517">
                  <a:moveTo>
                    <a:pt x="669" y="507341"/>
                  </a:moveTo>
                  <a:lnTo>
                    <a:pt x="194062" y="929714"/>
                  </a:lnTo>
                  <a:lnTo>
                    <a:pt x="80301" y="498007"/>
                  </a:lnTo>
                  <a:lnTo>
                    <a:pt x="23421" y="669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999944" y="2785455"/>
              <a:ext cx="75840" cy="495879"/>
            </a:xfrm>
            <a:custGeom>
              <a:rect b="b" l="l" r="r" t="t"/>
              <a:pathLst>
                <a:path extrusionOk="0" h="495879" w="75840">
                  <a:moveTo>
                    <a:pt x="669" y="669"/>
                  </a:moveTo>
                  <a:lnTo>
                    <a:pt x="77968" y="470296"/>
                  </a:lnTo>
                  <a:lnTo>
                    <a:pt x="57549" y="498007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1056824" y="3255082"/>
              <a:ext cx="113760" cy="457959"/>
            </a:xfrm>
            <a:custGeom>
              <a:rect b="b" l="l" r="r" t="t"/>
              <a:pathLst>
                <a:path extrusionOk="0" h="457959" w="113760">
                  <a:moveTo>
                    <a:pt x="114430" y="460087"/>
                  </a:moveTo>
                  <a:lnTo>
                    <a:pt x="21088" y="669"/>
                  </a:lnTo>
                  <a:lnTo>
                    <a:pt x="669" y="28380"/>
                  </a:lnTo>
                  <a:close/>
                </a:path>
              </a:pathLst>
            </a:custGeom>
            <a:solidFill>
              <a:srgbClr val="2049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977192" y="2785455"/>
              <a:ext cx="192517" cy="927586"/>
            </a:xfrm>
            <a:custGeom>
              <a:rect b="b" l="l" r="r" t="t"/>
              <a:pathLst>
                <a:path extrusionOk="0" h="927586" w="192517">
                  <a:moveTo>
                    <a:pt x="669" y="507341"/>
                  </a:moveTo>
                  <a:lnTo>
                    <a:pt x="194062" y="929714"/>
                  </a:lnTo>
                  <a:lnTo>
                    <a:pt x="80301" y="498007"/>
                  </a:lnTo>
                  <a:lnTo>
                    <a:pt x="23421" y="669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999944" y="2785455"/>
              <a:ext cx="75840" cy="495879"/>
            </a:xfrm>
            <a:custGeom>
              <a:rect b="b" l="l" r="r" t="t"/>
              <a:pathLst>
                <a:path extrusionOk="0" h="495879" w="75840">
                  <a:moveTo>
                    <a:pt x="669" y="669"/>
                  </a:moveTo>
                  <a:lnTo>
                    <a:pt x="77968" y="470296"/>
                  </a:lnTo>
                  <a:lnTo>
                    <a:pt x="57549" y="498007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1056824" y="3255082"/>
              <a:ext cx="113760" cy="457959"/>
            </a:xfrm>
            <a:custGeom>
              <a:rect b="b" l="l" r="r" t="t"/>
              <a:pathLst>
                <a:path extrusionOk="0" h="457959" w="113760">
                  <a:moveTo>
                    <a:pt x="114430" y="460087"/>
                  </a:moveTo>
                  <a:lnTo>
                    <a:pt x="21088" y="669"/>
                  </a:lnTo>
                  <a:lnTo>
                    <a:pt x="669" y="28380"/>
                  </a:lnTo>
                  <a:close/>
                </a:path>
              </a:pathLst>
            </a:custGeom>
            <a:solidFill>
              <a:srgbClr val="2049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977192" y="2785455"/>
              <a:ext cx="192517" cy="927586"/>
            </a:xfrm>
            <a:custGeom>
              <a:rect b="b" l="l" r="r" t="t"/>
              <a:pathLst>
                <a:path extrusionOk="0" h="927586" w="192517">
                  <a:moveTo>
                    <a:pt x="669" y="507341"/>
                  </a:moveTo>
                  <a:lnTo>
                    <a:pt x="194062" y="929714"/>
                  </a:lnTo>
                  <a:lnTo>
                    <a:pt x="80301" y="498007"/>
                  </a:lnTo>
                  <a:lnTo>
                    <a:pt x="23421" y="669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03" name="Google Shape;203;p5"/>
          <p:cNvSpPr/>
          <p:nvPr/>
        </p:nvSpPr>
        <p:spPr>
          <a:xfrm>
            <a:off x="232613" y="2625606"/>
            <a:ext cx="968423" cy="306278"/>
          </a:xfrm>
          <a:custGeom>
            <a:rect b="b" l="l" r="r" t="t"/>
            <a:pathLst>
              <a:path extrusionOk="0" h="306278" w="968423">
                <a:moveTo>
                  <a:pt x="669" y="64842"/>
                </a:moveTo>
                <a:lnTo>
                  <a:pt x="420708" y="669"/>
                </a:lnTo>
                <a:lnTo>
                  <a:pt x="967926" y="306072"/>
                </a:lnTo>
                <a:lnTo>
                  <a:pt x="249484" y="169851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" name="Google Shape;204;p5"/>
          <p:cNvSpPr/>
          <p:nvPr/>
        </p:nvSpPr>
        <p:spPr>
          <a:xfrm>
            <a:off x="652653" y="2625606"/>
            <a:ext cx="781739" cy="306278"/>
          </a:xfrm>
          <a:custGeom>
            <a:rect b="b" l="l" r="r" t="t"/>
            <a:pathLst>
              <a:path extrusionOk="0" h="306278" w="781739">
                <a:moveTo>
                  <a:pt x="782409" y="132806"/>
                </a:moveTo>
                <a:lnTo>
                  <a:pt x="599516" y="32755"/>
                </a:lnTo>
                <a:lnTo>
                  <a:pt x="507341" y="28380"/>
                </a:lnTo>
                <a:lnTo>
                  <a:pt x="343701" y="64842"/>
                </a:lnTo>
                <a:lnTo>
                  <a:pt x="117347" y="6503"/>
                </a:lnTo>
                <a:lnTo>
                  <a:pt x="669" y="669"/>
                </a:lnTo>
                <a:lnTo>
                  <a:pt x="547887" y="306072"/>
                </a:lnTo>
                <a:close/>
              </a:path>
            </a:pathLst>
          </a:custGeom>
          <a:solidFill>
            <a:srgbClr val="183C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" name="Google Shape;205;p5"/>
          <p:cNvSpPr/>
          <p:nvPr/>
        </p:nvSpPr>
        <p:spPr>
          <a:xfrm>
            <a:off x="452259" y="2794789"/>
            <a:ext cx="799241" cy="376285"/>
          </a:xfrm>
          <a:custGeom>
            <a:rect b="b" l="l" r="r" t="t"/>
            <a:pathLst>
              <a:path extrusionOk="0" h="376285" w="799241">
                <a:moveTo>
                  <a:pt x="29838" y="669"/>
                </a:moveTo>
                <a:lnTo>
                  <a:pt x="669" y="220314"/>
                </a:lnTo>
                <a:lnTo>
                  <a:pt x="799910" y="376954"/>
                </a:lnTo>
                <a:lnTo>
                  <a:pt x="748280" y="136890"/>
                </a:lnTo>
                <a:close/>
              </a:path>
            </a:pathLst>
          </a:custGeom>
          <a:solidFill>
            <a:srgbClr val="429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" name="Google Shape;206;p5"/>
          <p:cNvSpPr/>
          <p:nvPr/>
        </p:nvSpPr>
        <p:spPr>
          <a:xfrm>
            <a:off x="1199870" y="2757744"/>
            <a:ext cx="300444" cy="414205"/>
          </a:xfrm>
          <a:custGeom>
            <a:rect b="b" l="l" r="r" t="t"/>
            <a:pathLst>
              <a:path extrusionOk="0" h="414205" w="300444">
                <a:moveTo>
                  <a:pt x="300239" y="200188"/>
                </a:moveTo>
                <a:lnTo>
                  <a:pt x="235191" y="669"/>
                </a:lnTo>
                <a:lnTo>
                  <a:pt x="669" y="173935"/>
                </a:lnTo>
                <a:lnTo>
                  <a:pt x="52299" y="413999"/>
                </a:lnTo>
                <a:close/>
              </a:path>
            </a:pathLst>
          </a:custGeom>
          <a:solidFill>
            <a:srgbClr val="176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p5"/>
          <p:cNvSpPr/>
          <p:nvPr/>
        </p:nvSpPr>
        <p:spPr>
          <a:xfrm>
            <a:off x="452259" y="3014434"/>
            <a:ext cx="799241" cy="679646"/>
          </a:xfrm>
          <a:custGeom>
            <a:rect b="b" l="l" r="r" t="t"/>
            <a:pathLst>
              <a:path extrusionOk="0" h="679646" w="799241">
                <a:moveTo>
                  <a:pt x="669" y="669"/>
                </a:moveTo>
                <a:lnTo>
                  <a:pt x="139807" y="681482"/>
                </a:lnTo>
                <a:lnTo>
                  <a:pt x="799910" y="157309"/>
                </a:lnTo>
                <a:close/>
              </a:path>
            </a:pathLst>
          </a:custGeom>
          <a:solidFill>
            <a:srgbClr val="3691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p5"/>
          <p:cNvSpPr/>
          <p:nvPr/>
        </p:nvSpPr>
        <p:spPr>
          <a:xfrm>
            <a:off x="1251500" y="2957262"/>
            <a:ext cx="247939" cy="656311"/>
          </a:xfrm>
          <a:custGeom>
            <a:rect b="b" l="l" r="r" t="t"/>
            <a:pathLst>
              <a:path extrusionOk="0" h="656311" w="247939">
                <a:moveTo>
                  <a:pt x="248609" y="669"/>
                </a:moveTo>
                <a:lnTo>
                  <a:pt x="669" y="214481"/>
                </a:lnTo>
                <a:lnTo>
                  <a:pt x="106554" y="656980"/>
                </a:lnTo>
                <a:close/>
              </a:path>
            </a:pathLst>
          </a:custGeom>
          <a:solidFill>
            <a:srgbClr val="2049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p5"/>
          <p:cNvSpPr/>
          <p:nvPr/>
        </p:nvSpPr>
        <p:spPr>
          <a:xfrm>
            <a:off x="591397" y="3171074"/>
            <a:ext cx="767154" cy="525048"/>
          </a:xfrm>
          <a:custGeom>
            <a:rect b="b" l="l" r="r" t="t"/>
            <a:pathLst>
              <a:path extrusionOk="0" h="525048" w="767154">
                <a:moveTo>
                  <a:pt x="766657" y="443169"/>
                </a:moveTo>
                <a:lnTo>
                  <a:pt x="669" y="524843"/>
                </a:lnTo>
                <a:lnTo>
                  <a:pt x="660772" y="669"/>
                </a:lnTo>
                <a:close/>
              </a:path>
            </a:pathLst>
          </a:custGeom>
          <a:solidFill>
            <a:srgbClr val="1558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p5"/>
          <p:cNvSpPr/>
          <p:nvPr/>
        </p:nvSpPr>
        <p:spPr>
          <a:xfrm>
            <a:off x="591397" y="3613573"/>
            <a:ext cx="767154" cy="148763"/>
          </a:xfrm>
          <a:custGeom>
            <a:rect b="b" l="l" r="r" t="t"/>
            <a:pathLst>
              <a:path extrusionOk="0" h="148763" w="767154">
                <a:moveTo>
                  <a:pt x="479047" y="113263"/>
                </a:moveTo>
                <a:lnTo>
                  <a:pt x="766657" y="669"/>
                </a:lnTo>
                <a:lnTo>
                  <a:pt x="669" y="82343"/>
                </a:lnTo>
                <a:lnTo>
                  <a:pt x="130764" y="148266"/>
                </a:lnTo>
                <a:lnTo>
                  <a:pt x="281570" y="139515"/>
                </a:lnTo>
                <a:lnTo>
                  <a:pt x="287987" y="143016"/>
                </a:lnTo>
                <a:lnTo>
                  <a:pt x="386288" y="131639"/>
                </a:lnTo>
                <a:lnTo>
                  <a:pt x="391539" y="127264"/>
                </a:lnTo>
                <a:close/>
              </a:path>
            </a:pathLst>
          </a:custGeom>
          <a:solidFill>
            <a:srgbClr val="1D54A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5"/>
          <p:cNvSpPr/>
          <p:nvPr/>
        </p:nvSpPr>
        <p:spPr>
          <a:xfrm>
            <a:off x="646235" y="3722959"/>
            <a:ext cx="274192" cy="67089"/>
          </a:xfrm>
          <a:custGeom>
            <a:rect b="b" l="l" r="r" t="t"/>
            <a:pathLst>
              <a:path extrusionOk="0" h="67089" w="274192">
                <a:moveTo>
                  <a:pt x="669" y="669"/>
                </a:moveTo>
                <a:lnTo>
                  <a:pt x="10295" y="66592"/>
                </a:lnTo>
                <a:lnTo>
                  <a:pt x="275153" y="55799"/>
                </a:lnTo>
                <a:lnTo>
                  <a:pt x="226732" y="30130"/>
                </a:lnTo>
                <a:lnTo>
                  <a:pt x="75926" y="38881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5"/>
          <p:cNvSpPr/>
          <p:nvPr/>
        </p:nvSpPr>
        <p:spPr>
          <a:xfrm>
            <a:off x="982267" y="3689997"/>
            <a:ext cx="288776" cy="78757"/>
          </a:xfrm>
          <a:custGeom>
            <a:rect b="b" l="l" r="r" t="t"/>
            <a:pathLst>
              <a:path extrusionOk="0" h="78757" w="288776">
                <a:moveTo>
                  <a:pt x="669" y="50840"/>
                </a:moveTo>
                <a:lnTo>
                  <a:pt x="28088" y="78843"/>
                </a:lnTo>
                <a:lnTo>
                  <a:pt x="290029" y="32172"/>
                </a:lnTo>
                <a:lnTo>
                  <a:pt x="180352" y="669"/>
                </a:lnTo>
                <a:lnTo>
                  <a:pt x="88177" y="36839"/>
                </a:lnTo>
                <a:close/>
              </a:path>
            </a:pathLst>
          </a:custGeom>
          <a:solidFill>
            <a:srgbClr val="183C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5"/>
          <p:cNvSpPr/>
          <p:nvPr/>
        </p:nvSpPr>
        <p:spPr>
          <a:xfrm>
            <a:off x="655861" y="3778089"/>
            <a:ext cx="265441" cy="329613"/>
          </a:xfrm>
          <a:custGeom>
            <a:rect b="b" l="l" r="r" t="t"/>
            <a:pathLst>
              <a:path extrusionOk="0" h="329613" w="265441">
                <a:moveTo>
                  <a:pt x="669" y="11462"/>
                </a:moveTo>
                <a:lnTo>
                  <a:pt x="86719" y="330283"/>
                </a:lnTo>
                <a:lnTo>
                  <a:pt x="265527" y="669"/>
                </a:lnTo>
                <a:close/>
              </a:path>
            </a:pathLst>
          </a:custGeom>
          <a:solidFill>
            <a:srgbClr val="245E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4" name="Google Shape;214;p5"/>
          <p:cNvSpPr/>
          <p:nvPr/>
        </p:nvSpPr>
        <p:spPr>
          <a:xfrm>
            <a:off x="785082" y="3721500"/>
            <a:ext cx="487128" cy="379201"/>
          </a:xfrm>
          <a:custGeom>
            <a:rect b="b" l="l" r="r" t="t"/>
            <a:pathLst>
              <a:path extrusionOk="0" h="379201" w="487128">
                <a:moveTo>
                  <a:pt x="225273" y="47340"/>
                </a:moveTo>
                <a:lnTo>
                  <a:pt x="669" y="381329"/>
                </a:lnTo>
                <a:lnTo>
                  <a:pt x="487214" y="669"/>
                </a:lnTo>
                <a:close/>
              </a:path>
            </a:pathLst>
          </a:custGeom>
          <a:solidFill>
            <a:srgbClr val="1E59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p5"/>
          <p:cNvSpPr/>
          <p:nvPr/>
        </p:nvSpPr>
        <p:spPr>
          <a:xfrm>
            <a:off x="785082" y="3740168"/>
            <a:ext cx="224604" cy="361700"/>
          </a:xfrm>
          <a:custGeom>
            <a:rect b="b" l="l" r="r" t="t"/>
            <a:pathLst>
              <a:path extrusionOk="0" h="361700" w="224604">
                <a:moveTo>
                  <a:pt x="94303" y="16421"/>
                </a:moveTo>
                <a:lnTo>
                  <a:pt x="192604" y="5044"/>
                </a:lnTo>
                <a:lnTo>
                  <a:pt x="197854" y="669"/>
                </a:lnTo>
                <a:lnTo>
                  <a:pt x="225273" y="28672"/>
                </a:lnTo>
                <a:lnTo>
                  <a:pt x="669" y="362661"/>
                </a:lnTo>
                <a:lnTo>
                  <a:pt x="12045" y="267569"/>
                </a:lnTo>
                <a:lnTo>
                  <a:pt x="136307" y="38589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16" name="Google Shape;216;p5"/>
          <p:cNvGrpSpPr/>
          <p:nvPr/>
        </p:nvGrpSpPr>
        <p:grpSpPr>
          <a:xfrm rot="-767799">
            <a:off x="158432" y="1701763"/>
            <a:ext cx="1284377" cy="937248"/>
            <a:chOff x="-192500" y="1753442"/>
            <a:chExt cx="1284327" cy="937212"/>
          </a:xfrm>
        </p:grpSpPr>
        <p:sp>
          <p:nvSpPr>
            <p:cNvPr id="217" name="Google Shape;217;p5"/>
            <p:cNvSpPr/>
            <p:nvPr/>
          </p:nvSpPr>
          <p:spPr>
            <a:xfrm>
              <a:off x="-115785" y="1927875"/>
              <a:ext cx="1053014" cy="676729"/>
            </a:xfrm>
            <a:custGeom>
              <a:rect b="b" l="l" r="r" t="t"/>
              <a:pathLst>
                <a:path extrusionOk="0" h="676729" w="1053014">
                  <a:moveTo>
                    <a:pt x="669" y="498007"/>
                  </a:moveTo>
                  <a:lnTo>
                    <a:pt x="337575" y="669"/>
                  </a:lnTo>
                  <a:lnTo>
                    <a:pt x="1055142" y="114430"/>
                  </a:lnTo>
                  <a:lnTo>
                    <a:pt x="942840" y="677399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826386" y="2041635"/>
              <a:ext cx="265441" cy="562969"/>
            </a:xfrm>
            <a:custGeom>
              <a:rect b="b" l="l" r="r" t="t"/>
              <a:pathLst>
                <a:path extrusionOk="0" h="562969" w="265441">
                  <a:moveTo>
                    <a:pt x="267569" y="524843"/>
                  </a:moveTo>
                  <a:lnTo>
                    <a:pt x="112971" y="669"/>
                  </a:lnTo>
                  <a:lnTo>
                    <a:pt x="669" y="56363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221122" y="1891413"/>
              <a:ext cx="717566" cy="148763"/>
            </a:xfrm>
            <a:custGeom>
              <a:rect b="b" l="l" r="r" t="t"/>
              <a:pathLst>
                <a:path extrusionOk="0" h="148763" w="717566">
                  <a:moveTo>
                    <a:pt x="174227" y="669"/>
                  </a:moveTo>
                  <a:lnTo>
                    <a:pt x="669" y="37131"/>
                  </a:lnTo>
                  <a:lnTo>
                    <a:pt x="718236" y="150891"/>
                  </a:lnTo>
                  <a:close/>
                </a:path>
              </a:pathLst>
            </a:custGeom>
            <a:solidFill>
              <a:srgbClr val="4789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615492" y="1836283"/>
              <a:ext cx="61255" cy="134179"/>
            </a:xfrm>
            <a:custGeom>
              <a:rect b="b" l="l" r="r" t="t"/>
              <a:pathLst>
                <a:path extrusionOk="0" h="134179" w="61255">
                  <a:moveTo>
                    <a:pt x="669" y="669"/>
                  </a:moveTo>
                  <a:lnTo>
                    <a:pt x="63383" y="134265"/>
                  </a:lnTo>
                  <a:lnTo>
                    <a:pt x="31880" y="125514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615492" y="1836283"/>
              <a:ext cx="32086" cy="125428"/>
            </a:xfrm>
            <a:custGeom>
              <a:rect b="b" l="l" r="r" t="t"/>
              <a:pathLst>
                <a:path extrusionOk="0" h="125428" w="32086">
                  <a:moveTo>
                    <a:pt x="7961" y="118805"/>
                  </a:moveTo>
                  <a:lnTo>
                    <a:pt x="669" y="669"/>
                  </a:lnTo>
                  <a:lnTo>
                    <a:pt x="31880" y="125514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-30610" y="1753442"/>
              <a:ext cx="175016" cy="329613"/>
            </a:xfrm>
            <a:custGeom>
              <a:rect b="b" l="l" r="r" t="t"/>
              <a:pathLst>
                <a:path extrusionOk="0" h="329613" w="175016">
                  <a:moveTo>
                    <a:pt x="156725" y="669"/>
                  </a:moveTo>
                  <a:lnTo>
                    <a:pt x="175685" y="232857"/>
                  </a:lnTo>
                  <a:lnTo>
                    <a:pt x="136890" y="262318"/>
                  </a:lnTo>
                  <a:lnTo>
                    <a:pt x="110054" y="298197"/>
                  </a:lnTo>
                  <a:lnTo>
                    <a:pt x="669" y="329116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125446" y="1753442"/>
              <a:ext cx="32086" cy="233355"/>
            </a:xfrm>
            <a:custGeom>
              <a:rect b="b" l="l" r="r" t="t"/>
              <a:pathLst>
                <a:path extrusionOk="0" h="233355" w="32086">
                  <a:moveTo>
                    <a:pt x="33630" y="222356"/>
                  </a:moveTo>
                  <a:lnTo>
                    <a:pt x="669" y="669"/>
                  </a:lnTo>
                  <a:lnTo>
                    <a:pt x="19629" y="232857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-30610" y="2050970"/>
              <a:ext cx="107926" cy="64172"/>
            </a:xfrm>
            <a:custGeom>
              <a:rect b="b" l="l" r="r" t="t"/>
              <a:pathLst>
                <a:path extrusionOk="0" h="64172" w="107926">
                  <a:moveTo>
                    <a:pt x="669" y="31589"/>
                  </a:moveTo>
                  <a:lnTo>
                    <a:pt x="21963" y="64842"/>
                  </a:lnTo>
                  <a:lnTo>
                    <a:pt x="48799" y="59591"/>
                  </a:lnTo>
                  <a:lnTo>
                    <a:pt x="110054" y="669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-192500" y="1927875"/>
              <a:ext cx="414205" cy="460876"/>
            </a:xfrm>
            <a:custGeom>
              <a:rect b="b" l="l" r="r" t="t"/>
              <a:pathLst>
                <a:path extrusionOk="0" h="460876" w="414205">
                  <a:moveTo>
                    <a:pt x="414291" y="669"/>
                  </a:moveTo>
                  <a:lnTo>
                    <a:pt x="298780" y="87885"/>
                  </a:lnTo>
                  <a:lnTo>
                    <a:pt x="271944" y="123764"/>
                  </a:lnTo>
                  <a:lnTo>
                    <a:pt x="210689" y="182686"/>
                  </a:lnTo>
                  <a:lnTo>
                    <a:pt x="197271" y="185311"/>
                  </a:lnTo>
                  <a:lnTo>
                    <a:pt x="669" y="461254"/>
                  </a:lnTo>
                  <a:close/>
                </a:path>
              </a:pathLst>
            </a:custGeom>
            <a:solidFill>
              <a:srgbClr val="1558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-192500" y="1927875"/>
              <a:ext cx="414205" cy="495879"/>
            </a:xfrm>
            <a:custGeom>
              <a:rect b="b" l="l" r="r" t="t"/>
              <a:pathLst>
                <a:path extrusionOk="0" h="495879" w="414205">
                  <a:moveTo>
                    <a:pt x="77385" y="498007"/>
                  </a:moveTo>
                  <a:lnTo>
                    <a:pt x="669" y="461254"/>
                  </a:lnTo>
                  <a:lnTo>
                    <a:pt x="414291" y="669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-115785" y="2425213"/>
              <a:ext cx="1207612" cy="265441"/>
            </a:xfrm>
            <a:custGeom>
              <a:rect b="b" l="l" r="r" t="t"/>
              <a:pathLst>
                <a:path extrusionOk="0" h="265441" w="1207612">
                  <a:moveTo>
                    <a:pt x="669" y="669"/>
                  </a:moveTo>
                  <a:lnTo>
                    <a:pt x="428584" y="206897"/>
                  </a:lnTo>
                  <a:lnTo>
                    <a:pt x="654938" y="265235"/>
                  </a:lnTo>
                  <a:lnTo>
                    <a:pt x="1209740" y="141265"/>
                  </a:lnTo>
                  <a:lnTo>
                    <a:pt x="942840" y="18006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161556" y="2171671"/>
              <a:ext cx="175016" cy="169182"/>
            </a:xfrm>
            <a:custGeom>
              <a:rect b="b" l="l" r="r" t="t"/>
              <a:pathLst>
                <a:path extrusionOk="0" h="169182" w="175016">
                  <a:moveTo>
                    <a:pt x="174870" y="85904"/>
                  </a:moveTo>
                  <a:cubicBezTo>
                    <a:pt x="174870" y="132139"/>
                    <a:pt x="136214" y="169620"/>
                    <a:pt x="88529" y="169620"/>
                  </a:cubicBezTo>
                  <a:cubicBezTo>
                    <a:pt x="40844" y="169620"/>
                    <a:pt x="2188" y="132139"/>
                    <a:pt x="2188" y="85904"/>
                  </a:cubicBezTo>
                  <a:cubicBezTo>
                    <a:pt x="2188" y="39669"/>
                    <a:pt x="40844" y="2188"/>
                    <a:pt x="88529" y="2188"/>
                  </a:cubicBezTo>
                  <a:cubicBezTo>
                    <a:pt x="136214" y="2188"/>
                    <a:pt x="174870" y="39669"/>
                    <a:pt x="174870" y="859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923660" y="2264541"/>
              <a:ext cx="90425" cy="177933"/>
            </a:xfrm>
            <a:custGeom>
              <a:rect b="b" l="l" r="r" t="t"/>
              <a:pathLst>
                <a:path extrusionOk="0" h="177933" w="90425">
                  <a:moveTo>
                    <a:pt x="71455" y="84463"/>
                  </a:moveTo>
                  <a:cubicBezTo>
                    <a:pt x="81127" y="129676"/>
                    <a:pt x="77474" y="168788"/>
                    <a:pt x="63296" y="171821"/>
                  </a:cubicBezTo>
                  <a:cubicBezTo>
                    <a:pt x="49118" y="174854"/>
                    <a:pt x="29783" y="140660"/>
                    <a:pt x="20110" y="95447"/>
                  </a:cubicBezTo>
                  <a:cubicBezTo>
                    <a:pt x="10438" y="50234"/>
                    <a:pt x="14091" y="11122"/>
                    <a:pt x="28269" y="8089"/>
                  </a:cubicBezTo>
                  <a:cubicBezTo>
                    <a:pt x="42448" y="5056"/>
                    <a:pt x="61783" y="39250"/>
                    <a:pt x="71455" y="844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221122" y="1927875"/>
              <a:ext cx="717566" cy="676729"/>
            </a:xfrm>
            <a:custGeom>
              <a:rect b="b" l="l" r="r" t="t"/>
              <a:pathLst>
                <a:path extrusionOk="0" h="676729" w="717566">
                  <a:moveTo>
                    <a:pt x="669" y="669"/>
                  </a:moveTo>
                  <a:lnTo>
                    <a:pt x="605934" y="677399"/>
                  </a:lnTo>
                  <a:lnTo>
                    <a:pt x="718236" y="11443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-115785" y="1927875"/>
              <a:ext cx="1053014" cy="676729"/>
            </a:xfrm>
            <a:custGeom>
              <a:rect b="b" l="l" r="r" t="t"/>
              <a:pathLst>
                <a:path extrusionOk="0" h="676729" w="1053014">
                  <a:moveTo>
                    <a:pt x="669" y="498007"/>
                  </a:moveTo>
                  <a:lnTo>
                    <a:pt x="337575" y="669"/>
                  </a:lnTo>
                  <a:lnTo>
                    <a:pt x="1055142" y="114430"/>
                  </a:lnTo>
                  <a:lnTo>
                    <a:pt x="942840" y="677399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826386" y="2041635"/>
              <a:ext cx="265441" cy="562969"/>
            </a:xfrm>
            <a:custGeom>
              <a:rect b="b" l="l" r="r" t="t"/>
              <a:pathLst>
                <a:path extrusionOk="0" h="562969" w="265441">
                  <a:moveTo>
                    <a:pt x="267569" y="524843"/>
                  </a:moveTo>
                  <a:lnTo>
                    <a:pt x="112971" y="669"/>
                  </a:lnTo>
                  <a:lnTo>
                    <a:pt x="669" y="56363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221122" y="1891413"/>
              <a:ext cx="717566" cy="148763"/>
            </a:xfrm>
            <a:custGeom>
              <a:rect b="b" l="l" r="r" t="t"/>
              <a:pathLst>
                <a:path extrusionOk="0" h="148763" w="717566">
                  <a:moveTo>
                    <a:pt x="174227" y="669"/>
                  </a:moveTo>
                  <a:lnTo>
                    <a:pt x="669" y="37131"/>
                  </a:lnTo>
                  <a:lnTo>
                    <a:pt x="718236" y="150891"/>
                  </a:lnTo>
                  <a:close/>
                </a:path>
              </a:pathLst>
            </a:custGeom>
            <a:solidFill>
              <a:srgbClr val="4789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615492" y="1836283"/>
              <a:ext cx="61255" cy="134179"/>
            </a:xfrm>
            <a:custGeom>
              <a:rect b="b" l="l" r="r" t="t"/>
              <a:pathLst>
                <a:path extrusionOk="0" h="134179" w="61255">
                  <a:moveTo>
                    <a:pt x="669" y="669"/>
                  </a:moveTo>
                  <a:lnTo>
                    <a:pt x="63383" y="134265"/>
                  </a:lnTo>
                  <a:lnTo>
                    <a:pt x="31880" y="125514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615492" y="1836283"/>
              <a:ext cx="32086" cy="125428"/>
            </a:xfrm>
            <a:custGeom>
              <a:rect b="b" l="l" r="r" t="t"/>
              <a:pathLst>
                <a:path extrusionOk="0" h="125428" w="32086">
                  <a:moveTo>
                    <a:pt x="7961" y="118805"/>
                  </a:moveTo>
                  <a:lnTo>
                    <a:pt x="669" y="669"/>
                  </a:lnTo>
                  <a:lnTo>
                    <a:pt x="31880" y="125514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-30610" y="1753442"/>
              <a:ext cx="175016" cy="329613"/>
            </a:xfrm>
            <a:custGeom>
              <a:rect b="b" l="l" r="r" t="t"/>
              <a:pathLst>
                <a:path extrusionOk="0" h="329613" w="175016">
                  <a:moveTo>
                    <a:pt x="156725" y="669"/>
                  </a:moveTo>
                  <a:lnTo>
                    <a:pt x="175685" y="232857"/>
                  </a:lnTo>
                  <a:lnTo>
                    <a:pt x="136890" y="262318"/>
                  </a:lnTo>
                  <a:lnTo>
                    <a:pt x="110054" y="298197"/>
                  </a:lnTo>
                  <a:lnTo>
                    <a:pt x="669" y="329116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125446" y="1753442"/>
              <a:ext cx="32086" cy="233355"/>
            </a:xfrm>
            <a:custGeom>
              <a:rect b="b" l="l" r="r" t="t"/>
              <a:pathLst>
                <a:path extrusionOk="0" h="233355" w="32086">
                  <a:moveTo>
                    <a:pt x="33630" y="222356"/>
                  </a:moveTo>
                  <a:lnTo>
                    <a:pt x="669" y="669"/>
                  </a:lnTo>
                  <a:lnTo>
                    <a:pt x="19629" y="232857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-30610" y="2050970"/>
              <a:ext cx="107926" cy="64172"/>
            </a:xfrm>
            <a:custGeom>
              <a:rect b="b" l="l" r="r" t="t"/>
              <a:pathLst>
                <a:path extrusionOk="0" h="64172" w="107926">
                  <a:moveTo>
                    <a:pt x="669" y="31589"/>
                  </a:moveTo>
                  <a:lnTo>
                    <a:pt x="21963" y="64842"/>
                  </a:lnTo>
                  <a:lnTo>
                    <a:pt x="48799" y="59591"/>
                  </a:lnTo>
                  <a:lnTo>
                    <a:pt x="110054" y="669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-192500" y="1927875"/>
              <a:ext cx="414205" cy="460876"/>
            </a:xfrm>
            <a:custGeom>
              <a:rect b="b" l="l" r="r" t="t"/>
              <a:pathLst>
                <a:path extrusionOk="0" h="460876" w="414205">
                  <a:moveTo>
                    <a:pt x="414291" y="669"/>
                  </a:moveTo>
                  <a:lnTo>
                    <a:pt x="298780" y="87885"/>
                  </a:lnTo>
                  <a:lnTo>
                    <a:pt x="271944" y="123764"/>
                  </a:lnTo>
                  <a:lnTo>
                    <a:pt x="210689" y="182686"/>
                  </a:lnTo>
                  <a:lnTo>
                    <a:pt x="197271" y="185311"/>
                  </a:lnTo>
                  <a:lnTo>
                    <a:pt x="669" y="461254"/>
                  </a:lnTo>
                  <a:close/>
                </a:path>
              </a:pathLst>
            </a:custGeom>
            <a:solidFill>
              <a:srgbClr val="1558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-192500" y="1927875"/>
              <a:ext cx="414205" cy="495879"/>
            </a:xfrm>
            <a:custGeom>
              <a:rect b="b" l="l" r="r" t="t"/>
              <a:pathLst>
                <a:path extrusionOk="0" h="495879" w="414205">
                  <a:moveTo>
                    <a:pt x="77385" y="498007"/>
                  </a:moveTo>
                  <a:lnTo>
                    <a:pt x="669" y="461254"/>
                  </a:lnTo>
                  <a:lnTo>
                    <a:pt x="414291" y="669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-115785" y="2425213"/>
              <a:ext cx="1207612" cy="265441"/>
            </a:xfrm>
            <a:custGeom>
              <a:rect b="b" l="l" r="r" t="t"/>
              <a:pathLst>
                <a:path extrusionOk="0" h="265441" w="1207612">
                  <a:moveTo>
                    <a:pt x="669" y="669"/>
                  </a:moveTo>
                  <a:lnTo>
                    <a:pt x="428584" y="206897"/>
                  </a:lnTo>
                  <a:lnTo>
                    <a:pt x="654938" y="265235"/>
                  </a:lnTo>
                  <a:lnTo>
                    <a:pt x="1209740" y="141265"/>
                  </a:lnTo>
                  <a:lnTo>
                    <a:pt x="942840" y="18006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161556" y="2171671"/>
              <a:ext cx="175016" cy="169182"/>
            </a:xfrm>
            <a:custGeom>
              <a:rect b="b" l="l" r="r" t="t"/>
              <a:pathLst>
                <a:path extrusionOk="0" h="169182" w="175016">
                  <a:moveTo>
                    <a:pt x="174870" y="85904"/>
                  </a:moveTo>
                  <a:cubicBezTo>
                    <a:pt x="174870" y="132139"/>
                    <a:pt x="136214" y="169620"/>
                    <a:pt x="88529" y="169620"/>
                  </a:cubicBezTo>
                  <a:cubicBezTo>
                    <a:pt x="40844" y="169620"/>
                    <a:pt x="2188" y="132139"/>
                    <a:pt x="2188" y="85904"/>
                  </a:cubicBezTo>
                  <a:cubicBezTo>
                    <a:pt x="2188" y="39669"/>
                    <a:pt x="40844" y="2188"/>
                    <a:pt x="88529" y="2188"/>
                  </a:cubicBezTo>
                  <a:cubicBezTo>
                    <a:pt x="136214" y="2188"/>
                    <a:pt x="174870" y="39669"/>
                    <a:pt x="174870" y="859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923660" y="2264541"/>
              <a:ext cx="90425" cy="177933"/>
            </a:xfrm>
            <a:custGeom>
              <a:rect b="b" l="l" r="r" t="t"/>
              <a:pathLst>
                <a:path extrusionOk="0" h="177933" w="90425">
                  <a:moveTo>
                    <a:pt x="71455" y="84463"/>
                  </a:moveTo>
                  <a:cubicBezTo>
                    <a:pt x="81127" y="129676"/>
                    <a:pt x="77474" y="168788"/>
                    <a:pt x="63296" y="171821"/>
                  </a:cubicBezTo>
                  <a:cubicBezTo>
                    <a:pt x="49118" y="174854"/>
                    <a:pt x="29783" y="140660"/>
                    <a:pt x="20110" y="95447"/>
                  </a:cubicBezTo>
                  <a:cubicBezTo>
                    <a:pt x="10438" y="50234"/>
                    <a:pt x="14091" y="11122"/>
                    <a:pt x="28269" y="8089"/>
                  </a:cubicBezTo>
                  <a:cubicBezTo>
                    <a:pt x="42448" y="5056"/>
                    <a:pt x="61783" y="39250"/>
                    <a:pt x="71455" y="844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221122" y="1927875"/>
              <a:ext cx="717566" cy="676729"/>
            </a:xfrm>
            <a:custGeom>
              <a:rect b="b" l="l" r="r" t="t"/>
              <a:pathLst>
                <a:path extrusionOk="0" h="676729" w="717566">
                  <a:moveTo>
                    <a:pt x="669" y="669"/>
                  </a:moveTo>
                  <a:lnTo>
                    <a:pt x="605934" y="677399"/>
                  </a:lnTo>
                  <a:lnTo>
                    <a:pt x="718236" y="11443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-115785" y="1927875"/>
              <a:ext cx="1053014" cy="676729"/>
            </a:xfrm>
            <a:custGeom>
              <a:rect b="b" l="l" r="r" t="t"/>
              <a:pathLst>
                <a:path extrusionOk="0" h="676729" w="1053014">
                  <a:moveTo>
                    <a:pt x="669" y="498007"/>
                  </a:moveTo>
                  <a:lnTo>
                    <a:pt x="337575" y="669"/>
                  </a:lnTo>
                  <a:lnTo>
                    <a:pt x="1055142" y="114430"/>
                  </a:lnTo>
                  <a:lnTo>
                    <a:pt x="942840" y="677399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826386" y="2041635"/>
              <a:ext cx="265441" cy="562969"/>
            </a:xfrm>
            <a:custGeom>
              <a:rect b="b" l="l" r="r" t="t"/>
              <a:pathLst>
                <a:path extrusionOk="0" h="562969" w="265441">
                  <a:moveTo>
                    <a:pt x="267569" y="524843"/>
                  </a:moveTo>
                  <a:lnTo>
                    <a:pt x="112971" y="669"/>
                  </a:lnTo>
                  <a:lnTo>
                    <a:pt x="669" y="56363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221122" y="1891413"/>
              <a:ext cx="717566" cy="148763"/>
            </a:xfrm>
            <a:custGeom>
              <a:rect b="b" l="l" r="r" t="t"/>
              <a:pathLst>
                <a:path extrusionOk="0" h="148763" w="717566">
                  <a:moveTo>
                    <a:pt x="174227" y="669"/>
                  </a:moveTo>
                  <a:lnTo>
                    <a:pt x="669" y="37131"/>
                  </a:lnTo>
                  <a:lnTo>
                    <a:pt x="718236" y="150891"/>
                  </a:lnTo>
                  <a:close/>
                </a:path>
              </a:pathLst>
            </a:custGeom>
            <a:solidFill>
              <a:srgbClr val="4789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615492" y="1836283"/>
              <a:ext cx="61255" cy="134179"/>
            </a:xfrm>
            <a:custGeom>
              <a:rect b="b" l="l" r="r" t="t"/>
              <a:pathLst>
                <a:path extrusionOk="0" h="134179" w="61255">
                  <a:moveTo>
                    <a:pt x="669" y="669"/>
                  </a:moveTo>
                  <a:lnTo>
                    <a:pt x="63383" y="134265"/>
                  </a:lnTo>
                  <a:lnTo>
                    <a:pt x="31880" y="125514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615492" y="1836283"/>
              <a:ext cx="32086" cy="125428"/>
            </a:xfrm>
            <a:custGeom>
              <a:rect b="b" l="l" r="r" t="t"/>
              <a:pathLst>
                <a:path extrusionOk="0" h="125428" w="32086">
                  <a:moveTo>
                    <a:pt x="7961" y="118805"/>
                  </a:moveTo>
                  <a:lnTo>
                    <a:pt x="669" y="669"/>
                  </a:lnTo>
                  <a:lnTo>
                    <a:pt x="31880" y="125514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-30610" y="1753442"/>
              <a:ext cx="175016" cy="329613"/>
            </a:xfrm>
            <a:custGeom>
              <a:rect b="b" l="l" r="r" t="t"/>
              <a:pathLst>
                <a:path extrusionOk="0" h="329613" w="175016">
                  <a:moveTo>
                    <a:pt x="156725" y="669"/>
                  </a:moveTo>
                  <a:lnTo>
                    <a:pt x="175685" y="232857"/>
                  </a:lnTo>
                  <a:lnTo>
                    <a:pt x="136890" y="262318"/>
                  </a:lnTo>
                  <a:lnTo>
                    <a:pt x="110054" y="298197"/>
                  </a:lnTo>
                  <a:lnTo>
                    <a:pt x="669" y="329116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125446" y="1753442"/>
              <a:ext cx="32086" cy="233355"/>
            </a:xfrm>
            <a:custGeom>
              <a:rect b="b" l="l" r="r" t="t"/>
              <a:pathLst>
                <a:path extrusionOk="0" h="233355" w="32086">
                  <a:moveTo>
                    <a:pt x="33630" y="222356"/>
                  </a:moveTo>
                  <a:lnTo>
                    <a:pt x="669" y="669"/>
                  </a:lnTo>
                  <a:lnTo>
                    <a:pt x="19629" y="232857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-30610" y="2050970"/>
              <a:ext cx="107926" cy="64172"/>
            </a:xfrm>
            <a:custGeom>
              <a:rect b="b" l="l" r="r" t="t"/>
              <a:pathLst>
                <a:path extrusionOk="0" h="64172" w="107926">
                  <a:moveTo>
                    <a:pt x="669" y="31589"/>
                  </a:moveTo>
                  <a:lnTo>
                    <a:pt x="21963" y="64842"/>
                  </a:lnTo>
                  <a:lnTo>
                    <a:pt x="48799" y="59591"/>
                  </a:lnTo>
                  <a:lnTo>
                    <a:pt x="110054" y="669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-192500" y="1927875"/>
              <a:ext cx="414205" cy="460876"/>
            </a:xfrm>
            <a:custGeom>
              <a:rect b="b" l="l" r="r" t="t"/>
              <a:pathLst>
                <a:path extrusionOk="0" h="460876" w="414205">
                  <a:moveTo>
                    <a:pt x="414291" y="669"/>
                  </a:moveTo>
                  <a:lnTo>
                    <a:pt x="298780" y="87885"/>
                  </a:lnTo>
                  <a:lnTo>
                    <a:pt x="271944" y="123764"/>
                  </a:lnTo>
                  <a:lnTo>
                    <a:pt x="210689" y="182686"/>
                  </a:lnTo>
                  <a:lnTo>
                    <a:pt x="197271" y="185311"/>
                  </a:lnTo>
                  <a:lnTo>
                    <a:pt x="669" y="461254"/>
                  </a:lnTo>
                  <a:close/>
                </a:path>
              </a:pathLst>
            </a:custGeom>
            <a:solidFill>
              <a:srgbClr val="1558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-192500" y="1927875"/>
              <a:ext cx="414205" cy="495879"/>
            </a:xfrm>
            <a:custGeom>
              <a:rect b="b" l="l" r="r" t="t"/>
              <a:pathLst>
                <a:path extrusionOk="0" h="495879" w="414205">
                  <a:moveTo>
                    <a:pt x="77385" y="498007"/>
                  </a:moveTo>
                  <a:lnTo>
                    <a:pt x="669" y="461254"/>
                  </a:lnTo>
                  <a:lnTo>
                    <a:pt x="414291" y="669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-115785" y="2425213"/>
              <a:ext cx="1207612" cy="265441"/>
            </a:xfrm>
            <a:custGeom>
              <a:rect b="b" l="l" r="r" t="t"/>
              <a:pathLst>
                <a:path extrusionOk="0" h="265441" w="1207612">
                  <a:moveTo>
                    <a:pt x="669" y="669"/>
                  </a:moveTo>
                  <a:lnTo>
                    <a:pt x="428584" y="206897"/>
                  </a:lnTo>
                  <a:lnTo>
                    <a:pt x="654938" y="265235"/>
                  </a:lnTo>
                  <a:lnTo>
                    <a:pt x="1209740" y="141265"/>
                  </a:lnTo>
                  <a:lnTo>
                    <a:pt x="942840" y="18006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161556" y="2171671"/>
              <a:ext cx="175016" cy="169182"/>
            </a:xfrm>
            <a:custGeom>
              <a:rect b="b" l="l" r="r" t="t"/>
              <a:pathLst>
                <a:path extrusionOk="0" h="169182" w="175016">
                  <a:moveTo>
                    <a:pt x="174870" y="85904"/>
                  </a:moveTo>
                  <a:cubicBezTo>
                    <a:pt x="174870" y="132139"/>
                    <a:pt x="136214" y="169620"/>
                    <a:pt x="88529" y="169620"/>
                  </a:cubicBezTo>
                  <a:cubicBezTo>
                    <a:pt x="40844" y="169620"/>
                    <a:pt x="2188" y="132139"/>
                    <a:pt x="2188" y="85904"/>
                  </a:cubicBezTo>
                  <a:cubicBezTo>
                    <a:pt x="2188" y="39669"/>
                    <a:pt x="40844" y="2188"/>
                    <a:pt x="88529" y="2188"/>
                  </a:cubicBezTo>
                  <a:cubicBezTo>
                    <a:pt x="136214" y="2188"/>
                    <a:pt x="174870" y="39669"/>
                    <a:pt x="174870" y="859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923660" y="2264541"/>
              <a:ext cx="90425" cy="177933"/>
            </a:xfrm>
            <a:custGeom>
              <a:rect b="b" l="l" r="r" t="t"/>
              <a:pathLst>
                <a:path extrusionOk="0" h="177933" w="90425">
                  <a:moveTo>
                    <a:pt x="71455" y="84463"/>
                  </a:moveTo>
                  <a:cubicBezTo>
                    <a:pt x="81127" y="129676"/>
                    <a:pt x="77474" y="168788"/>
                    <a:pt x="63296" y="171821"/>
                  </a:cubicBezTo>
                  <a:cubicBezTo>
                    <a:pt x="49118" y="174854"/>
                    <a:pt x="29783" y="140660"/>
                    <a:pt x="20110" y="95447"/>
                  </a:cubicBezTo>
                  <a:cubicBezTo>
                    <a:pt x="10438" y="50234"/>
                    <a:pt x="14091" y="11122"/>
                    <a:pt x="28269" y="8089"/>
                  </a:cubicBezTo>
                  <a:cubicBezTo>
                    <a:pt x="42448" y="5056"/>
                    <a:pt x="61783" y="39250"/>
                    <a:pt x="71455" y="844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221122" y="1927875"/>
              <a:ext cx="717566" cy="676729"/>
            </a:xfrm>
            <a:custGeom>
              <a:rect b="b" l="l" r="r" t="t"/>
              <a:pathLst>
                <a:path extrusionOk="0" h="676729" w="717566">
                  <a:moveTo>
                    <a:pt x="669" y="669"/>
                  </a:moveTo>
                  <a:lnTo>
                    <a:pt x="605934" y="677399"/>
                  </a:lnTo>
                  <a:lnTo>
                    <a:pt x="718236" y="11443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59" name="Google Shape;259;p5"/>
          <p:cNvSpPr/>
          <p:nvPr/>
        </p:nvSpPr>
        <p:spPr>
          <a:xfrm>
            <a:off x="427259" y="2626275"/>
            <a:ext cx="856996" cy="247648"/>
          </a:xfrm>
          <a:custGeom>
            <a:rect b="b" l="l" r="r" t="t"/>
            <a:pathLst>
              <a:path extrusionOk="0" h="247648" w="856996">
                <a:moveTo>
                  <a:pt x="226063" y="0"/>
                </a:moveTo>
                <a:lnTo>
                  <a:pt x="0" y="77299"/>
                </a:lnTo>
                <a:lnTo>
                  <a:pt x="189018" y="155765"/>
                </a:lnTo>
                <a:lnTo>
                  <a:pt x="677313" y="247648"/>
                </a:lnTo>
                <a:lnTo>
                  <a:pt x="856996" y="95384"/>
                </a:lnTo>
                <a:lnTo>
                  <a:pt x="732735" y="27711"/>
                </a:lnTo>
                <a:lnTo>
                  <a:pt x="342740" y="5834"/>
                </a:lnTo>
                <a:lnTo>
                  <a:pt x="226063" y="0"/>
                </a:lnTo>
                <a:close/>
              </a:path>
            </a:pathLst>
          </a:custGeom>
          <a:solidFill>
            <a:srgbClr val="0D26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0" name="Google Shape;260;p5"/>
          <p:cNvSpPr/>
          <p:nvPr/>
        </p:nvSpPr>
        <p:spPr>
          <a:xfrm>
            <a:off x="646235" y="3689997"/>
            <a:ext cx="542550" cy="151680"/>
          </a:xfrm>
          <a:custGeom>
            <a:rect b="b" l="l" r="r" t="t"/>
            <a:pathLst>
              <a:path extrusionOk="0" h="151680" w="542550">
                <a:moveTo>
                  <a:pt x="516384" y="669"/>
                </a:moveTo>
                <a:lnTo>
                  <a:pt x="543511" y="33630"/>
                </a:lnTo>
                <a:lnTo>
                  <a:pt x="340201" y="54341"/>
                </a:lnTo>
                <a:lnTo>
                  <a:pt x="239858" y="153516"/>
                </a:lnTo>
                <a:lnTo>
                  <a:pt x="275153" y="88760"/>
                </a:lnTo>
                <a:lnTo>
                  <a:pt x="235191" y="67759"/>
                </a:lnTo>
                <a:lnTo>
                  <a:pt x="10295" y="99553"/>
                </a:lnTo>
                <a:lnTo>
                  <a:pt x="669" y="33630"/>
                </a:lnTo>
                <a:lnTo>
                  <a:pt x="75926" y="71842"/>
                </a:lnTo>
                <a:lnTo>
                  <a:pt x="424208" y="36839"/>
                </a:lnTo>
                <a:close/>
              </a:path>
            </a:pathLst>
          </a:custGeom>
          <a:solidFill>
            <a:srgbClr val="0D26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61" name="Google Shape;261;p5"/>
          <p:cNvGrpSpPr/>
          <p:nvPr/>
        </p:nvGrpSpPr>
        <p:grpSpPr>
          <a:xfrm flipH="1" rot="-6530340">
            <a:off x="542092" y="2218777"/>
            <a:ext cx="329895" cy="1039564"/>
            <a:chOff x="-384143" y="2873254"/>
            <a:chExt cx="329905" cy="1039597"/>
          </a:xfrm>
        </p:grpSpPr>
        <p:sp>
          <p:nvSpPr>
            <p:cNvPr id="262" name="Google Shape;262;p5"/>
            <p:cNvSpPr/>
            <p:nvPr/>
          </p:nvSpPr>
          <p:spPr>
            <a:xfrm>
              <a:off x="-384143" y="2873254"/>
              <a:ext cx="250856" cy="551301"/>
            </a:xfrm>
            <a:custGeom>
              <a:rect b="b" l="l" r="r" t="t"/>
              <a:pathLst>
                <a:path extrusionOk="0" h="551301" w="250856">
                  <a:moveTo>
                    <a:pt x="225273" y="669"/>
                  </a:moveTo>
                  <a:lnTo>
                    <a:pt x="669" y="553137"/>
                  </a:lnTo>
                  <a:lnTo>
                    <a:pt x="252984" y="541469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-384143" y="3414055"/>
              <a:ext cx="268358" cy="498796"/>
            </a:xfrm>
            <a:custGeom>
              <a:rect b="b" l="l" r="r" t="t"/>
              <a:pathLst>
                <a:path extrusionOk="0" h="498796" w="268358">
                  <a:moveTo>
                    <a:pt x="269027" y="498590"/>
                  </a:moveTo>
                  <a:lnTo>
                    <a:pt x="669" y="12337"/>
                  </a:lnTo>
                  <a:lnTo>
                    <a:pt x="252984" y="669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-159539" y="2873254"/>
              <a:ext cx="64172" cy="1038429"/>
            </a:xfrm>
            <a:custGeom>
              <a:rect b="b" l="l" r="r" t="t"/>
              <a:pathLst>
                <a:path extrusionOk="0" h="1038429" w="64172">
                  <a:moveTo>
                    <a:pt x="669" y="669"/>
                  </a:moveTo>
                  <a:lnTo>
                    <a:pt x="66300" y="541469"/>
                  </a:lnTo>
                  <a:lnTo>
                    <a:pt x="44423" y="1039391"/>
                  </a:lnTo>
                  <a:lnTo>
                    <a:pt x="28380" y="541469"/>
                  </a:lnTo>
                  <a:close/>
                </a:path>
              </a:pathLst>
            </a:custGeom>
            <a:solidFill>
              <a:srgbClr val="195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-150496" y="2947636"/>
              <a:ext cx="96258" cy="665061"/>
            </a:xfrm>
            <a:custGeom>
              <a:rect b="b" l="l" r="r" t="t"/>
              <a:pathLst>
                <a:path extrusionOk="0" h="665061" w="96258">
                  <a:moveTo>
                    <a:pt x="669" y="669"/>
                  </a:moveTo>
                  <a:lnTo>
                    <a:pt x="98095" y="445502"/>
                  </a:lnTo>
                  <a:lnTo>
                    <a:pt x="92844" y="666606"/>
                  </a:lnTo>
                  <a:lnTo>
                    <a:pt x="79426" y="660772"/>
                  </a:lnTo>
                  <a:lnTo>
                    <a:pt x="53466" y="551679"/>
                  </a:lnTo>
                  <a:lnTo>
                    <a:pt x="57258" y="467087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-384143" y="2873254"/>
              <a:ext cx="250856" cy="551301"/>
            </a:xfrm>
            <a:custGeom>
              <a:rect b="b" l="l" r="r" t="t"/>
              <a:pathLst>
                <a:path extrusionOk="0" h="551301" w="250856">
                  <a:moveTo>
                    <a:pt x="225273" y="669"/>
                  </a:moveTo>
                  <a:lnTo>
                    <a:pt x="669" y="553137"/>
                  </a:lnTo>
                  <a:lnTo>
                    <a:pt x="252984" y="541469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-384143" y="3414055"/>
              <a:ext cx="268358" cy="498796"/>
            </a:xfrm>
            <a:custGeom>
              <a:rect b="b" l="l" r="r" t="t"/>
              <a:pathLst>
                <a:path extrusionOk="0" h="498796" w="268358">
                  <a:moveTo>
                    <a:pt x="269027" y="498590"/>
                  </a:moveTo>
                  <a:lnTo>
                    <a:pt x="669" y="12337"/>
                  </a:lnTo>
                  <a:lnTo>
                    <a:pt x="252984" y="669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-159539" y="2873254"/>
              <a:ext cx="64172" cy="1038429"/>
            </a:xfrm>
            <a:custGeom>
              <a:rect b="b" l="l" r="r" t="t"/>
              <a:pathLst>
                <a:path extrusionOk="0" h="1038429" w="64172">
                  <a:moveTo>
                    <a:pt x="669" y="669"/>
                  </a:moveTo>
                  <a:lnTo>
                    <a:pt x="66300" y="541469"/>
                  </a:lnTo>
                  <a:lnTo>
                    <a:pt x="44423" y="1039391"/>
                  </a:lnTo>
                  <a:lnTo>
                    <a:pt x="28380" y="541469"/>
                  </a:lnTo>
                  <a:close/>
                </a:path>
              </a:pathLst>
            </a:custGeom>
            <a:solidFill>
              <a:srgbClr val="195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-150496" y="2947636"/>
              <a:ext cx="96258" cy="665061"/>
            </a:xfrm>
            <a:custGeom>
              <a:rect b="b" l="l" r="r" t="t"/>
              <a:pathLst>
                <a:path extrusionOk="0" h="665061" w="96258">
                  <a:moveTo>
                    <a:pt x="669" y="669"/>
                  </a:moveTo>
                  <a:lnTo>
                    <a:pt x="98095" y="445502"/>
                  </a:lnTo>
                  <a:lnTo>
                    <a:pt x="92844" y="666606"/>
                  </a:lnTo>
                  <a:lnTo>
                    <a:pt x="79426" y="660772"/>
                  </a:lnTo>
                  <a:lnTo>
                    <a:pt x="53466" y="551679"/>
                  </a:lnTo>
                  <a:lnTo>
                    <a:pt x="57258" y="467087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-384143" y="2873254"/>
              <a:ext cx="250856" cy="551301"/>
            </a:xfrm>
            <a:custGeom>
              <a:rect b="b" l="l" r="r" t="t"/>
              <a:pathLst>
                <a:path extrusionOk="0" h="551301" w="250856">
                  <a:moveTo>
                    <a:pt x="225273" y="669"/>
                  </a:moveTo>
                  <a:lnTo>
                    <a:pt x="669" y="553137"/>
                  </a:lnTo>
                  <a:lnTo>
                    <a:pt x="252984" y="541469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-384143" y="3414055"/>
              <a:ext cx="268358" cy="498796"/>
            </a:xfrm>
            <a:custGeom>
              <a:rect b="b" l="l" r="r" t="t"/>
              <a:pathLst>
                <a:path extrusionOk="0" h="498796" w="268358">
                  <a:moveTo>
                    <a:pt x="269027" y="498590"/>
                  </a:moveTo>
                  <a:lnTo>
                    <a:pt x="669" y="12337"/>
                  </a:lnTo>
                  <a:lnTo>
                    <a:pt x="252984" y="669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-159539" y="2873254"/>
              <a:ext cx="64172" cy="1038429"/>
            </a:xfrm>
            <a:custGeom>
              <a:rect b="b" l="l" r="r" t="t"/>
              <a:pathLst>
                <a:path extrusionOk="0" h="1038429" w="64172">
                  <a:moveTo>
                    <a:pt x="669" y="669"/>
                  </a:moveTo>
                  <a:lnTo>
                    <a:pt x="66300" y="541469"/>
                  </a:lnTo>
                  <a:lnTo>
                    <a:pt x="44423" y="1039391"/>
                  </a:lnTo>
                  <a:lnTo>
                    <a:pt x="28380" y="541469"/>
                  </a:lnTo>
                  <a:close/>
                </a:path>
              </a:pathLst>
            </a:custGeom>
            <a:solidFill>
              <a:srgbClr val="195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-150496" y="2947636"/>
              <a:ext cx="96258" cy="665061"/>
            </a:xfrm>
            <a:custGeom>
              <a:rect b="b" l="l" r="r" t="t"/>
              <a:pathLst>
                <a:path extrusionOk="0" h="665061" w="96258">
                  <a:moveTo>
                    <a:pt x="669" y="669"/>
                  </a:moveTo>
                  <a:lnTo>
                    <a:pt x="98095" y="445502"/>
                  </a:lnTo>
                  <a:lnTo>
                    <a:pt x="92844" y="666606"/>
                  </a:lnTo>
                  <a:lnTo>
                    <a:pt x="79426" y="660772"/>
                  </a:lnTo>
                  <a:lnTo>
                    <a:pt x="53466" y="551679"/>
                  </a:lnTo>
                  <a:lnTo>
                    <a:pt x="57258" y="467087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74" name="Google Shape;274;p5"/>
          <p:cNvSpPr/>
          <p:nvPr/>
        </p:nvSpPr>
        <p:spPr>
          <a:xfrm>
            <a:off x="535535" y="4206880"/>
            <a:ext cx="493200" cy="94200"/>
          </a:xfrm>
          <a:prstGeom prst="ellipse">
            <a:avLst/>
          </a:prstGeom>
          <a:solidFill>
            <a:srgbClr val="DCDEE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75" name="Google Shape;275;p5"/>
          <p:cNvSpPr/>
          <p:nvPr/>
        </p:nvSpPr>
        <p:spPr>
          <a:xfrm>
            <a:off x="2167059" y="4206880"/>
            <a:ext cx="330600" cy="94200"/>
          </a:xfrm>
          <a:prstGeom prst="ellipse">
            <a:avLst/>
          </a:prstGeom>
          <a:solidFill>
            <a:srgbClr val="DCDEE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76" name="Google Shape;276;p5"/>
          <p:cNvSpPr/>
          <p:nvPr/>
        </p:nvSpPr>
        <p:spPr>
          <a:xfrm>
            <a:off x="1752531" y="3988195"/>
            <a:ext cx="493200" cy="94200"/>
          </a:xfrm>
          <a:prstGeom prst="ellipse">
            <a:avLst/>
          </a:prstGeom>
          <a:solidFill>
            <a:srgbClr val="DCDEE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77" name="Google Shape;277;p5"/>
          <p:cNvSpPr/>
          <p:nvPr/>
        </p:nvSpPr>
        <p:spPr>
          <a:xfrm>
            <a:off x="1411058" y="3834138"/>
            <a:ext cx="247800" cy="74100"/>
          </a:xfrm>
          <a:prstGeom prst="ellipse">
            <a:avLst/>
          </a:prstGeom>
          <a:solidFill>
            <a:srgbClr val="DCDEE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6"/>
          <p:cNvSpPr txBox="1"/>
          <p:nvPr/>
        </p:nvSpPr>
        <p:spPr>
          <a:xfrm>
            <a:off x="1670978" y="2042075"/>
            <a:ext cx="3045801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Τι είναι η ευγένεια;</a:t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6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6"/>
          <p:cNvSpPr/>
          <p:nvPr/>
        </p:nvSpPr>
        <p:spPr>
          <a:xfrm>
            <a:off x="6253739" y="4054285"/>
            <a:ext cx="699300" cy="86100"/>
          </a:xfrm>
          <a:prstGeom prst="ellipse">
            <a:avLst/>
          </a:prstGeom>
          <a:solidFill>
            <a:srgbClr val="DCDEE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85" name="Google Shape;28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96490" y="552448"/>
            <a:ext cx="1008273" cy="9809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6" name="Google Shape;286;p6"/>
          <p:cNvGrpSpPr/>
          <p:nvPr/>
        </p:nvGrpSpPr>
        <p:grpSpPr>
          <a:xfrm flipH="1">
            <a:off x="5735606" y="1502295"/>
            <a:ext cx="1570946" cy="2378818"/>
            <a:chOff x="5569734" y="1650929"/>
            <a:chExt cx="1570946" cy="2378818"/>
          </a:xfrm>
        </p:grpSpPr>
        <p:sp>
          <p:nvSpPr>
            <p:cNvPr id="287" name="Google Shape;287;p6"/>
            <p:cNvSpPr/>
            <p:nvPr/>
          </p:nvSpPr>
          <p:spPr>
            <a:xfrm>
              <a:off x="5569734" y="1650929"/>
              <a:ext cx="1570946" cy="2378524"/>
            </a:xfrm>
            <a:custGeom>
              <a:rect b="b" l="l" r="r" t="t"/>
              <a:pathLst>
                <a:path extrusionOk="0" h="2378524" w="1570946">
                  <a:moveTo>
                    <a:pt x="1571626" y="1982194"/>
                  </a:moveTo>
                  <a:lnTo>
                    <a:pt x="1477311" y="1517984"/>
                  </a:lnTo>
                  <a:lnTo>
                    <a:pt x="1433984" y="1254195"/>
                  </a:lnTo>
                  <a:lnTo>
                    <a:pt x="1441942" y="1217058"/>
                  </a:lnTo>
                  <a:lnTo>
                    <a:pt x="1413353" y="1129521"/>
                  </a:lnTo>
                  <a:lnTo>
                    <a:pt x="1399205" y="1043458"/>
                  </a:lnTo>
                  <a:lnTo>
                    <a:pt x="1397437" y="1081184"/>
                  </a:lnTo>
                  <a:lnTo>
                    <a:pt x="1376216" y="1015458"/>
                  </a:lnTo>
                  <a:lnTo>
                    <a:pt x="1191416" y="914364"/>
                  </a:lnTo>
                  <a:lnTo>
                    <a:pt x="1098279" y="909942"/>
                  </a:lnTo>
                  <a:lnTo>
                    <a:pt x="1493521" y="821521"/>
                  </a:lnTo>
                  <a:lnTo>
                    <a:pt x="1337311" y="291880"/>
                  </a:lnTo>
                  <a:lnTo>
                    <a:pt x="1074111" y="219375"/>
                  </a:lnTo>
                  <a:lnTo>
                    <a:pt x="1010743" y="84385"/>
                  </a:lnTo>
                  <a:lnTo>
                    <a:pt x="1018111" y="203754"/>
                  </a:lnTo>
                  <a:lnTo>
                    <a:pt x="1042279" y="210533"/>
                  </a:lnTo>
                  <a:lnTo>
                    <a:pt x="1072048" y="218785"/>
                  </a:lnTo>
                  <a:lnTo>
                    <a:pt x="787627" y="140091"/>
                  </a:lnTo>
                  <a:lnTo>
                    <a:pt x="612259" y="176933"/>
                  </a:lnTo>
                  <a:lnTo>
                    <a:pt x="495543" y="265059"/>
                  </a:lnTo>
                  <a:lnTo>
                    <a:pt x="534743" y="235290"/>
                  </a:lnTo>
                  <a:lnTo>
                    <a:pt x="548890" y="224680"/>
                  </a:lnTo>
                  <a:lnTo>
                    <a:pt x="515585" y="680"/>
                  </a:lnTo>
                  <a:lnTo>
                    <a:pt x="357901" y="332554"/>
                  </a:lnTo>
                  <a:lnTo>
                    <a:pt x="379417" y="366154"/>
                  </a:lnTo>
                  <a:lnTo>
                    <a:pt x="392975" y="363501"/>
                  </a:lnTo>
                  <a:lnTo>
                    <a:pt x="194322" y="642322"/>
                  </a:lnTo>
                  <a:lnTo>
                    <a:pt x="271838" y="679458"/>
                  </a:lnTo>
                  <a:lnTo>
                    <a:pt x="704216" y="887837"/>
                  </a:lnTo>
                  <a:lnTo>
                    <a:pt x="586322" y="881942"/>
                  </a:lnTo>
                  <a:lnTo>
                    <a:pt x="161901" y="946785"/>
                  </a:lnTo>
                  <a:lnTo>
                    <a:pt x="108259" y="1148384"/>
                  </a:lnTo>
                  <a:lnTo>
                    <a:pt x="142154" y="1342321"/>
                  </a:lnTo>
                  <a:lnTo>
                    <a:pt x="680" y="1690405"/>
                  </a:lnTo>
                  <a:lnTo>
                    <a:pt x="271838" y="2181731"/>
                  </a:lnTo>
                  <a:lnTo>
                    <a:pt x="285985" y="1861352"/>
                  </a:lnTo>
                  <a:lnTo>
                    <a:pt x="285985" y="1861352"/>
                  </a:lnTo>
                  <a:lnTo>
                    <a:pt x="316343" y="1874321"/>
                  </a:lnTo>
                  <a:lnTo>
                    <a:pt x="316343" y="1874321"/>
                  </a:lnTo>
                  <a:lnTo>
                    <a:pt x="317227" y="1874910"/>
                  </a:lnTo>
                  <a:lnTo>
                    <a:pt x="524427" y="1962742"/>
                  </a:lnTo>
                  <a:lnTo>
                    <a:pt x="579838" y="1990741"/>
                  </a:lnTo>
                  <a:lnTo>
                    <a:pt x="589564" y="2057352"/>
                  </a:lnTo>
                  <a:lnTo>
                    <a:pt x="676511" y="2379499"/>
                  </a:lnTo>
                  <a:lnTo>
                    <a:pt x="857185" y="2046447"/>
                  </a:lnTo>
                  <a:lnTo>
                    <a:pt x="816806" y="2025226"/>
                  </a:lnTo>
                  <a:lnTo>
                    <a:pt x="816806" y="2025226"/>
                  </a:lnTo>
                  <a:lnTo>
                    <a:pt x="857185" y="2046447"/>
                  </a:lnTo>
                  <a:lnTo>
                    <a:pt x="731627" y="2277815"/>
                  </a:lnTo>
                  <a:lnTo>
                    <a:pt x="720132" y="2373899"/>
                  </a:lnTo>
                  <a:lnTo>
                    <a:pt x="1211753" y="1989268"/>
                  </a:lnTo>
                  <a:lnTo>
                    <a:pt x="1100932" y="1957436"/>
                  </a:lnTo>
                  <a:lnTo>
                    <a:pt x="1007795" y="1993984"/>
                  </a:lnTo>
                  <a:lnTo>
                    <a:pt x="1298405" y="1880215"/>
                  </a:lnTo>
                  <a:lnTo>
                    <a:pt x="1377984" y="1512384"/>
                  </a:lnTo>
                  <a:lnTo>
                    <a:pt x="1376216" y="1555416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5677313" y="2798633"/>
              <a:ext cx="415578" cy="813472"/>
            </a:xfrm>
            <a:custGeom>
              <a:rect b="b" l="l" r="r" t="t"/>
              <a:pathLst>
                <a:path extrusionOk="0" h="813472" w="415578">
                  <a:moveTo>
                    <a:pt x="680" y="680"/>
                  </a:moveTo>
                  <a:lnTo>
                    <a:pt x="276259" y="127122"/>
                  </a:lnTo>
                  <a:lnTo>
                    <a:pt x="416848" y="815037"/>
                  </a:lnTo>
                  <a:lnTo>
                    <a:pt x="178406" y="713648"/>
                  </a:lnTo>
                  <a:lnTo>
                    <a:pt x="34575" y="194617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5677313" y="2597033"/>
              <a:ext cx="303578" cy="327157"/>
            </a:xfrm>
            <a:custGeom>
              <a:rect b="b" l="l" r="r" t="t"/>
              <a:pathLst>
                <a:path extrusionOk="0" h="327157" w="303578">
                  <a:moveTo>
                    <a:pt x="54322" y="680"/>
                  </a:moveTo>
                  <a:lnTo>
                    <a:pt x="305733" y="106785"/>
                  </a:lnTo>
                  <a:lnTo>
                    <a:pt x="276259" y="328722"/>
                  </a:lnTo>
                  <a:lnTo>
                    <a:pt x="680" y="202280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5569734" y="2782422"/>
              <a:ext cx="253473" cy="557052"/>
            </a:xfrm>
            <a:custGeom>
              <a:rect b="b" l="l" r="r" t="t"/>
              <a:pathLst>
                <a:path extrusionOk="0" h="557052" w="253473">
                  <a:moveTo>
                    <a:pt x="227627" y="680"/>
                  </a:moveTo>
                  <a:lnTo>
                    <a:pt x="680" y="558911"/>
                  </a:lnTo>
                  <a:lnTo>
                    <a:pt x="255627" y="547122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5569734" y="3328864"/>
              <a:ext cx="271157" cy="503999"/>
            </a:xfrm>
            <a:custGeom>
              <a:rect b="b" l="l" r="r" t="t"/>
              <a:pathLst>
                <a:path extrusionOk="0" h="503999" w="271157">
                  <a:moveTo>
                    <a:pt x="271838" y="503796"/>
                  </a:moveTo>
                  <a:lnTo>
                    <a:pt x="680" y="12470"/>
                  </a:lnTo>
                  <a:lnTo>
                    <a:pt x="255627" y="680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5840891" y="1827181"/>
              <a:ext cx="1063999" cy="683788"/>
            </a:xfrm>
            <a:custGeom>
              <a:rect b="b" l="l" r="r" t="t"/>
              <a:pathLst>
                <a:path extrusionOk="0" h="683788" w="1063999">
                  <a:moveTo>
                    <a:pt x="680" y="503206"/>
                  </a:moveTo>
                  <a:lnTo>
                    <a:pt x="341101" y="680"/>
                  </a:lnTo>
                  <a:lnTo>
                    <a:pt x="1066153" y="115627"/>
                  </a:lnTo>
                  <a:lnTo>
                    <a:pt x="952679" y="684469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6792891" y="1942129"/>
              <a:ext cx="268210" cy="568841"/>
            </a:xfrm>
            <a:custGeom>
              <a:rect b="b" l="l" r="r" t="t"/>
              <a:pathLst>
                <a:path extrusionOk="0" h="568841" w="268210">
                  <a:moveTo>
                    <a:pt x="270364" y="530322"/>
                  </a:moveTo>
                  <a:lnTo>
                    <a:pt x="114154" y="680"/>
                  </a:lnTo>
                  <a:lnTo>
                    <a:pt x="680" y="56952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6181312" y="1790339"/>
              <a:ext cx="725052" cy="150315"/>
            </a:xfrm>
            <a:custGeom>
              <a:rect b="b" l="l" r="r" t="t"/>
              <a:pathLst>
                <a:path extrusionOk="0" h="150315" w="725052">
                  <a:moveTo>
                    <a:pt x="176048" y="680"/>
                  </a:moveTo>
                  <a:lnTo>
                    <a:pt x="680" y="37522"/>
                  </a:lnTo>
                  <a:lnTo>
                    <a:pt x="725732" y="152470"/>
                  </a:lnTo>
                  <a:close/>
                </a:path>
              </a:pathLst>
            </a:custGeom>
            <a:solidFill>
              <a:srgbClr val="4789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6579796" y="1734634"/>
              <a:ext cx="61894" cy="135578"/>
            </a:xfrm>
            <a:custGeom>
              <a:rect b="b" l="l" r="r" t="t"/>
              <a:pathLst>
                <a:path extrusionOk="0" h="135578" w="61894">
                  <a:moveTo>
                    <a:pt x="680" y="680"/>
                  </a:moveTo>
                  <a:lnTo>
                    <a:pt x="64049" y="135670"/>
                  </a:lnTo>
                  <a:lnTo>
                    <a:pt x="32217" y="126827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6579796" y="1734634"/>
              <a:ext cx="32421" cy="126736"/>
            </a:xfrm>
            <a:custGeom>
              <a:rect b="b" l="l" r="r" t="t"/>
              <a:pathLst>
                <a:path extrusionOk="0" h="126736" w="32421">
                  <a:moveTo>
                    <a:pt x="8049" y="120048"/>
                  </a:moveTo>
                  <a:lnTo>
                    <a:pt x="680" y="680"/>
                  </a:lnTo>
                  <a:lnTo>
                    <a:pt x="32217" y="126827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5926955" y="1650929"/>
              <a:ext cx="176841" cy="333052"/>
            </a:xfrm>
            <a:custGeom>
              <a:rect b="b" l="l" r="r" t="t"/>
              <a:pathLst>
                <a:path extrusionOk="0" h="333052" w="176841">
                  <a:moveTo>
                    <a:pt x="158364" y="680"/>
                  </a:moveTo>
                  <a:lnTo>
                    <a:pt x="177522" y="235290"/>
                  </a:lnTo>
                  <a:lnTo>
                    <a:pt x="138322" y="265059"/>
                  </a:lnTo>
                  <a:lnTo>
                    <a:pt x="111206" y="301311"/>
                  </a:lnTo>
                  <a:lnTo>
                    <a:pt x="680" y="332554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6084639" y="1650929"/>
              <a:ext cx="32421" cy="235789"/>
            </a:xfrm>
            <a:custGeom>
              <a:rect b="b" l="l" r="r" t="t"/>
              <a:pathLst>
                <a:path extrusionOk="0" h="235789" w="32421">
                  <a:moveTo>
                    <a:pt x="33985" y="224680"/>
                  </a:moveTo>
                  <a:lnTo>
                    <a:pt x="680" y="680"/>
                  </a:lnTo>
                  <a:lnTo>
                    <a:pt x="19838" y="235290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5926955" y="1951560"/>
              <a:ext cx="109052" cy="64842"/>
            </a:xfrm>
            <a:custGeom>
              <a:rect b="b" l="l" r="r" t="t"/>
              <a:pathLst>
                <a:path extrusionOk="0" h="64842" w="109052">
                  <a:moveTo>
                    <a:pt x="680" y="31922"/>
                  </a:moveTo>
                  <a:lnTo>
                    <a:pt x="22196" y="65522"/>
                  </a:lnTo>
                  <a:lnTo>
                    <a:pt x="49312" y="60217"/>
                  </a:lnTo>
                  <a:lnTo>
                    <a:pt x="111206" y="680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5763376" y="1827181"/>
              <a:ext cx="418525" cy="465683"/>
            </a:xfrm>
            <a:custGeom>
              <a:rect b="b" l="l" r="r" t="t"/>
              <a:pathLst>
                <a:path extrusionOk="0" h="465683" w="418525">
                  <a:moveTo>
                    <a:pt x="418617" y="680"/>
                  </a:moveTo>
                  <a:lnTo>
                    <a:pt x="301901" y="88806"/>
                  </a:lnTo>
                  <a:lnTo>
                    <a:pt x="274785" y="125059"/>
                  </a:lnTo>
                  <a:lnTo>
                    <a:pt x="212891" y="184596"/>
                  </a:lnTo>
                  <a:lnTo>
                    <a:pt x="199333" y="187248"/>
                  </a:lnTo>
                  <a:lnTo>
                    <a:pt x="680" y="466069"/>
                  </a:lnTo>
                  <a:close/>
                </a:path>
              </a:pathLst>
            </a:custGeom>
            <a:solidFill>
              <a:srgbClr val="1558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5763376" y="1827181"/>
              <a:ext cx="418525" cy="501052"/>
            </a:xfrm>
            <a:custGeom>
              <a:rect b="b" l="l" r="r" t="t"/>
              <a:pathLst>
                <a:path extrusionOk="0" h="501052" w="418525">
                  <a:moveTo>
                    <a:pt x="78196" y="503206"/>
                  </a:moveTo>
                  <a:lnTo>
                    <a:pt x="680" y="466069"/>
                  </a:lnTo>
                  <a:lnTo>
                    <a:pt x="418617" y="680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5840891" y="2329707"/>
              <a:ext cx="1220209" cy="268210"/>
            </a:xfrm>
            <a:custGeom>
              <a:rect b="b" l="l" r="r" t="t"/>
              <a:pathLst>
                <a:path extrusionOk="0" h="268210" w="1220209">
                  <a:moveTo>
                    <a:pt x="680" y="680"/>
                  </a:moveTo>
                  <a:lnTo>
                    <a:pt x="433059" y="209059"/>
                  </a:lnTo>
                  <a:lnTo>
                    <a:pt x="661774" y="268006"/>
                  </a:lnTo>
                  <a:lnTo>
                    <a:pt x="1222363" y="142743"/>
                  </a:lnTo>
                  <a:lnTo>
                    <a:pt x="952679" y="181943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5730955" y="2532191"/>
              <a:ext cx="978525" cy="309473"/>
            </a:xfrm>
            <a:custGeom>
              <a:rect b="b" l="l" r="r" t="t"/>
              <a:pathLst>
                <a:path extrusionOk="0" h="309473" w="978525">
                  <a:moveTo>
                    <a:pt x="680" y="65522"/>
                  </a:moveTo>
                  <a:lnTo>
                    <a:pt x="425101" y="680"/>
                  </a:lnTo>
                  <a:lnTo>
                    <a:pt x="978027" y="309269"/>
                  </a:lnTo>
                  <a:lnTo>
                    <a:pt x="252090" y="171627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6155375" y="2532191"/>
              <a:ext cx="789894" cy="309473"/>
            </a:xfrm>
            <a:custGeom>
              <a:rect b="b" l="l" r="r" t="t"/>
              <a:pathLst>
                <a:path extrusionOk="0" h="309473" w="789894">
                  <a:moveTo>
                    <a:pt x="790574" y="134196"/>
                  </a:moveTo>
                  <a:lnTo>
                    <a:pt x="605774" y="33101"/>
                  </a:lnTo>
                  <a:lnTo>
                    <a:pt x="512638" y="28680"/>
                  </a:lnTo>
                  <a:lnTo>
                    <a:pt x="347290" y="65522"/>
                  </a:lnTo>
                  <a:lnTo>
                    <a:pt x="118575" y="6575"/>
                  </a:lnTo>
                  <a:lnTo>
                    <a:pt x="680" y="680"/>
                  </a:lnTo>
                  <a:lnTo>
                    <a:pt x="553606" y="309269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5952891" y="2703138"/>
              <a:ext cx="807578" cy="380210"/>
            </a:xfrm>
            <a:custGeom>
              <a:rect b="b" l="l" r="r" t="t"/>
              <a:pathLst>
                <a:path extrusionOk="0" h="380210" w="807578">
                  <a:moveTo>
                    <a:pt x="30154" y="680"/>
                  </a:moveTo>
                  <a:lnTo>
                    <a:pt x="680" y="222617"/>
                  </a:lnTo>
                  <a:lnTo>
                    <a:pt x="808258" y="380890"/>
                  </a:lnTo>
                  <a:lnTo>
                    <a:pt x="756090" y="138322"/>
                  </a:lnTo>
                  <a:close/>
                </a:path>
              </a:pathLst>
            </a:custGeom>
            <a:solidFill>
              <a:srgbClr val="42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6708301" y="2665707"/>
              <a:ext cx="303578" cy="418525"/>
            </a:xfrm>
            <a:custGeom>
              <a:rect b="b" l="l" r="r" t="t"/>
              <a:pathLst>
                <a:path extrusionOk="0" h="418525" w="303578">
                  <a:moveTo>
                    <a:pt x="303375" y="202280"/>
                  </a:moveTo>
                  <a:lnTo>
                    <a:pt x="237648" y="680"/>
                  </a:lnTo>
                  <a:lnTo>
                    <a:pt x="680" y="175754"/>
                  </a:lnTo>
                  <a:lnTo>
                    <a:pt x="52849" y="418322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5952891" y="2925075"/>
              <a:ext cx="807578" cy="686736"/>
            </a:xfrm>
            <a:custGeom>
              <a:rect b="b" l="l" r="r" t="t"/>
              <a:pathLst>
                <a:path extrusionOk="0" h="686736" w="807578">
                  <a:moveTo>
                    <a:pt x="680" y="680"/>
                  </a:moveTo>
                  <a:lnTo>
                    <a:pt x="141270" y="688595"/>
                  </a:lnTo>
                  <a:lnTo>
                    <a:pt x="808258" y="158954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6760470" y="2867307"/>
              <a:ext cx="250526" cy="663157"/>
            </a:xfrm>
            <a:custGeom>
              <a:rect b="b" l="l" r="r" t="t"/>
              <a:pathLst>
                <a:path extrusionOk="0" h="663157" w="250526">
                  <a:moveTo>
                    <a:pt x="251206" y="680"/>
                  </a:moveTo>
                  <a:lnTo>
                    <a:pt x="680" y="216722"/>
                  </a:lnTo>
                  <a:lnTo>
                    <a:pt x="107670" y="663837"/>
                  </a:lnTo>
                  <a:close/>
                </a:path>
              </a:pathLst>
            </a:custGeom>
            <a:solidFill>
              <a:srgbClr val="2049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6093481" y="3083348"/>
              <a:ext cx="775157" cy="530525"/>
            </a:xfrm>
            <a:custGeom>
              <a:rect b="b" l="l" r="r" t="t"/>
              <a:pathLst>
                <a:path extrusionOk="0" h="530525" w="775157">
                  <a:moveTo>
                    <a:pt x="774658" y="447796"/>
                  </a:moveTo>
                  <a:lnTo>
                    <a:pt x="680" y="530322"/>
                  </a:lnTo>
                  <a:lnTo>
                    <a:pt x="667669" y="680"/>
                  </a:lnTo>
                  <a:close/>
                </a:path>
              </a:pathLst>
            </a:custGeom>
            <a:solidFill>
              <a:srgbClr val="1558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6093481" y="3530464"/>
              <a:ext cx="775157" cy="150315"/>
            </a:xfrm>
            <a:custGeom>
              <a:rect b="b" l="l" r="r" t="t"/>
              <a:pathLst>
                <a:path extrusionOk="0" h="150315" w="775157">
                  <a:moveTo>
                    <a:pt x="484048" y="114448"/>
                  </a:moveTo>
                  <a:lnTo>
                    <a:pt x="774658" y="680"/>
                  </a:lnTo>
                  <a:lnTo>
                    <a:pt x="680" y="83206"/>
                  </a:lnTo>
                  <a:lnTo>
                    <a:pt x="132133" y="149817"/>
                  </a:lnTo>
                  <a:lnTo>
                    <a:pt x="284512" y="140975"/>
                  </a:lnTo>
                  <a:lnTo>
                    <a:pt x="290996" y="144512"/>
                  </a:lnTo>
                  <a:lnTo>
                    <a:pt x="390322" y="133017"/>
                  </a:lnTo>
                  <a:lnTo>
                    <a:pt x="395627" y="128596"/>
                  </a:lnTo>
                  <a:close/>
                </a:path>
              </a:pathLst>
            </a:custGeom>
            <a:solidFill>
              <a:srgbClr val="1D54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6148891" y="3640990"/>
              <a:ext cx="277052" cy="67789"/>
            </a:xfrm>
            <a:custGeom>
              <a:rect b="b" l="l" r="r" t="t"/>
              <a:pathLst>
                <a:path extrusionOk="0" h="67789" w="277052">
                  <a:moveTo>
                    <a:pt x="680" y="680"/>
                  </a:moveTo>
                  <a:lnTo>
                    <a:pt x="10406" y="67291"/>
                  </a:lnTo>
                  <a:lnTo>
                    <a:pt x="278027" y="56385"/>
                  </a:lnTo>
                  <a:lnTo>
                    <a:pt x="229101" y="30448"/>
                  </a:lnTo>
                  <a:lnTo>
                    <a:pt x="76722" y="39291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6488428" y="3607685"/>
              <a:ext cx="291789" cy="79578"/>
            </a:xfrm>
            <a:custGeom>
              <a:rect b="b" l="l" r="r" t="t"/>
              <a:pathLst>
                <a:path extrusionOk="0" h="79578" w="291789">
                  <a:moveTo>
                    <a:pt x="680" y="51375"/>
                  </a:moveTo>
                  <a:lnTo>
                    <a:pt x="28385" y="79670"/>
                  </a:lnTo>
                  <a:lnTo>
                    <a:pt x="293059" y="32512"/>
                  </a:lnTo>
                  <a:lnTo>
                    <a:pt x="182238" y="680"/>
                  </a:lnTo>
                  <a:lnTo>
                    <a:pt x="89101" y="37227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6158618" y="3696695"/>
              <a:ext cx="268210" cy="333052"/>
            </a:xfrm>
            <a:custGeom>
              <a:rect b="b" l="l" r="r" t="t"/>
              <a:pathLst>
                <a:path extrusionOk="0" h="333052" w="268210">
                  <a:moveTo>
                    <a:pt x="680" y="11585"/>
                  </a:moveTo>
                  <a:lnTo>
                    <a:pt x="87627" y="333732"/>
                  </a:lnTo>
                  <a:lnTo>
                    <a:pt x="268301" y="680"/>
                  </a:lnTo>
                  <a:close/>
                </a:path>
              </a:pathLst>
            </a:custGeom>
            <a:solidFill>
              <a:srgbClr val="245EB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6289186" y="3639516"/>
              <a:ext cx="492210" cy="383157"/>
            </a:xfrm>
            <a:custGeom>
              <a:rect b="b" l="l" r="r" t="t"/>
              <a:pathLst>
                <a:path extrusionOk="0" h="383157" w="492210">
                  <a:moveTo>
                    <a:pt x="227627" y="47838"/>
                  </a:moveTo>
                  <a:lnTo>
                    <a:pt x="680" y="385311"/>
                  </a:lnTo>
                  <a:lnTo>
                    <a:pt x="492301" y="680"/>
                  </a:lnTo>
                  <a:close/>
                </a:path>
              </a:pathLst>
            </a:custGeom>
            <a:solidFill>
              <a:srgbClr val="1E59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6289186" y="3658379"/>
              <a:ext cx="226947" cy="365473"/>
            </a:xfrm>
            <a:custGeom>
              <a:rect b="b" l="l" r="r" t="t"/>
              <a:pathLst>
                <a:path extrusionOk="0" h="365473" w="226947">
                  <a:moveTo>
                    <a:pt x="95291" y="16596"/>
                  </a:moveTo>
                  <a:lnTo>
                    <a:pt x="194617" y="5101"/>
                  </a:lnTo>
                  <a:lnTo>
                    <a:pt x="199922" y="680"/>
                  </a:lnTo>
                  <a:lnTo>
                    <a:pt x="227627" y="28975"/>
                  </a:lnTo>
                  <a:lnTo>
                    <a:pt x="680" y="366448"/>
                  </a:lnTo>
                  <a:lnTo>
                    <a:pt x="12175" y="270364"/>
                  </a:lnTo>
                  <a:lnTo>
                    <a:pt x="137733" y="38996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5796681" y="2782422"/>
              <a:ext cx="64842" cy="1049262"/>
            </a:xfrm>
            <a:custGeom>
              <a:rect b="b" l="l" r="r" t="t"/>
              <a:pathLst>
                <a:path extrusionOk="0" h="1049262" w="64842">
                  <a:moveTo>
                    <a:pt x="680" y="680"/>
                  </a:moveTo>
                  <a:lnTo>
                    <a:pt x="66996" y="547122"/>
                  </a:lnTo>
                  <a:lnTo>
                    <a:pt x="44891" y="1050237"/>
                  </a:lnTo>
                  <a:lnTo>
                    <a:pt x="28680" y="547122"/>
                  </a:lnTo>
                  <a:close/>
                </a:path>
              </a:pathLst>
            </a:custGeom>
            <a:solidFill>
              <a:srgbClr val="195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6121129" y="2073524"/>
              <a:ext cx="176841" cy="170947"/>
            </a:xfrm>
            <a:custGeom>
              <a:rect b="b" l="l" r="r" t="t"/>
              <a:pathLst>
                <a:path extrusionOk="0" h="170947" w="176841">
                  <a:moveTo>
                    <a:pt x="176695" y="86800"/>
                  </a:moveTo>
                  <a:cubicBezTo>
                    <a:pt x="176695" y="133517"/>
                    <a:pt x="137635" y="171389"/>
                    <a:pt x="89453" y="171389"/>
                  </a:cubicBezTo>
                  <a:cubicBezTo>
                    <a:pt x="41270" y="171389"/>
                    <a:pt x="2210" y="133517"/>
                    <a:pt x="2210" y="86800"/>
                  </a:cubicBezTo>
                  <a:cubicBezTo>
                    <a:pt x="2210" y="40083"/>
                    <a:pt x="41270" y="2211"/>
                    <a:pt x="89453" y="2211"/>
                  </a:cubicBezTo>
                  <a:cubicBezTo>
                    <a:pt x="137635" y="2211"/>
                    <a:pt x="176695" y="40083"/>
                    <a:pt x="176695" y="868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6891184" y="2167363"/>
              <a:ext cx="91368" cy="179789"/>
            </a:xfrm>
            <a:custGeom>
              <a:rect b="b" l="l" r="r" t="t"/>
              <a:pathLst>
                <a:path extrusionOk="0" h="179789" w="91368">
                  <a:moveTo>
                    <a:pt x="72200" y="85344"/>
                  </a:moveTo>
                  <a:cubicBezTo>
                    <a:pt x="81974" y="131029"/>
                    <a:pt x="78283" y="170549"/>
                    <a:pt x="63956" y="173613"/>
                  </a:cubicBezTo>
                  <a:cubicBezTo>
                    <a:pt x="49630" y="176678"/>
                    <a:pt x="30093" y="142128"/>
                    <a:pt x="20320" y="96443"/>
                  </a:cubicBezTo>
                  <a:cubicBezTo>
                    <a:pt x="10547" y="50758"/>
                    <a:pt x="14238" y="11238"/>
                    <a:pt x="28564" y="8173"/>
                  </a:cubicBezTo>
                  <a:cubicBezTo>
                    <a:pt x="42890" y="5109"/>
                    <a:pt x="62427" y="39659"/>
                    <a:pt x="72200" y="853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6181312" y="1827181"/>
              <a:ext cx="725052" cy="683788"/>
            </a:xfrm>
            <a:custGeom>
              <a:rect b="b" l="l" r="r" t="t"/>
              <a:pathLst>
                <a:path extrusionOk="0" h="683788" w="725052">
                  <a:moveTo>
                    <a:pt x="680" y="680"/>
                  </a:moveTo>
                  <a:lnTo>
                    <a:pt x="612259" y="684469"/>
                  </a:lnTo>
                  <a:lnTo>
                    <a:pt x="725732" y="11562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5926955" y="2532191"/>
              <a:ext cx="866525" cy="250526"/>
            </a:xfrm>
            <a:custGeom>
              <a:rect b="b" l="l" r="r" t="t"/>
              <a:pathLst>
                <a:path extrusionOk="0" h="250526" w="866525">
                  <a:moveTo>
                    <a:pt x="229101" y="680"/>
                  </a:moveTo>
                  <a:lnTo>
                    <a:pt x="680" y="78785"/>
                  </a:lnTo>
                  <a:lnTo>
                    <a:pt x="191669" y="158069"/>
                  </a:lnTo>
                  <a:lnTo>
                    <a:pt x="685059" y="250911"/>
                  </a:lnTo>
                  <a:lnTo>
                    <a:pt x="866616" y="97059"/>
                  </a:lnTo>
                  <a:lnTo>
                    <a:pt x="741058" y="28680"/>
                  </a:lnTo>
                  <a:lnTo>
                    <a:pt x="575711" y="65522"/>
                  </a:lnTo>
                  <a:lnTo>
                    <a:pt x="346996" y="6575"/>
                  </a:lnTo>
                  <a:close/>
                </a:path>
              </a:pathLst>
            </a:custGeom>
            <a:solidFill>
              <a:srgbClr val="0D26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6148891" y="3607685"/>
              <a:ext cx="548210" cy="153263"/>
            </a:xfrm>
            <a:custGeom>
              <a:rect b="b" l="l" r="r" t="t"/>
              <a:pathLst>
                <a:path extrusionOk="0" h="153263" w="548210">
                  <a:moveTo>
                    <a:pt x="521774" y="680"/>
                  </a:moveTo>
                  <a:lnTo>
                    <a:pt x="549185" y="33985"/>
                  </a:lnTo>
                  <a:lnTo>
                    <a:pt x="343754" y="54912"/>
                  </a:lnTo>
                  <a:lnTo>
                    <a:pt x="242364" y="155122"/>
                  </a:lnTo>
                  <a:lnTo>
                    <a:pt x="278027" y="89690"/>
                  </a:lnTo>
                  <a:lnTo>
                    <a:pt x="237648" y="68470"/>
                  </a:lnTo>
                  <a:lnTo>
                    <a:pt x="10406" y="100596"/>
                  </a:lnTo>
                  <a:lnTo>
                    <a:pt x="680" y="33985"/>
                  </a:lnTo>
                  <a:lnTo>
                    <a:pt x="76722" y="72596"/>
                  </a:lnTo>
                  <a:lnTo>
                    <a:pt x="428638" y="37227"/>
                  </a:lnTo>
                  <a:close/>
                </a:path>
              </a:pathLst>
            </a:custGeom>
            <a:solidFill>
              <a:srgbClr val="0D26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5805818" y="2857580"/>
              <a:ext cx="97263" cy="671999"/>
            </a:xfrm>
            <a:custGeom>
              <a:rect b="b" l="l" r="r" t="t"/>
              <a:pathLst>
                <a:path extrusionOk="0" h="671999" w="97263">
                  <a:moveTo>
                    <a:pt x="680" y="680"/>
                  </a:moveTo>
                  <a:lnTo>
                    <a:pt x="99122" y="450154"/>
                  </a:lnTo>
                  <a:lnTo>
                    <a:pt x="93817" y="673564"/>
                  </a:lnTo>
                  <a:lnTo>
                    <a:pt x="80259" y="667669"/>
                  </a:lnTo>
                  <a:lnTo>
                    <a:pt x="54027" y="557438"/>
                  </a:lnTo>
                  <a:lnTo>
                    <a:pt x="57859" y="471964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5677313" y="2798633"/>
              <a:ext cx="415578" cy="813472"/>
            </a:xfrm>
            <a:custGeom>
              <a:rect b="b" l="l" r="r" t="t"/>
              <a:pathLst>
                <a:path extrusionOk="0" h="813472" w="415578">
                  <a:moveTo>
                    <a:pt x="680" y="680"/>
                  </a:moveTo>
                  <a:lnTo>
                    <a:pt x="276259" y="127122"/>
                  </a:lnTo>
                  <a:lnTo>
                    <a:pt x="416848" y="815037"/>
                  </a:lnTo>
                  <a:lnTo>
                    <a:pt x="178406" y="713648"/>
                  </a:lnTo>
                  <a:lnTo>
                    <a:pt x="34575" y="194617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5677313" y="2597033"/>
              <a:ext cx="303578" cy="327157"/>
            </a:xfrm>
            <a:custGeom>
              <a:rect b="b" l="l" r="r" t="t"/>
              <a:pathLst>
                <a:path extrusionOk="0" h="327157" w="303578">
                  <a:moveTo>
                    <a:pt x="54322" y="680"/>
                  </a:moveTo>
                  <a:lnTo>
                    <a:pt x="305733" y="106785"/>
                  </a:lnTo>
                  <a:lnTo>
                    <a:pt x="276259" y="328722"/>
                  </a:lnTo>
                  <a:lnTo>
                    <a:pt x="680" y="202280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5569734" y="2782422"/>
              <a:ext cx="253473" cy="557052"/>
            </a:xfrm>
            <a:custGeom>
              <a:rect b="b" l="l" r="r" t="t"/>
              <a:pathLst>
                <a:path extrusionOk="0" h="557052" w="253473">
                  <a:moveTo>
                    <a:pt x="227627" y="680"/>
                  </a:moveTo>
                  <a:lnTo>
                    <a:pt x="680" y="558911"/>
                  </a:lnTo>
                  <a:lnTo>
                    <a:pt x="255627" y="547122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5569734" y="3328864"/>
              <a:ext cx="271157" cy="503999"/>
            </a:xfrm>
            <a:custGeom>
              <a:rect b="b" l="l" r="r" t="t"/>
              <a:pathLst>
                <a:path extrusionOk="0" h="503999" w="271157">
                  <a:moveTo>
                    <a:pt x="271838" y="503796"/>
                  </a:moveTo>
                  <a:lnTo>
                    <a:pt x="680" y="12470"/>
                  </a:lnTo>
                  <a:lnTo>
                    <a:pt x="255627" y="680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5840891" y="1827181"/>
              <a:ext cx="1063999" cy="683788"/>
            </a:xfrm>
            <a:custGeom>
              <a:rect b="b" l="l" r="r" t="t"/>
              <a:pathLst>
                <a:path extrusionOk="0" h="683788" w="1063999">
                  <a:moveTo>
                    <a:pt x="680" y="503206"/>
                  </a:moveTo>
                  <a:lnTo>
                    <a:pt x="341101" y="680"/>
                  </a:lnTo>
                  <a:lnTo>
                    <a:pt x="1066153" y="115627"/>
                  </a:lnTo>
                  <a:lnTo>
                    <a:pt x="952679" y="684469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6792891" y="1942129"/>
              <a:ext cx="268210" cy="568841"/>
            </a:xfrm>
            <a:custGeom>
              <a:rect b="b" l="l" r="r" t="t"/>
              <a:pathLst>
                <a:path extrusionOk="0" h="568841" w="268210">
                  <a:moveTo>
                    <a:pt x="270364" y="530322"/>
                  </a:moveTo>
                  <a:lnTo>
                    <a:pt x="114154" y="680"/>
                  </a:lnTo>
                  <a:lnTo>
                    <a:pt x="680" y="56952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6181312" y="1790339"/>
              <a:ext cx="725052" cy="150315"/>
            </a:xfrm>
            <a:custGeom>
              <a:rect b="b" l="l" r="r" t="t"/>
              <a:pathLst>
                <a:path extrusionOk="0" h="150315" w="725052">
                  <a:moveTo>
                    <a:pt x="176048" y="680"/>
                  </a:moveTo>
                  <a:lnTo>
                    <a:pt x="680" y="37522"/>
                  </a:lnTo>
                  <a:lnTo>
                    <a:pt x="725732" y="152470"/>
                  </a:lnTo>
                  <a:close/>
                </a:path>
              </a:pathLst>
            </a:custGeom>
            <a:solidFill>
              <a:srgbClr val="4789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6579796" y="1734634"/>
              <a:ext cx="61894" cy="135578"/>
            </a:xfrm>
            <a:custGeom>
              <a:rect b="b" l="l" r="r" t="t"/>
              <a:pathLst>
                <a:path extrusionOk="0" h="135578" w="61894">
                  <a:moveTo>
                    <a:pt x="680" y="680"/>
                  </a:moveTo>
                  <a:lnTo>
                    <a:pt x="64049" y="135670"/>
                  </a:lnTo>
                  <a:lnTo>
                    <a:pt x="32217" y="126827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579796" y="1734634"/>
              <a:ext cx="32421" cy="126736"/>
            </a:xfrm>
            <a:custGeom>
              <a:rect b="b" l="l" r="r" t="t"/>
              <a:pathLst>
                <a:path extrusionOk="0" h="126736" w="32421">
                  <a:moveTo>
                    <a:pt x="8049" y="120048"/>
                  </a:moveTo>
                  <a:lnTo>
                    <a:pt x="680" y="680"/>
                  </a:lnTo>
                  <a:lnTo>
                    <a:pt x="32217" y="126827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5926955" y="1650929"/>
              <a:ext cx="176841" cy="333052"/>
            </a:xfrm>
            <a:custGeom>
              <a:rect b="b" l="l" r="r" t="t"/>
              <a:pathLst>
                <a:path extrusionOk="0" h="333052" w="176841">
                  <a:moveTo>
                    <a:pt x="158364" y="680"/>
                  </a:moveTo>
                  <a:lnTo>
                    <a:pt x="177522" y="235290"/>
                  </a:lnTo>
                  <a:lnTo>
                    <a:pt x="138322" y="265059"/>
                  </a:lnTo>
                  <a:lnTo>
                    <a:pt x="111206" y="301311"/>
                  </a:lnTo>
                  <a:lnTo>
                    <a:pt x="680" y="332554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084639" y="1650929"/>
              <a:ext cx="32421" cy="235789"/>
            </a:xfrm>
            <a:custGeom>
              <a:rect b="b" l="l" r="r" t="t"/>
              <a:pathLst>
                <a:path extrusionOk="0" h="235789" w="32421">
                  <a:moveTo>
                    <a:pt x="33985" y="224680"/>
                  </a:moveTo>
                  <a:lnTo>
                    <a:pt x="680" y="680"/>
                  </a:lnTo>
                  <a:lnTo>
                    <a:pt x="19838" y="235290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5926955" y="1951560"/>
              <a:ext cx="109052" cy="64842"/>
            </a:xfrm>
            <a:custGeom>
              <a:rect b="b" l="l" r="r" t="t"/>
              <a:pathLst>
                <a:path extrusionOk="0" h="64842" w="109052">
                  <a:moveTo>
                    <a:pt x="680" y="31922"/>
                  </a:moveTo>
                  <a:lnTo>
                    <a:pt x="22196" y="65522"/>
                  </a:lnTo>
                  <a:lnTo>
                    <a:pt x="49312" y="60217"/>
                  </a:lnTo>
                  <a:lnTo>
                    <a:pt x="111206" y="680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5763376" y="1827181"/>
              <a:ext cx="418525" cy="465683"/>
            </a:xfrm>
            <a:custGeom>
              <a:rect b="b" l="l" r="r" t="t"/>
              <a:pathLst>
                <a:path extrusionOk="0" h="465683" w="418525">
                  <a:moveTo>
                    <a:pt x="418617" y="680"/>
                  </a:moveTo>
                  <a:lnTo>
                    <a:pt x="301901" y="88806"/>
                  </a:lnTo>
                  <a:lnTo>
                    <a:pt x="274785" y="125059"/>
                  </a:lnTo>
                  <a:lnTo>
                    <a:pt x="212891" y="184596"/>
                  </a:lnTo>
                  <a:lnTo>
                    <a:pt x="199333" y="187248"/>
                  </a:lnTo>
                  <a:lnTo>
                    <a:pt x="680" y="466069"/>
                  </a:lnTo>
                  <a:close/>
                </a:path>
              </a:pathLst>
            </a:custGeom>
            <a:solidFill>
              <a:srgbClr val="1558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5763376" y="1827181"/>
              <a:ext cx="418525" cy="501052"/>
            </a:xfrm>
            <a:custGeom>
              <a:rect b="b" l="l" r="r" t="t"/>
              <a:pathLst>
                <a:path extrusionOk="0" h="501052" w="418525">
                  <a:moveTo>
                    <a:pt x="78196" y="503206"/>
                  </a:moveTo>
                  <a:lnTo>
                    <a:pt x="680" y="466069"/>
                  </a:lnTo>
                  <a:lnTo>
                    <a:pt x="418617" y="680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5840891" y="2329707"/>
              <a:ext cx="1220209" cy="268210"/>
            </a:xfrm>
            <a:custGeom>
              <a:rect b="b" l="l" r="r" t="t"/>
              <a:pathLst>
                <a:path extrusionOk="0" h="268210" w="1220209">
                  <a:moveTo>
                    <a:pt x="680" y="680"/>
                  </a:moveTo>
                  <a:lnTo>
                    <a:pt x="433059" y="209059"/>
                  </a:lnTo>
                  <a:lnTo>
                    <a:pt x="661774" y="268006"/>
                  </a:lnTo>
                  <a:lnTo>
                    <a:pt x="1222363" y="142743"/>
                  </a:lnTo>
                  <a:lnTo>
                    <a:pt x="952679" y="181943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5730955" y="2532191"/>
              <a:ext cx="978525" cy="309473"/>
            </a:xfrm>
            <a:custGeom>
              <a:rect b="b" l="l" r="r" t="t"/>
              <a:pathLst>
                <a:path extrusionOk="0" h="309473" w="978525">
                  <a:moveTo>
                    <a:pt x="680" y="65522"/>
                  </a:moveTo>
                  <a:lnTo>
                    <a:pt x="425101" y="680"/>
                  </a:lnTo>
                  <a:lnTo>
                    <a:pt x="978027" y="309269"/>
                  </a:lnTo>
                  <a:lnTo>
                    <a:pt x="252090" y="171627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155375" y="2532191"/>
              <a:ext cx="789894" cy="309473"/>
            </a:xfrm>
            <a:custGeom>
              <a:rect b="b" l="l" r="r" t="t"/>
              <a:pathLst>
                <a:path extrusionOk="0" h="309473" w="789894">
                  <a:moveTo>
                    <a:pt x="790574" y="134196"/>
                  </a:moveTo>
                  <a:lnTo>
                    <a:pt x="605774" y="33101"/>
                  </a:lnTo>
                  <a:lnTo>
                    <a:pt x="512638" y="28680"/>
                  </a:lnTo>
                  <a:lnTo>
                    <a:pt x="347290" y="65522"/>
                  </a:lnTo>
                  <a:lnTo>
                    <a:pt x="118575" y="6575"/>
                  </a:lnTo>
                  <a:lnTo>
                    <a:pt x="680" y="680"/>
                  </a:lnTo>
                  <a:lnTo>
                    <a:pt x="553606" y="309269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5952891" y="2703138"/>
              <a:ext cx="807578" cy="380210"/>
            </a:xfrm>
            <a:custGeom>
              <a:rect b="b" l="l" r="r" t="t"/>
              <a:pathLst>
                <a:path extrusionOk="0" h="380210" w="807578">
                  <a:moveTo>
                    <a:pt x="30154" y="680"/>
                  </a:moveTo>
                  <a:lnTo>
                    <a:pt x="680" y="222617"/>
                  </a:lnTo>
                  <a:lnTo>
                    <a:pt x="808258" y="380890"/>
                  </a:lnTo>
                  <a:lnTo>
                    <a:pt x="756090" y="138322"/>
                  </a:lnTo>
                  <a:close/>
                </a:path>
              </a:pathLst>
            </a:custGeom>
            <a:solidFill>
              <a:srgbClr val="42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708301" y="2665707"/>
              <a:ext cx="303578" cy="418525"/>
            </a:xfrm>
            <a:custGeom>
              <a:rect b="b" l="l" r="r" t="t"/>
              <a:pathLst>
                <a:path extrusionOk="0" h="418525" w="303578">
                  <a:moveTo>
                    <a:pt x="303375" y="202280"/>
                  </a:moveTo>
                  <a:lnTo>
                    <a:pt x="237648" y="680"/>
                  </a:lnTo>
                  <a:lnTo>
                    <a:pt x="680" y="175754"/>
                  </a:lnTo>
                  <a:lnTo>
                    <a:pt x="52849" y="418322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5952891" y="2925075"/>
              <a:ext cx="807578" cy="686736"/>
            </a:xfrm>
            <a:custGeom>
              <a:rect b="b" l="l" r="r" t="t"/>
              <a:pathLst>
                <a:path extrusionOk="0" h="686736" w="807578">
                  <a:moveTo>
                    <a:pt x="680" y="680"/>
                  </a:moveTo>
                  <a:lnTo>
                    <a:pt x="141270" y="688595"/>
                  </a:lnTo>
                  <a:lnTo>
                    <a:pt x="808258" y="158954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760470" y="2867307"/>
              <a:ext cx="250526" cy="663157"/>
            </a:xfrm>
            <a:custGeom>
              <a:rect b="b" l="l" r="r" t="t"/>
              <a:pathLst>
                <a:path extrusionOk="0" h="663157" w="250526">
                  <a:moveTo>
                    <a:pt x="251206" y="680"/>
                  </a:moveTo>
                  <a:lnTo>
                    <a:pt x="680" y="216722"/>
                  </a:lnTo>
                  <a:lnTo>
                    <a:pt x="107670" y="663837"/>
                  </a:lnTo>
                  <a:close/>
                </a:path>
              </a:pathLst>
            </a:custGeom>
            <a:solidFill>
              <a:srgbClr val="2049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093481" y="3083348"/>
              <a:ext cx="775157" cy="530525"/>
            </a:xfrm>
            <a:custGeom>
              <a:rect b="b" l="l" r="r" t="t"/>
              <a:pathLst>
                <a:path extrusionOk="0" h="530525" w="775157">
                  <a:moveTo>
                    <a:pt x="774658" y="447796"/>
                  </a:moveTo>
                  <a:lnTo>
                    <a:pt x="680" y="530322"/>
                  </a:lnTo>
                  <a:lnTo>
                    <a:pt x="667669" y="680"/>
                  </a:lnTo>
                  <a:close/>
                </a:path>
              </a:pathLst>
            </a:custGeom>
            <a:solidFill>
              <a:srgbClr val="1558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093481" y="3530464"/>
              <a:ext cx="775157" cy="150315"/>
            </a:xfrm>
            <a:custGeom>
              <a:rect b="b" l="l" r="r" t="t"/>
              <a:pathLst>
                <a:path extrusionOk="0" h="150315" w="775157">
                  <a:moveTo>
                    <a:pt x="484048" y="114448"/>
                  </a:moveTo>
                  <a:lnTo>
                    <a:pt x="774658" y="680"/>
                  </a:lnTo>
                  <a:lnTo>
                    <a:pt x="680" y="83206"/>
                  </a:lnTo>
                  <a:lnTo>
                    <a:pt x="132133" y="149817"/>
                  </a:lnTo>
                  <a:lnTo>
                    <a:pt x="284512" y="140975"/>
                  </a:lnTo>
                  <a:lnTo>
                    <a:pt x="290996" y="144512"/>
                  </a:lnTo>
                  <a:lnTo>
                    <a:pt x="390322" y="133017"/>
                  </a:lnTo>
                  <a:lnTo>
                    <a:pt x="395627" y="128596"/>
                  </a:lnTo>
                  <a:close/>
                </a:path>
              </a:pathLst>
            </a:custGeom>
            <a:solidFill>
              <a:srgbClr val="1D54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148891" y="3640990"/>
              <a:ext cx="277052" cy="67789"/>
            </a:xfrm>
            <a:custGeom>
              <a:rect b="b" l="l" r="r" t="t"/>
              <a:pathLst>
                <a:path extrusionOk="0" h="67789" w="277052">
                  <a:moveTo>
                    <a:pt x="680" y="680"/>
                  </a:moveTo>
                  <a:lnTo>
                    <a:pt x="10406" y="67291"/>
                  </a:lnTo>
                  <a:lnTo>
                    <a:pt x="278027" y="56385"/>
                  </a:lnTo>
                  <a:lnTo>
                    <a:pt x="229101" y="30448"/>
                  </a:lnTo>
                  <a:lnTo>
                    <a:pt x="76722" y="39291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488428" y="3607685"/>
              <a:ext cx="291789" cy="79578"/>
            </a:xfrm>
            <a:custGeom>
              <a:rect b="b" l="l" r="r" t="t"/>
              <a:pathLst>
                <a:path extrusionOk="0" h="79578" w="291789">
                  <a:moveTo>
                    <a:pt x="680" y="51375"/>
                  </a:moveTo>
                  <a:lnTo>
                    <a:pt x="28385" y="79670"/>
                  </a:lnTo>
                  <a:lnTo>
                    <a:pt x="293059" y="32512"/>
                  </a:lnTo>
                  <a:lnTo>
                    <a:pt x="182238" y="680"/>
                  </a:lnTo>
                  <a:lnTo>
                    <a:pt x="89101" y="37227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158618" y="3696695"/>
              <a:ext cx="268210" cy="333052"/>
            </a:xfrm>
            <a:custGeom>
              <a:rect b="b" l="l" r="r" t="t"/>
              <a:pathLst>
                <a:path extrusionOk="0" h="333052" w="268210">
                  <a:moveTo>
                    <a:pt x="680" y="11585"/>
                  </a:moveTo>
                  <a:lnTo>
                    <a:pt x="87627" y="333732"/>
                  </a:lnTo>
                  <a:lnTo>
                    <a:pt x="268301" y="680"/>
                  </a:lnTo>
                  <a:close/>
                </a:path>
              </a:pathLst>
            </a:custGeom>
            <a:solidFill>
              <a:srgbClr val="245EB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289186" y="3639516"/>
              <a:ext cx="492210" cy="383157"/>
            </a:xfrm>
            <a:custGeom>
              <a:rect b="b" l="l" r="r" t="t"/>
              <a:pathLst>
                <a:path extrusionOk="0" h="383157" w="492210">
                  <a:moveTo>
                    <a:pt x="227627" y="47838"/>
                  </a:moveTo>
                  <a:lnTo>
                    <a:pt x="680" y="385311"/>
                  </a:lnTo>
                  <a:lnTo>
                    <a:pt x="492301" y="680"/>
                  </a:lnTo>
                  <a:close/>
                </a:path>
              </a:pathLst>
            </a:custGeom>
            <a:solidFill>
              <a:srgbClr val="1E59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289186" y="3658379"/>
              <a:ext cx="226947" cy="365473"/>
            </a:xfrm>
            <a:custGeom>
              <a:rect b="b" l="l" r="r" t="t"/>
              <a:pathLst>
                <a:path extrusionOk="0" h="365473" w="226947">
                  <a:moveTo>
                    <a:pt x="95291" y="16596"/>
                  </a:moveTo>
                  <a:lnTo>
                    <a:pt x="194617" y="5101"/>
                  </a:lnTo>
                  <a:lnTo>
                    <a:pt x="199922" y="680"/>
                  </a:lnTo>
                  <a:lnTo>
                    <a:pt x="227627" y="28975"/>
                  </a:lnTo>
                  <a:lnTo>
                    <a:pt x="680" y="366448"/>
                  </a:lnTo>
                  <a:lnTo>
                    <a:pt x="12175" y="270364"/>
                  </a:lnTo>
                  <a:lnTo>
                    <a:pt x="137733" y="38996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5796681" y="2782422"/>
              <a:ext cx="64842" cy="1049262"/>
            </a:xfrm>
            <a:custGeom>
              <a:rect b="b" l="l" r="r" t="t"/>
              <a:pathLst>
                <a:path extrusionOk="0" h="1049262" w="64842">
                  <a:moveTo>
                    <a:pt x="680" y="680"/>
                  </a:moveTo>
                  <a:lnTo>
                    <a:pt x="66996" y="547122"/>
                  </a:lnTo>
                  <a:lnTo>
                    <a:pt x="44891" y="1050237"/>
                  </a:lnTo>
                  <a:lnTo>
                    <a:pt x="28680" y="547122"/>
                  </a:lnTo>
                  <a:close/>
                </a:path>
              </a:pathLst>
            </a:custGeom>
            <a:solidFill>
              <a:srgbClr val="195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121129" y="2073524"/>
              <a:ext cx="176841" cy="170947"/>
            </a:xfrm>
            <a:custGeom>
              <a:rect b="b" l="l" r="r" t="t"/>
              <a:pathLst>
                <a:path extrusionOk="0" h="170947" w="176841">
                  <a:moveTo>
                    <a:pt x="176695" y="86800"/>
                  </a:moveTo>
                  <a:cubicBezTo>
                    <a:pt x="176695" y="133517"/>
                    <a:pt x="137635" y="171389"/>
                    <a:pt x="89453" y="171389"/>
                  </a:cubicBezTo>
                  <a:cubicBezTo>
                    <a:pt x="41270" y="171389"/>
                    <a:pt x="2210" y="133517"/>
                    <a:pt x="2210" y="86800"/>
                  </a:cubicBezTo>
                  <a:cubicBezTo>
                    <a:pt x="2210" y="40083"/>
                    <a:pt x="41270" y="2211"/>
                    <a:pt x="89453" y="2211"/>
                  </a:cubicBezTo>
                  <a:cubicBezTo>
                    <a:pt x="137635" y="2211"/>
                    <a:pt x="176695" y="40083"/>
                    <a:pt x="176695" y="868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891184" y="2167363"/>
              <a:ext cx="91368" cy="179789"/>
            </a:xfrm>
            <a:custGeom>
              <a:rect b="b" l="l" r="r" t="t"/>
              <a:pathLst>
                <a:path extrusionOk="0" h="179789" w="91368">
                  <a:moveTo>
                    <a:pt x="72200" y="85344"/>
                  </a:moveTo>
                  <a:cubicBezTo>
                    <a:pt x="81974" y="131029"/>
                    <a:pt x="78283" y="170549"/>
                    <a:pt x="63956" y="173613"/>
                  </a:cubicBezTo>
                  <a:cubicBezTo>
                    <a:pt x="49630" y="176678"/>
                    <a:pt x="30093" y="142128"/>
                    <a:pt x="20320" y="96443"/>
                  </a:cubicBezTo>
                  <a:cubicBezTo>
                    <a:pt x="10547" y="50758"/>
                    <a:pt x="14238" y="11238"/>
                    <a:pt x="28564" y="8173"/>
                  </a:cubicBezTo>
                  <a:cubicBezTo>
                    <a:pt x="42890" y="5109"/>
                    <a:pt x="62427" y="39659"/>
                    <a:pt x="72200" y="853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181312" y="1827181"/>
              <a:ext cx="725052" cy="683788"/>
            </a:xfrm>
            <a:custGeom>
              <a:rect b="b" l="l" r="r" t="t"/>
              <a:pathLst>
                <a:path extrusionOk="0" h="683788" w="725052">
                  <a:moveTo>
                    <a:pt x="680" y="680"/>
                  </a:moveTo>
                  <a:lnTo>
                    <a:pt x="612259" y="684469"/>
                  </a:lnTo>
                  <a:lnTo>
                    <a:pt x="725732" y="11562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5926955" y="2532191"/>
              <a:ext cx="866525" cy="250526"/>
            </a:xfrm>
            <a:custGeom>
              <a:rect b="b" l="l" r="r" t="t"/>
              <a:pathLst>
                <a:path extrusionOk="0" h="250526" w="866525">
                  <a:moveTo>
                    <a:pt x="229101" y="680"/>
                  </a:moveTo>
                  <a:lnTo>
                    <a:pt x="680" y="78785"/>
                  </a:lnTo>
                  <a:lnTo>
                    <a:pt x="191669" y="158069"/>
                  </a:lnTo>
                  <a:lnTo>
                    <a:pt x="685059" y="250911"/>
                  </a:lnTo>
                  <a:lnTo>
                    <a:pt x="866616" y="97059"/>
                  </a:lnTo>
                  <a:lnTo>
                    <a:pt x="741058" y="28680"/>
                  </a:lnTo>
                  <a:lnTo>
                    <a:pt x="575711" y="65522"/>
                  </a:lnTo>
                  <a:lnTo>
                    <a:pt x="346996" y="6575"/>
                  </a:lnTo>
                  <a:close/>
                </a:path>
              </a:pathLst>
            </a:custGeom>
            <a:solidFill>
              <a:srgbClr val="0D26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148891" y="3607685"/>
              <a:ext cx="548210" cy="153263"/>
            </a:xfrm>
            <a:custGeom>
              <a:rect b="b" l="l" r="r" t="t"/>
              <a:pathLst>
                <a:path extrusionOk="0" h="153263" w="548210">
                  <a:moveTo>
                    <a:pt x="521774" y="680"/>
                  </a:moveTo>
                  <a:lnTo>
                    <a:pt x="549185" y="33985"/>
                  </a:lnTo>
                  <a:lnTo>
                    <a:pt x="343754" y="54912"/>
                  </a:lnTo>
                  <a:lnTo>
                    <a:pt x="242364" y="155122"/>
                  </a:lnTo>
                  <a:lnTo>
                    <a:pt x="278027" y="89690"/>
                  </a:lnTo>
                  <a:lnTo>
                    <a:pt x="237648" y="68470"/>
                  </a:lnTo>
                  <a:lnTo>
                    <a:pt x="10406" y="100596"/>
                  </a:lnTo>
                  <a:lnTo>
                    <a:pt x="680" y="33985"/>
                  </a:lnTo>
                  <a:lnTo>
                    <a:pt x="76722" y="72596"/>
                  </a:lnTo>
                  <a:lnTo>
                    <a:pt x="428638" y="37227"/>
                  </a:lnTo>
                  <a:close/>
                </a:path>
              </a:pathLst>
            </a:custGeom>
            <a:solidFill>
              <a:srgbClr val="0D26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5805818" y="2857580"/>
              <a:ext cx="97263" cy="671999"/>
            </a:xfrm>
            <a:custGeom>
              <a:rect b="b" l="l" r="r" t="t"/>
              <a:pathLst>
                <a:path extrusionOk="0" h="671999" w="97263">
                  <a:moveTo>
                    <a:pt x="680" y="680"/>
                  </a:moveTo>
                  <a:lnTo>
                    <a:pt x="99122" y="450154"/>
                  </a:lnTo>
                  <a:lnTo>
                    <a:pt x="93817" y="673564"/>
                  </a:lnTo>
                  <a:lnTo>
                    <a:pt x="80259" y="667669"/>
                  </a:lnTo>
                  <a:lnTo>
                    <a:pt x="54027" y="557438"/>
                  </a:lnTo>
                  <a:lnTo>
                    <a:pt x="57859" y="471964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5677313" y="2798633"/>
              <a:ext cx="415578" cy="813472"/>
            </a:xfrm>
            <a:custGeom>
              <a:rect b="b" l="l" r="r" t="t"/>
              <a:pathLst>
                <a:path extrusionOk="0" h="813472" w="415578">
                  <a:moveTo>
                    <a:pt x="680" y="680"/>
                  </a:moveTo>
                  <a:lnTo>
                    <a:pt x="276259" y="127122"/>
                  </a:lnTo>
                  <a:lnTo>
                    <a:pt x="416848" y="815037"/>
                  </a:lnTo>
                  <a:lnTo>
                    <a:pt x="178406" y="713648"/>
                  </a:lnTo>
                  <a:lnTo>
                    <a:pt x="34575" y="194617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5677313" y="2597033"/>
              <a:ext cx="303578" cy="327157"/>
            </a:xfrm>
            <a:custGeom>
              <a:rect b="b" l="l" r="r" t="t"/>
              <a:pathLst>
                <a:path extrusionOk="0" h="327157" w="303578">
                  <a:moveTo>
                    <a:pt x="54322" y="680"/>
                  </a:moveTo>
                  <a:lnTo>
                    <a:pt x="305733" y="106785"/>
                  </a:lnTo>
                  <a:lnTo>
                    <a:pt x="276259" y="328722"/>
                  </a:lnTo>
                  <a:lnTo>
                    <a:pt x="680" y="202280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5569734" y="2782422"/>
              <a:ext cx="253473" cy="557052"/>
            </a:xfrm>
            <a:custGeom>
              <a:rect b="b" l="l" r="r" t="t"/>
              <a:pathLst>
                <a:path extrusionOk="0" h="557052" w="253473">
                  <a:moveTo>
                    <a:pt x="227627" y="680"/>
                  </a:moveTo>
                  <a:lnTo>
                    <a:pt x="680" y="558911"/>
                  </a:lnTo>
                  <a:lnTo>
                    <a:pt x="255627" y="547122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5569734" y="3328864"/>
              <a:ext cx="271157" cy="503999"/>
            </a:xfrm>
            <a:custGeom>
              <a:rect b="b" l="l" r="r" t="t"/>
              <a:pathLst>
                <a:path extrusionOk="0" h="503999" w="271157">
                  <a:moveTo>
                    <a:pt x="271838" y="503796"/>
                  </a:moveTo>
                  <a:lnTo>
                    <a:pt x="680" y="12470"/>
                  </a:lnTo>
                  <a:lnTo>
                    <a:pt x="255627" y="680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62" name="Google Shape;362;p6"/>
            <p:cNvGrpSpPr/>
            <p:nvPr/>
          </p:nvGrpSpPr>
          <p:grpSpPr>
            <a:xfrm>
              <a:off x="6945270" y="2693707"/>
              <a:ext cx="195410" cy="937262"/>
              <a:chOff x="6945270" y="2693707"/>
              <a:chExt cx="195410" cy="937262"/>
            </a:xfrm>
          </p:grpSpPr>
          <p:sp>
            <p:nvSpPr>
              <p:cNvPr id="363" name="Google Shape;363;p6"/>
              <p:cNvSpPr/>
              <p:nvPr/>
            </p:nvSpPr>
            <p:spPr>
              <a:xfrm>
                <a:off x="6968259" y="2693707"/>
                <a:ext cx="76631" cy="501052"/>
              </a:xfrm>
              <a:custGeom>
                <a:rect b="b" l="l" r="r" t="t"/>
                <a:pathLst>
                  <a:path extrusionOk="0" h="501052" w="76631">
                    <a:moveTo>
                      <a:pt x="680" y="680"/>
                    </a:moveTo>
                    <a:lnTo>
                      <a:pt x="78785" y="475206"/>
                    </a:lnTo>
                    <a:lnTo>
                      <a:pt x="58154" y="503206"/>
                    </a:lnTo>
                    <a:close/>
                  </a:path>
                </a:pathLst>
              </a:custGeom>
              <a:solidFill>
                <a:srgbClr val="1B3E6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64" name="Google Shape;364;p6"/>
              <p:cNvSpPr/>
              <p:nvPr/>
            </p:nvSpPr>
            <p:spPr>
              <a:xfrm>
                <a:off x="7025733" y="3168233"/>
                <a:ext cx="114947" cy="462736"/>
              </a:xfrm>
              <a:custGeom>
                <a:rect b="b" l="l" r="r" t="t"/>
                <a:pathLst>
                  <a:path extrusionOk="0" h="462736" w="114947">
                    <a:moveTo>
                      <a:pt x="115627" y="464890"/>
                    </a:moveTo>
                    <a:lnTo>
                      <a:pt x="21312" y="680"/>
                    </a:lnTo>
                    <a:lnTo>
                      <a:pt x="680" y="28680"/>
                    </a:lnTo>
                    <a:close/>
                  </a:path>
                </a:pathLst>
              </a:custGeom>
              <a:solidFill>
                <a:srgbClr val="2049A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65" name="Google Shape;365;p6"/>
              <p:cNvSpPr/>
              <p:nvPr/>
            </p:nvSpPr>
            <p:spPr>
              <a:xfrm>
                <a:off x="6945270" y="2693707"/>
                <a:ext cx="194526" cy="937262"/>
              </a:xfrm>
              <a:custGeom>
                <a:rect b="b" l="l" r="r" t="t"/>
                <a:pathLst>
                  <a:path extrusionOk="0" h="937262" w="194526">
                    <a:moveTo>
                      <a:pt x="680" y="512638"/>
                    </a:moveTo>
                    <a:lnTo>
                      <a:pt x="196090" y="939416"/>
                    </a:lnTo>
                    <a:lnTo>
                      <a:pt x="81143" y="503206"/>
                    </a:lnTo>
                    <a:lnTo>
                      <a:pt x="23670" y="680"/>
                    </a:lnTo>
                    <a:close/>
                  </a:path>
                </a:pathLst>
              </a:custGeom>
              <a:solidFill>
                <a:srgbClr val="176B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66" name="Google Shape;366;p6"/>
              <p:cNvSpPr/>
              <p:nvPr/>
            </p:nvSpPr>
            <p:spPr>
              <a:xfrm>
                <a:off x="6968259" y="2693707"/>
                <a:ext cx="76631" cy="501052"/>
              </a:xfrm>
              <a:custGeom>
                <a:rect b="b" l="l" r="r" t="t"/>
                <a:pathLst>
                  <a:path extrusionOk="0" h="501052" w="76631">
                    <a:moveTo>
                      <a:pt x="680" y="680"/>
                    </a:moveTo>
                    <a:lnTo>
                      <a:pt x="78785" y="475206"/>
                    </a:lnTo>
                    <a:lnTo>
                      <a:pt x="58154" y="503206"/>
                    </a:lnTo>
                    <a:close/>
                  </a:path>
                </a:pathLst>
              </a:custGeom>
              <a:solidFill>
                <a:srgbClr val="1B3E6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67" name="Google Shape;367;p6"/>
              <p:cNvSpPr/>
              <p:nvPr/>
            </p:nvSpPr>
            <p:spPr>
              <a:xfrm>
                <a:off x="7025733" y="3168233"/>
                <a:ext cx="114947" cy="462736"/>
              </a:xfrm>
              <a:custGeom>
                <a:rect b="b" l="l" r="r" t="t"/>
                <a:pathLst>
                  <a:path extrusionOk="0" h="462736" w="114947">
                    <a:moveTo>
                      <a:pt x="115627" y="464890"/>
                    </a:moveTo>
                    <a:lnTo>
                      <a:pt x="21312" y="680"/>
                    </a:lnTo>
                    <a:lnTo>
                      <a:pt x="680" y="28680"/>
                    </a:lnTo>
                    <a:close/>
                  </a:path>
                </a:pathLst>
              </a:custGeom>
              <a:solidFill>
                <a:srgbClr val="2049A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68" name="Google Shape;368;p6"/>
              <p:cNvSpPr/>
              <p:nvPr/>
            </p:nvSpPr>
            <p:spPr>
              <a:xfrm>
                <a:off x="6945270" y="2693707"/>
                <a:ext cx="194526" cy="937262"/>
              </a:xfrm>
              <a:custGeom>
                <a:rect b="b" l="l" r="r" t="t"/>
                <a:pathLst>
                  <a:path extrusionOk="0" h="937262" w="194526">
                    <a:moveTo>
                      <a:pt x="680" y="512638"/>
                    </a:moveTo>
                    <a:lnTo>
                      <a:pt x="196090" y="939416"/>
                    </a:lnTo>
                    <a:lnTo>
                      <a:pt x="81143" y="503206"/>
                    </a:lnTo>
                    <a:lnTo>
                      <a:pt x="23670" y="680"/>
                    </a:lnTo>
                    <a:close/>
                  </a:path>
                </a:pathLst>
              </a:custGeom>
              <a:solidFill>
                <a:srgbClr val="176B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69" name="Google Shape;369;p6"/>
              <p:cNvSpPr/>
              <p:nvPr/>
            </p:nvSpPr>
            <p:spPr>
              <a:xfrm>
                <a:off x="6968259" y="2693707"/>
                <a:ext cx="76631" cy="501052"/>
              </a:xfrm>
              <a:custGeom>
                <a:rect b="b" l="l" r="r" t="t"/>
                <a:pathLst>
                  <a:path extrusionOk="0" h="501052" w="76631">
                    <a:moveTo>
                      <a:pt x="680" y="680"/>
                    </a:moveTo>
                    <a:lnTo>
                      <a:pt x="78785" y="475206"/>
                    </a:lnTo>
                    <a:lnTo>
                      <a:pt x="58154" y="503206"/>
                    </a:lnTo>
                    <a:close/>
                  </a:path>
                </a:pathLst>
              </a:custGeom>
              <a:solidFill>
                <a:srgbClr val="1B3E6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70" name="Google Shape;370;p6"/>
              <p:cNvSpPr/>
              <p:nvPr/>
            </p:nvSpPr>
            <p:spPr>
              <a:xfrm>
                <a:off x="7025733" y="3168233"/>
                <a:ext cx="114947" cy="462736"/>
              </a:xfrm>
              <a:custGeom>
                <a:rect b="b" l="l" r="r" t="t"/>
                <a:pathLst>
                  <a:path extrusionOk="0" h="462736" w="114947">
                    <a:moveTo>
                      <a:pt x="115627" y="464890"/>
                    </a:moveTo>
                    <a:lnTo>
                      <a:pt x="21312" y="680"/>
                    </a:lnTo>
                    <a:lnTo>
                      <a:pt x="680" y="28680"/>
                    </a:lnTo>
                    <a:close/>
                  </a:path>
                </a:pathLst>
              </a:custGeom>
              <a:solidFill>
                <a:srgbClr val="2049A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71" name="Google Shape;371;p6"/>
              <p:cNvSpPr/>
              <p:nvPr/>
            </p:nvSpPr>
            <p:spPr>
              <a:xfrm>
                <a:off x="6945270" y="2693707"/>
                <a:ext cx="194526" cy="937262"/>
              </a:xfrm>
              <a:custGeom>
                <a:rect b="b" l="l" r="r" t="t"/>
                <a:pathLst>
                  <a:path extrusionOk="0" h="937262" w="194526">
                    <a:moveTo>
                      <a:pt x="680" y="512638"/>
                    </a:moveTo>
                    <a:lnTo>
                      <a:pt x="196090" y="939416"/>
                    </a:lnTo>
                    <a:lnTo>
                      <a:pt x="81143" y="503206"/>
                    </a:lnTo>
                    <a:lnTo>
                      <a:pt x="23670" y="680"/>
                    </a:lnTo>
                    <a:close/>
                  </a:path>
                </a:pathLst>
              </a:custGeom>
              <a:solidFill>
                <a:srgbClr val="176B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372" name="Google Shape;372;p6"/>
            <p:cNvSpPr/>
            <p:nvPr/>
          </p:nvSpPr>
          <p:spPr>
            <a:xfrm>
              <a:off x="5840891" y="1827181"/>
              <a:ext cx="1063999" cy="683788"/>
            </a:xfrm>
            <a:custGeom>
              <a:rect b="b" l="l" r="r" t="t"/>
              <a:pathLst>
                <a:path extrusionOk="0" h="683788" w="1063999">
                  <a:moveTo>
                    <a:pt x="680" y="503206"/>
                  </a:moveTo>
                  <a:lnTo>
                    <a:pt x="341101" y="680"/>
                  </a:lnTo>
                  <a:lnTo>
                    <a:pt x="1066153" y="115627"/>
                  </a:lnTo>
                  <a:lnTo>
                    <a:pt x="952679" y="684469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6792891" y="1942129"/>
              <a:ext cx="268210" cy="568841"/>
            </a:xfrm>
            <a:custGeom>
              <a:rect b="b" l="l" r="r" t="t"/>
              <a:pathLst>
                <a:path extrusionOk="0" h="568841" w="268210">
                  <a:moveTo>
                    <a:pt x="270364" y="530322"/>
                  </a:moveTo>
                  <a:lnTo>
                    <a:pt x="114154" y="680"/>
                  </a:lnTo>
                  <a:lnTo>
                    <a:pt x="680" y="56952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6181312" y="1790339"/>
              <a:ext cx="725052" cy="150315"/>
            </a:xfrm>
            <a:custGeom>
              <a:rect b="b" l="l" r="r" t="t"/>
              <a:pathLst>
                <a:path extrusionOk="0" h="150315" w="725052">
                  <a:moveTo>
                    <a:pt x="176048" y="680"/>
                  </a:moveTo>
                  <a:lnTo>
                    <a:pt x="680" y="37522"/>
                  </a:lnTo>
                  <a:lnTo>
                    <a:pt x="725732" y="152470"/>
                  </a:lnTo>
                  <a:close/>
                </a:path>
              </a:pathLst>
            </a:custGeom>
            <a:solidFill>
              <a:srgbClr val="4789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5" name="Google Shape;375;p6"/>
            <p:cNvSpPr/>
            <p:nvPr/>
          </p:nvSpPr>
          <p:spPr>
            <a:xfrm>
              <a:off x="6579796" y="1734634"/>
              <a:ext cx="61894" cy="135578"/>
            </a:xfrm>
            <a:custGeom>
              <a:rect b="b" l="l" r="r" t="t"/>
              <a:pathLst>
                <a:path extrusionOk="0" h="135578" w="61894">
                  <a:moveTo>
                    <a:pt x="680" y="680"/>
                  </a:moveTo>
                  <a:lnTo>
                    <a:pt x="64049" y="135670"/>
                  </a:lnTo>
                  <a:lnTo>
                    <a:pt x="32217" y="126827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6579796" y="1734634"/>
              <a:ext cx="32421" cy="126736"/>
            </a:xfrm>
            <a:custGeom>
              <a:rect b="b" l="l" r="r" t="t"/>
              <a:pathLst>
                <a:path extrusionOk="0" h="126736" w="32421">
                  <a:moveTo>
                    <a:pt x="8049" y="120048"/>
                  </a:moveTo>
                  <a:lnTo>
                    <a:pt x="680" y="680"/>
                  </a:lnTo>
                  <a:lnTo>
                    <a:pt x="32217" y="126827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5926955" y="1650929"/>
              <a:ext cx="176841" cy="333052"/>
            </a:xfrm>
            <a:custGeom>
              <a:rect b="b" l="l" r="r" t="t"/>
              <a:pathLst>
                <a:path extrusionOk="0" h="333052" w="176841">
                  <a:moveTo>
                    <a:pt x="158364" y="680"/>
                  </a:moveTo>
                  <a:lnTo>
                    <a:pt x="177522" y="235290"/>
                  </a:lnTo>
                  <a:lnTo>
                    <a:pt x="138322" y="265059"/>
                  </a:lnTo>
                  <a:lnTo>
                    <a:pt x="111206" y="301311"/>
                  </a:lnTo>
                  <a:lnTo>
                    <a:pt x="680" y="332554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6084639" y="1650929"/>
              <a:ext cx="32421" cy="235789"/>
            </a:xfrm>
            <a:custGeom>
              <a:rect b="b" l="l" r="r" t="t"/>
              <a:pathLst>
                <a:path extrusionOk="0" h="235789" w="32421">
                  <a:moveTo>
                    <a:pt x="33985" y="224680"/>
                  </a:moveTo>
                  <a:lnTo>
                    <a:pt x="680" y="680"/>
                  </a:lnTo>
                  <a:lnTo>
                    <a:pt x="19838" y="235290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9" name="Google Shape;379;p6"/>
            <p:cNvSpPr/>
            <p:nvPr/>
          </p:nvSpPr>
          <p:spPr>
            <a:xfrm>
              <a:off x="5926955" y="1951560"/>
              <a:ext cx="109052" cy="64842"/>
            </a:xfrm>
            <a:custGeom>
              <a:rect b="b" l="l" r="r" t="t"/>
              <a:pathLst>
                <a:path extrusionOk="0" h="64842" w="109052">
                  <a:moveTo>
                    <a:pt x="680" y="31922"/>
                  </a:moveTo>
                  <a:lnTo>
                    <a:pt x="22196" y="65522"/>
                  </a:lnTo>
                  <a:lnTo>
                    <a:pt x="49312" y="60217"/>
                  </a:lnTo>
                  <a:lnTo>
                    <a:pt x="111206" y="680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0" name="Google Shape;380;p6"/>
            <p:cNvSpPr/>
            <p:nvPr/>
          </p:nvSpPr>
          <p:spPr>
            <a:xfrm>
              <a:off x="5763376" y="1827181"/>
              <a:ext cx="418525" cy="465683"/>
            </a:xfrm>
            <a:custGeom>
              <a:rect b="b" l="l" r="r" t="t"/>
              <a:pathLst>
                <a:path extrusionOk="0" h="465683" w="418525">
                  <a:moveTo>
                    <a:pt x="418617" y="680"/>
                  </a:moveTo>
                  <a:lnTo>
                    <a:pt x="301901" y="88806"/>
                  </a:lnTo>
                  <a:lnTo>
                    <a:pt x="274785" y="125059"/>
                  </a:lnTo>
                  <a:lnTo>
                    <a:pt x="212891" y="184596"/>
                  </a:lnTo>
                  <a:lnTo>
                    <a:pt x="199333" y="187248"/>
                  </a:lnTo>
                  <a:lnTo>
                    <a:pt x="680" y="466069"/>
                  </a:lnTo>
                  <a:close/>
                </a:path>
              </a:pathLst>
            </a:custGeom>
            <a:solidFill>
              <a:srgbClr val="1558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1" name="Google Shape;381;p6"/>
            <p:cNvSpPr/>
            <p:nvPr/>
          </p:nvSpPr>
          <p:spPr>
            <a:xfrm>
              <a:off x="5763376" y="1827181"/>
              <a:ext cx="418525" cy="501052"/>
            </a:xfrm>
            <a:custGeom>
              <a:rect b="b" l="l" r="r" t="t"/>
              <a:pathLst>
                <a:path extrusionOk="0" h="501052" w="418525">
                  <a:moveTo>
                    <a:pt x="78196" y="503206"/>
                  </a:moveTo>
                  <a:lnTo>
                    <a:pt x="680" y="466069"/>
                  </a:lnTo>
                  <a:lnTo>
                    <a:pt x="418617" y="680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2" name="Google Shape;382;p6"/>
            <p:cNvSpPr/>
            <p:nvPr/>
          </p:nvSpPr>
          <p:spPr>
            <a:xfrm>
              <a:off x="5840891" y="2329707"/>
              <a:ext cx="1220209" cy="268210"/>
            </a:xfrm>
            <a:custGeom>
              <a:rect b="b" l="l" r="r" t="t"/>
              <a:pathLst>
                <a:path extrusionOk="0" h="268210" w="1220209">
                  <a:moveTo>
                    <a:pt x="680" y="680"/>
                  </a:moveTo>
                  <a:lnTo>
                    <a:pt x="433059" y="209059"/>
                  </a:lnTo>
                  <a:lnTo>
                    <a:pt x="661774" y="268006"/>
                  </a:lnTo>
                  <a:lnTo>
                    <a:pt x="1222363" y="142743"/>
                  </a:lnTo>
                  <a:lnTo>
                    <a:pt x="952679" y="181943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3" name="Google Shape;383;p6"/>
            <p:cNvSpPr/>
            <p:nvPr/>
          </p:nvSpPr>
          <p:spPr>
            <a:xfrm>
              <a:off x="5730955" y="2532191"/>
              <a:ext cx="978525" cy="309473"/>
            </a:xfrm>
            <a:custGeom>
              <a:rect b="b" l="l" r="r" t="t"/>
              <a:pathLst>
                <a:path extrusionOk="0" h="309473" w="978525">
                  <a:moveTo>
                    <a:pt x="680" y="65522"/>
                  </a:moveTo>
                  <a:lnTo>
                    <a:pt x="425101" y="680"/>
                  </a:lnTo>
                  <a:lnTo>
                    <a:pt x="978027" y="309269"/>
                  </a:lnTo>
                  <a:lnTo>
                    <a:pt x="252090" y="171627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4" name="Google Shape;384;p6"/>
            <p:cNvSpPr/>
            <p:nvPr/>
          </p:nvSpPr>
          <p:spPr>
            <a:xfrm>
              <a:off x="6155375" y="2532191"/>
              <a:ext cx="789894" cy="309473"/>
            </a:xfrm>
            <a:custGeom>
              <a:rect b="b" l="l" r="r" t="t"/>
              <a:pathLst>
                <a:path extrusionOk="0" h="309473" w="789894">
                  <a:moveTo>
                    <a:pt x="790574" y="134196"/>
                  </a:moveTo>
                  <a:lnTo>
                    <a:pt x="605774" y="33101"/>
                  </a:lnTo>
                  <a:lnTo>
                    <a:pt x="512638" y="28680"/>
                  </a:lnTo>
                  <a:lnTo>
                    <a:pt x="347290" y="65522"/>
                  </a:lnTo>
                  <a:lnTo>
                    <a:pt x="118575" y="6575"/>
                  </a:lnTo>
                  <a:lnTo>
                    <a:pt x="680" y="680"/>
                  </a:lnTo>
                  <a:lnTo>
                    <a:pt x="553606" y="309269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5952891" y="2703138"/>
              <a:ext cx="807578" cy="380210"/>
            </a:xfrm>
            <a:custGeom>
              <a:rect b="b" l="l" r="r" t="t"/>
              <a:pathLst>
                <a:path extrusionOk="0" h="380210" w="807578">
                  <a:moveTo>
                    <a:pt x="30154" y="680"/>
                  </a:moveTo>
                  <a:lnTo>
                    <a:pt x="680" y="222617"/>
                  </a:lnTo>
                  <a:lnTo>
                    <a:pt x="808258" y="380890"/>
                  </a:lnTo>
                  <a:lnTo>
                    <a:pt x="756090" y="138322"/>
                  </a:lnTo>
                  <a:close/>
                </a:path>
              </a:pathLst>
            </a:custGeom>
            <a:solidFill>
              <a:srgbClr val="42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6708301" y="2665707"/>
              <a:ext cx="303578" cy="418525"/>
            </a:xfrm>
            <a:custGeom>
              <a:rect b="b" l="l" r="r" t="t"/>
              <a:pathLst>
                <a:path extrusionOk="0" h="418525" w="303578">
                  <a:moveTo>
                    <a:pt x="303375" y="202280"/>
                  </a:moveTo>
                  <a:lnTo>
                    <a:pt x="237648" y="680"/>
                  </a:lnTo>
                  <a:lnTo>
                    <a:pt x="680" y="175754"/>
                  </a:lnTo>
                  <a:lnTo>
                    <a:pt x="52849" y="418322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5952891" y="2925075"/>
              <a:ext cx="807578" cy="686736"/>
            </a:xfrm>
            <a:custGeom>
              <a:rect b="b" l="l" r="r" t="t"/>
              <a:pathLst>
                <a:path extrusionOk="0" h="686736" w="807578">
                  <a:moveTo>
                    <a:pt x="680" y="680"/>
                  </a:moveTo>
                  <a:lnTo>
                    <a:pt x="141270" y="688595"/>
                  </a:lnTo>
                  <a:lnTo>
                    <a:pt x="808258" y="158954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6760470" y="2867307"/>
              <a:ext cx="250526" cy="663157"/>
            </a:xfrm>
            <a:custGeom>
              <a:rect b="b" l="l" r="r" t="t"/>
              <a:pathLst>
                <a:path extrusionOk="0" h="663157" w="250526">
                  <a:moveTo>
                    <a:pt x="251206" y="680"/>
                  </a:moveTo>
                  <a:lnTo>
                    <a:pt x="680" y="216722"/>
                  </a:lnTo>
                  <a:lnTo>
                    <a:pt x="107670" y="663837"/>
                  </a:lnTo>
                  <a:close/>
                </a:path>
              </a:pathLst>
            </a:custGeom>
            <a:solidFill>
              <a:srgbClr val="2049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6093481" y="3083348"/>
              <a:ext cx="775157" cy="530525"/>
            </a:xfrm>
            <a:custGeom>
              <a:rect b="b" l="l" r="r" t="t"/>
              <a:pathLst>
                <a:path extrusionOk="0" h="530525" w="775157">
                  <a:moveTo>
                    <a:pt x="774658" y="447796"/>
                  </a:moveTo>
                  <a:lnTo>
                    <a:pt x="680" y="530322"/>
                  </a:lnTo>
                  <a:lnTo>
                    <a:pt x="667669" y="680"/>
                  </a:lnTo>
                  <a:close/>
                </a:path>
              </a:pathLst>
            </a:custGeom>
            <a:solidFill>
              <a:srgbClr val="1558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6093481" y="3530464"/>
              <a:ext cx="775157" cy="150315"/>
            </a:xfrm>
            <a:custGeom>
              <a:rect b="b" l="l" r="r" t="t"/>
              <a:pathLst>
                <a:path extrusionOk="0" h="150315" w="775157">
                  <a:moveTo>
                    <a:pt x="484048" y="114448"/>
                  </a:moveTo>
                  <a:lnTo>
                    <a:pt x="774658" y="680"/>
                  </a:lnTo>
                  <a:lnTo>
                    <a:pt x="680" y="83206"/>
                  </a:lnTo>
                  <a:lnTo>
                    <a:pt x="132133" y="149817"/>
                  </a:lnTo>
                  <a:lnTo>
                    <a:pt x="284512" y="140975"/>
                  </a:lnTo>
                  <a:lnTo>
                    <a:pt x="290996" y="144512"/>
                  </a:lnTo>
                  <a:lnTo>
                    <a:pt x="390322" y="133017"/>
                  </a:lnTo>
                  <a:lnTo>
                    <a:pt x="395627" y="128596"/>
                  </a:lnTo>
                  <a:close/>
                </a:path>
              </a:pathLst>
            </a:custGeom>
            <a:solidFill>
              <a:srgbClr val="1D54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6148891" y="3640990"/>
              <a:ext cx="277052" cy="67789"/>
            </a:xfrm>
            <a:custGeom>
              <a:rect b="b" l="l" r="r" t="t"/>
              <a:pathLst>
                <a:path extrusionOk="0" h="67789" w="277052">
                  <a:moveTo>
                    <a:pt x="680" y="680"/>
                  </a:moveTo>
                  <a:lnTo>
                    <a:pt x="10406" y="67291"/>
                  </a:lnTo>
                  <a:lnTo>
                    <a:pt x="278027" y="56385"/>
                  </a:lnTo>
                  <a:lnTo>
                    <a:pt x="229101" y="30448"/>
                  </a:lnTo>
                  <a:lnTo>
                    <a:pt x="76722" y="39291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6488428" y="3607685"/>
              <a:ext cx="291789" cy="79578"/>
            </a:xfrm>
            <a:custGeom>
              <a:rect b="b" l="l" r="r" t="t"/>
              <a:pathLst>
                <a:path extrusionOk="0" h="79578" w="291789">
                  <a:moveTo>
                    <a:pt x="680" y="51375"/>
                  </a:moveTo>
                  <a:lnTo>
                    <a:pt x="28385" y="79670"/>
                  </a:lnTo>
                  <a:lnTo>
                    <a:pt x="293059" y="32512"/>
                  </a:lnTo>
                  <a:lnTo>
                    <a:pt x="182238" y="680"/>
                  </a:lnTo>
                  <a:lnTo>
                    <a:pt x="89101" y="37227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6158618" y="3696695"/>
              <a:ext cx="268210" cy="333052"/>
            </a:xfrm>
            <a:custGeom>
              <a:rect b="b" l="l" r="r" t="t"/>
              <a:pathLst>
                <a:path extrusionOk="0" h="333052" w="268210">
                  <a:moveTo>
                    <a:pt x="680" y="11585"/>
                  </a:moveTo>
                  <a:lnTo>
                    <a:pt x="87627" y="333732"/>
                  </a:lnTo>
                  <a:lnTo>
                    <a:pt x="268301" y="680"/>
                  </a:lnTo>
                  <a:close/>
                </a:path>
              </a:pathLst>
            </a:custGeom>
            <a:solidFill>
              <a:srgbClr val="245EB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4" name="Google Shape;394;p6"/>
            <p:cNvSpPr/>
            <p:nvPr/>
          </p:nvSpPr>
          <p:spPr>
            <a:xfrm>
              <a:off x="6289186" y="3639516"/>
              <a:ext cx="492210" cy="383157"/>
            </a:xfrm>
            <a:custGeom>
              <a:rect b="b" l="l" r="r" t="t"/>
              <a:pathLst>
                <a:path extrusionOk="0" h="383157" w="492210">
                  <a:moveTo>
                    <a:pt x="227627" y="47838"/>
                  </a:moveTo>
                  <a:lnTo>
                    <a:pt x="680" y="385311"/>
                  </a:lnTo>
                  <a:lnTo>
                    <a:pt x="492301" y="680"/>
                  </a:lnTo>
                  <a:close/>
                </a:path>
              </a:pathLst>
            </a:custGeom>
            <a:solidFill>
              <a:srgbClr val="1E59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5" name="Google Shape;395;p6"/>
            <p:cNvSpPr/>
            <p:nvPr/>
          </p:nvSpPr>
          <p:spPr>
            <a:xfrm>
              <a:off x="6289186" y="3658379"/>
              <a:ext cx="226947" cy="365473"/>
            </a:xfrm>
            <a:custGeom>
              <a:rect b="b" l="l" r="r" t="t"/>
              <a:pathLst>
                <a:path extrusionOk="0" h="365473" w="226947">
                  <a:moveTo>
                    <a:pt x="95291" y="16596"/>
                  </a:moveTo>
                  <a:lnTo>
                    <a:pt x="194617" y="5101"/>
                  </a:lnTo>
                  <a:lnTo>
                    <a:pt x="199922" y="680"/>
                  </a:lnTo>
                  <a:lnTo>
                    <a:pt x="227627" y="28975"/>
                  </a:lnTo>
                  <a:lnTo>
                    <a:pt x="680" y="366448"/>
                  </a:lnTo>
                  <a:lnTo>
                    <a:pt x="12175" y="270364"/>
                  </a:lnTo>
                  <a:lnTo>
                    <a:pt x="137733" y="38996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6" name="Google Shape;396;p6"/>
            <p:cNvSpPr/>
            <p:nvPr/>
          </p:nvSpPr>
          <p:spPr>
            <a:xfrm>
              <a:off x="5796681" y="2782422"/>
              <a:ext cx="64842" cy="1049262"/>
            </a:xfrm>
            <a:custGeom>
              <a:rect b="b" l="l" r="r" t="t"/>
              <a:pathLst>
                <a:path extrusionOk="0" h="1049262" w="64842">
                  <a:moveTo>
                    <a:pt x="680" y="680"/>
                  </a:moveTo>
                  <a:lnTo>
                    <a:pt x="66996" y="547122"/>
                  </a:lnTo>
                  <a:lnTo>
                    <a:pt x="44891" y="1050237"/>
                  </a:lnTo>
                  <a:lnTo>
                    <a:pt x="28680" y="547122"/>
                  </a:lnTo>
                  <a:close/>
                </a:path>
              </a:pathLst>
            </a:custGeom>
            <a:solidFill>
              <a:srgbClr val="195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6121129" y="2073524"/>
              <a:ext cx="176841" cy="170947"/>
            </a:xfrm>
            <a:custGeom>
              <a:rect b="b" l="l" r="r" t="t"/>
              <a:pathLst>
                <a:path extrusionOk="0" h="170947" w="176841">
                  <a:moveTo>
                    <a:pt x="176695" y="86800"/>
                  </a:moveTo>
                  <a:cubicBezTo>
                    <a:pt x="176695" y="133517"/>
                    <a:pt x="137635" y="171389"/>
                    <a:pt x="89453" y="171389"/>
                  </a:cubicBezTo>
                  <a:cubicBezTo>
                    <a:pt x="41270" y="171389"/>
                    <a:pt x="2210" y="133517"/>
                    <a:pt x="2210" y="86800"/>
                  </a:cubicBezTo>
                  <a:cubicBezTo>
                    <a:pt x="2210" y="40083"/>
                    <a:pt x="41270" y="2211"/>
                    <a:pt x="89453" y="2211"/>
                  </a:cubicBezTo>
                  <a:cubicBezTo>
                    <a:pt x="137635" y="2211"/>
                    <a:pt x="176695" y="40083"/>
                    <a:pt x="176695" y="868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6891184" y="2167363"/>
              <a:ext cx="91368" cy="179789"/>
            </a:xfrm>
            <a:custGeom>
              <a:rect b="b" l="l" r="r" t="t"/>
              <a:pathLst>
                <a:path extrusionOk="0" h="179789" w="91368">
                  <a:moveTo>
                    <a:pt x="72200" y="85344"/>
                  </a:moveTo>
                  <a:cubicBezTo>
                    <a:pt x="81974" y="131029"/>
                    <a:pt x="78283" y="170549"/>
                    <a:pt x="63956" y="173613"/>
                  </a:cubicBezTo>
                  <a:cubicBezTo>
                    <a:pt x="49630" y="176678"/>
                    <a:pt x="30093" y="142128"/>
                    <a:pt x="20320" y="96443"/>
                  </a:cubicBezTo>
                  <a:cubicBezTo>
                    <a:pt x="10547" y="50758"/>
                    <a:pt x="14238" y="11238"/>
                    <a:pt x="28564" y="8173"/>
                  </a:cubicBezTo>
                  <a:cubicBezTo>
                    <a:pt x="42890" y="5109"/>
                    <a:pt x="62427" y="39659"/>
                    <a:pt x="72200" y="853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6181312" y="1827181"/>
              <a:ext cx="725052" cy="683788"/>
            </a:xfrm>
            <a:custGeom>
              <a:rect b="b" l="l" r="r" t="t"/>
              <a:pathLst>
                <a:path extrusionOk="0" h="683788" w="725052">
                  <a:moveTo>
                    <a:pt x="680" y="680"/>
                  </a:moveTo>
                  <a:lnTo>
                    <a:pt x="612259" y="684469"/>
                  </a:lnTo>
                  <a:lnTo>
                    <a:pt x="725732" y="11562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5926955" y="2532191"/>
              <a:ext cx="866525" cy="250526"/>
            </a:xfrm>
            <a:custGeom>
              <a:rect b="b" l="l" r="r" t="t"/>
              <a:pathLst>
                <a:path extrusionOk="0" h="250526" w="866525">
                  <a:moveTo>
                    <a:pt x="229101" y="680"/>
                  </a:moveTo>
                  <a:lnTo>
                    <a:pt x="680" y="78785"/>
                  </a:lnTo>
                  <a:lnTo>
                    <a:pt x="191669" y="158069"/>
                  </a:lnTo>
                  <a:lnTo>
                    <a:pt x="685059" y="250911"/>
                  </a:lnTo>
                  <a:lnTo>
                    <a:pt x="866616" y="97059"/>
                  </a:lnTo>
                  <a:lnTo>
                    <a:pt x="741058" y="28680"/>
                  </a:lnTo>
                  <a:lnTo>
                    <a:pt x="575711" y="65522"/>
                  </a:lnTo>
                  <a:lnTo>
                    <a:pt x="346996" y="6575"/>
                  </a:lnTo>
                  <a:close/>
                </a:path>
              </a:pathLst>
            </a:custGeom>
            <a:solidFill>
              <a:srgbClr val="0D26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6148891" y="3607685"/>
              <a:ext cx="548210" cy="153263"/>
            </a:xfrm>
            <a:custGeom>
              <a:rect b="b" l="l" r="r" t="t"/>
              <a:pathLst>
                <a:path extrusionOk="0" h="153263" w="548210">
                  <a:moveTo>
                    <a:pt x="521774" y="680"/>
                  </a:moveTo>
                  <a:lnTo>
                    <a:pt x="549185" y="33985"/>
                  </a:lnTo>
                  <a:lnTo>
                    <a:pt x="343754" y="54912"/>
                  </a:lnTo>
                  <a:lnTo>
                    <a:pt x="242364" y="155122"/>
                  </a:lnTo>
                  <a:lnTo>
                    <a:pt x="278027" y="89690"/>
                  </a:lnTo>
                  <a:lnTo>
                    <a:pt x="237648" y="68470"/>
                  </a:lnTo>
                  <a:lnTo>
                    <a:pt x="10406" y="100596"/>
                  </a:lnTo>
                  <a:lnTo>
                    <a:pt x="680" y="33985"/>
                  </a:lnTo>
                  <a:lnTo>
                    <a:pt x="76722" y="72596"/>
                  </a:lnTo>
                  <a:lnTo>
                    <a:pt x="428638" y="37227"/>
                  </a:lnTo>
                  <a:close/>
                </a:path>
              </a:pathLst>
            </a:custGeom>
            <a:solidFill>
              <a:srgbClr val="0D26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5805818" y="2857580"/>
              <a:ext cx="97263" cy="671999"/>
            </a:xfrm>
            <a:custGeom>
              <a:rect b="b" l="l" r="r" t="t"/>
              <a:pathLst>
                <a:path extrusionOk="0" h="671999" w="97263">
                  <a:moveTo>
                    <a:pt x="680" y="680"/>
                  </a:moveTo>
                  <a:lnTo>
                    <a:pt x="99122" y="450154"/>
                  </a:lnTo>
                  <a:lnTo>
                    <a:pt x="93817" y="673564"/>
                  </a:lnTo>
                  <a:lnTo>
                    <a:pt x="80259" y="667669"/>
                  </a:lnTo>
                  <a:lnTo>
                    <a:pt x="54027" y="557438"/>
                  </a:lnTo>
                  <a:lnTo>
                    <a:pt x="57859" y="471964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7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8" name="Google Shape;40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0550" y="792839"/>
            <a:ext cx="3228762" cy="3228762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/>
          <p:nvPr/>
        </p:nvSpPr>
        <p:spPr>
          <a:xfrm>
            <a:off x="3979300" y="1678375"/>
            <a:ext cx="4262700" cy="145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Γιατί είναι σημαντικό να είμαστε ευγενικοί με τους άλλους;</a:t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8"/>
          <p:cNvSpPr txBox="1"/>
          <p:nvPr/>
        </p:nvSpPr>
        <p:spPr>
          <a:xfrm>
            <a:off x="399056" y="220139"/>
            <a:ext cx="8346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Ποιοι είναι μερικοί τρόποι να είσαι ευγενικός με τους άλλους; </a:t>
            </a:r>
            <a:endParaRPr b="1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8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9"/>
          <p:cNvSpPr txBox="1"/>
          <p:nvPr/>
        </p:nvSpPr>
        <p:spPr>
          <a:xfrm>
            <a:off x="818251" y="371400"/>
            <a:ext cx="750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Π</a:t>
            </a:r>
            <a:r>
              <a:rPr b="1" lang="en" sz="2400">
                <a:solidFill>
                  <a:schemeClr val="accent2"/>
                </a:solidFill>
              </a:rPr>
              <a:t>ώ</a:t>
            </a:r>
            <a:r>
              <a:rPr b="1" i="0" lang="en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ς μπορείς να είσαι ευγενικός online με κάποιον που μπορεί να είναι…</a:t>
            </a:r>
            <a:endParaRPr b="1" i="0" sz="2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9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9"/>
          <p:cNvSpPr/>
          <p:nvPr/>
        </p:nvSpPr>
        <p:spPr>
          <a:xfrm>
            <a:off x="6083536" y="1469702"/>
            <a:ext cx="2674800" cy="2592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3" name="Google Shape;423;p9"/>
          <p:cNvSpPr/>
          <p:nvPr/>
        </p:nvSpPr>
        <p:spPr>
          <a:xfrm>
            <a:off x="3273535" y="1469702"/>
            <a:ext cx="2674800" cy="2592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4" name="Google Shape;424;p9"/>
          <p:cNvSpPr/>
          <p:nvPr/>
        </p:nvSpPr>
        <p:spPr>
          <a:xfrm>
            <a:off x="412375" y="1469702"/>
            <a:ext cx="2674800" cy="2592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5" name="Google Shape;425;p9"/>
          <p:cNvSpPr/>
          <p:nvPr/>
        </p:nvSpPr>
        <p:spPr>
          <a:xfrm>
            <a:off x="412376" y="1469703"/>
            <a:ext cx="2674800" cy="4008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9"/>
          <p:cNvSpPr txBox="1"/>
          <p:nvPr/>
        </p:nvSpPr>
        <p:spPr>
          <a:xfrm>
            <a:off x="412377" y="1483176"/>
            <a:ext cx="26748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Λυπημένος;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9"/>
          <p:cNvSpPr/>
          <p:nvPr/>
        </p:nvSpPr>
        <p:spPr>
          <a:xfrm>
            <a:off x="3273542" y="1469703"/>
            <a:ext cx="2674800" cy="4008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9"/>
          <p:cNvSpPr txBox="1"/>
          <p:nvPr/>
        </p:nvSpPr>
        <p:spPr>
          <a:xfrm>
            <a:off x="3286768" y="1483176"/>
            <a:ext cx="25971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Αναστατωμένος;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9"/>
          <p:cNvSpPr/>
          <p:nvPr/>
        </p:nvSpPr>
        <p:spPr>
          <a:xfrm>
            <a:off x="6083543" y="1469700"/>
            <a:ext cx="2674800" cy="4008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9"/>
          <p:cNvSpPr txBox="1"/>
          <p:nvPr/>
        </p:nvSpPr>
        <p:spPr>
          <a:xfrm>
            <a:off x="6083529" y="1502826"/>
            <a:ext cx="26748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Θυμωμένος;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2700" y="-566525"/>
            <a:ext cx="162890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10"/>
          <p:cNvSpPr/>
          <p:nvPr/>
        </p:nvSpPr>
        <p:spPr>
          <a:xfrm>
            <a:off x="0" y="0"/>
            <a:ext cx="9144000" cy="3366810"/>
          </a:xfrm>
          <a:custGeom>
            <a:rect b="b" l="l" r="r" t="t"/>
            <a:pathLst>
              <a:path extrusionOk="0" h="3366810" w="9144000">
                <a:moveTo>
                  <a:pt x="0" y="0"/>
                </a:moveTo>
                <a:lnTo>
                  <a:pt x="9144000" y="0"/>
                </a:lnTo>
                <a:lnTo>
                  <a:pt x="9144000" y="3366810"/>
                </a:lnTo>
                <a:lnTo>
                  <a:pt x="6553876" y="3366810"/>
                </a:lnTo>
                <a:lnTo>
                  <a:pt x="6615887" y="3238084"/>
                </a:lnTo>
                <a:cubicBezTo>
                  <a:pt x="6728134" y="2972702"/>
                  <a:pt x="6790204" y="2680929"/>
                  <a:pt x="6790204" y="2374659"/>
                </a:cubicBezTo>
                <a:cubicBezTo>
                  <a:pt x="6790204" y="1149579"/>
                  <a:pt x="5797081" y="156456"/>
                  <a:pt x="4572001" y="156456"/>
                </a:cubicBezTo>
                <a:cubicBezTo>
                  <a:pt x="3346921" y="156456"/>
                  <a:pt x="2353798" y="1149579"/>
                  <a:pt x="2353798" y="2374659"/>
                </a:cubicBezTo>
                <a:cubicBezTo>
                  <a:pt x="2353798" y="2680929"/>
                  <a:pt x="2415868" y="2972702"/>
                  <a:pt x="2528116" y="3238084"/>
                </a:cubicBezTo>
                <a:lnTo>
                  <a:pt x="2590126" y="3366810"/>
                </a:lnTo>
                <a:lnTo>
                  <a:pt x="0" y="33668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7" name="Google Shape;437;p10"/>
          <p:cNvSpPr/>
          <p:nvPr/>
        </p:nvSpPr>
        <p:spPr>
          <a:xfrm>
            <a:off x="1671819" y="4284691"/>
            <a:ext cx="580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Τρόποι να είσαι ευγενικός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0"/>
          <p:cNvSpPr/>
          <p:nvPr/>
        </p:nvSpPr>
        <p:spPr>
          <a:xfrm>
            <a:off x="735061" y="3617570"/>
            <a:ext cx="7674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Δραστηριότητα!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0"/>
          <p:cNvSpPr/>
          <p:nvPr/>
        </p:nvSpPr>
        <p:spPr>
          <a:xfrm>
            <a:off x="3386301" y="3319745"/>
            <a:ext cx="662267" cy="9413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440" name="Google Shape;44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39561" y="1337030"/>
            <a:ext cx="1242258" cy="1880867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10"/>
          <p:cNvSpPr/>
          <p:nvPr/>
        </p:nvSpPr>
        <p:spPr>
          <a:xfrm>
            <a:off x="5167512" y="3319745"/>
            <a:ext cx="662267" cy="9413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442" name="Google Shape;44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801573" y="1232386"/>
            <a:ext cx="1244105" cy="18836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3" name="Google Shape;443;p10"/>
          <p:cNvGrpSpPr/>
          <p:nvPr/>
        </p:nvGrpSpPr>
        <p:grpSpPr>
          <a:xfrm rot="3986456">
            <a:off x="3719494" y="314283"/>
            <a:ext cx="958788" cy="1067829"/>
            <a:chOff x="4192311" y="-1087959"/>
            <a:chExt cx="2612867" cy="2910021"/>
          </a:xfrm>
        </p:grpSpPr>
        <p:sp>
          <p:nvSpPr>
            <p:cNvPr id="444" name="Google Shape;444;p10"/>
            <p:cNvSpPr/>
            <p:nvPr/>
          </p:nvSpPr>
          <p:spPr>
            <a:xfrm>
              <a:off x="4192311" y="-1087959"/>
              <a:ext cx="2612867" cy="2612867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45" name="Google Shape;445;p10"/>
            <p:cNvSpPr/>
            <p:nvPr/>
          </p:nvSpPr>
          <p:spPr>
            <a:xfrm rot="9376867">
              <a:off x="5878373" y="1375716"/>
              <a:ext cx="388992" cy="384343"/>
            </a:xfrm>
            <a:prstGeom prst="triangle">
              <a:avLst>
                <a:gd fmla="val 5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grpSp>
        <p:nvGrpSpPr>
          <p:cNvPr id="446" name="Google Shape;446;p10"/>
          <p:cNvGrpSpPr/>
          <p:nvPr/>
        </p:nvGrpSpPr>
        <p:grpSpPr>
          <a:xfrm rot="-1641852">
            <a:off x="4188915" y="457814"/>
            <a:ext cx="958788" cy="1067829"/>
            <a:chOff x="4192311" y="-1087959"/>
            <a:chExt cx="2612867" cy="2910021"/>
          </a:xfrm>
        </p:grpSpPr>
        <p:sp>
          <p:nvSpPr>
            <p:cNvPr id="447" name="Google Shape;447;p10"/>
            <p:cNvSpPr/>
            <p:nvPr/>
          </p:nvSpPr>
          <p:spPr>
            <a:xfrm>
              <a:off x="4192311" y="-1087959"/>
              <a:ext cx="2612867" cy="2612867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48" name="Google Shape;448;p10"/>
            <p:cNvSpPr/>
            <p:nvPr/>
          </p:nvSpPr>
          <p:spPr>
            <a:xfrm rot="9376867">
              <a:off x="5878373" y="1375716"/>
              <a:ext cx="388992" cy="384343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449" name="Google Shape;449;p10">
            <a:hlinkClick r:id="rId6"/>
          </p:cNvPr>
          <p:cNvSpPr/>
          <p:nvPr/>
        </p:nvSpPr>
        <p:spPr>
          <a:xfrm>
            <a:off x="-100000" y="6500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Google DH">
      <a:dk1>
        <a:srgbClr val="FFFFFF"/>
      </a:dk1>
      <a:lt1>
        <a:srgbClr val="FFFFFF"/>
      </a:lt1>
      <a:dk2>
        <a:srgbClr val="53585F"/>
      </a:dk2>
      <a:lt2>
        <a:srgbClr val="DCDEE0"/>
      </a:lt2>
      <a:accent1>
        <a:srgbClr val="4286F3"/>
      </a:accent1>
      <a:accent2>
        <a:srgbClr val="0F9D58"/>
      </a:accent2>
      <a:accent3>
        <a:srgbClr val="FABB05"/>
      </a:accent3>
      <a:accent4>
        <a:srgbClr val="DB4437"/>
      </a:accent4>
      <a:accent5>
        <a:srgbClr val="666666"/>
      </a:accent5>
      <a:accent6>
        <a:srgbClr val="B3B3B3"/>
      </a:accent6>
      <a:hlink>
        <a:srgbClr val="00A9A0"/>
      </a:hlink>
      <a:folHlink>
        <a:srgbClr val="108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Paraskevi Fragopoulou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0x0101003B748A18846D3948907C78922252816A</vt:lpwstr>
  </property>
</Properties>
</file>