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Helvetica Neue"/>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tscdWOB1egXJ0UgN0KX6sbpe3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 name="Google Shape;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t/>
            </a:r>
            <a:endParaRPr>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1400"/>
              <a:buNone/>
            </a:pPr>
            <a:r>
              <a:rPr lang="el-GR">
                <a:latin typeface="Arial"/>
                <a:ea typeface="Arial"/>
                <a:cs typeface="Arial"/>
                <a:sym typeface="Arial"/>
              </a:rPr>
              <a:t>Για το σπίτι</a:t>
            </a:r>
            <a:endParaRPr i="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Clr>
                <a:schemeClr val="dk1"/>
              </a:buClr>
              <a:buSzPts val="800"/>
              <a:buFont typeface="Helvetica Neue"/>
              <a:buNone/>
            </a:pPr>
            <a:r>
              <a:rPr lang="el-GR">
                <a:latin typeface="Arial"/>
                <a:ea typeface="Arial"/>
                <a:cs typeface="Arial"/>
                <a:sym typeface="Arial"/>
              </a:rPr>
              <a:t>Σε αυτή την τελική διαφάνεια οι μαθητές μπορούν να σκεφτούν το κυριότερο δίδαγμα αυτού του μαθήματος.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SzPts val="1100"/>
              <a:buFont typeface="Arial"/>
              <a:buNone/>
            </a:pPr>
            <a:r>
              <a:t/>
            </a:r>
            <a:endParaRPr>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lt1"/>
              </a:buClr>
              <a:buSzPts val="800"/>
              <a:buFont typeface="Helvetica Neue"/>
              <a:buNone/>
            </a:pPr>
            <a:r>
              <a:rPr lang="el-GR">
                <a:solidFill>
                  <a:schemeClr val="dk1"/>
                </a:solidFill>
                <a:latin typeface="Arial"/>
                <a:ea typeface="Arial"/>
                <a:cs typeface="Arial"/>
                <a:sym typeface="Arial"/>
              </a:rPr>
              <a:t>Αφιερώστε λίγο χρόνο για να κατανοήσετε στους στόχους αυτού του μαθήματος πριν ξεκινήσετε τις δραστηριότητες. </a:t>
            </a:r>
            <a:endParaRPr i="0" u="none" cap="none" strike="noStrike">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sz="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rPr lang="el-GR">
                <a:latin typeface="Arial"/>
                <a:ea typeface="Arial"/>
                <a:cs typeface="Arial"/>
                <a:sym typeface="Arial"/>
              </a:rPr>
              <a:t>Οι επόμενες διαφάνειες δίνουν στους μαθητές την ευκαιρία να σκεφτούν και να συζητήσουν τα σενάρια της Ενότητας 4, Μάθημα 3 του οδηγού Be Internet Awesome.</a:t>
            </a:r>
            <a:endParaRPr i="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800"/>
              <a:buFont typeface="Helvetica Neue"/>
              <a:buNone/>
            </a:pPr>
            <a:r>
              <a:rPr lang="el-GR">
                <a:latin typeface="Arial"/>
                <a:ea typeface="Arial"/>
                <a:cs typeface="Arial"/>
                <a:sym typeface="Arial"/>
              </a:rPr>
              <a:t>Οι μαθητές μπορούν να μοιραστούν αρνητικές εμπειρίες που είχαν στο Ίντερνετ. </a:t>
            </a:r>
            <a:endParaRPr/>
          </a:p>
          <a:p>
            <a:pPr indent="0" lvl="0" marL="0" marR="0" rtl="0" algn="l">
              <a:lnSpc>
                <a:spcPct val="117999"/>
              </a:lnSpc>
              <a:spcBef>
                <a:spcPts val="0"/>
              </a:spcBef>
              <a:spcAft>
                <a:spcPts val="0"/>
              </a:spcAft>
              <a:buSzPts val="800"/>
              <a:buFont typeface="Helvetica Neue"/>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800"/>
              <a:buFont typeface="Helvetica Neue"/>
              <a:buNone/>
            </a:pPr>
            <a:r>
              <a:rPr lang="el-GR">
                <a:latin typeface="Arial"/>
                <a:ea typeface="Arial"/>
                <a:cs typeface="Arial"/>
                <a:sym typeface="Arial"/>
              </a:rPr>
              <a:t>Οι μαθητές μπορούν να μοιραστούν αρνητικές εμπειρίες που είχαν στο Ίντερνετ. </a:t>
            </a:r>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800"/>
              <a:buFont typeface="Helvetica Neue"/>
              <a:buNone/>
            </a:pPr>
            <a:r>
              <a:rPr lang="el-GR">
                <a:latin typeface="Arial"/>
                <a:ea typeface="Arial"/>
                <a:cs typeface="Arial"/>
                <a:sym typeface="Arial"/>
              </a:rPr>
              <a:t>Οι μαθητές μπορούν να μοιραστούν αρνητικές εμπειρίες που είχαν στο Ίντερνετ. </a:t>
            </a:r>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800"/>
              <a:buFont typeface="Helvetica Neue"/>
              <a:buNone/>
            </a:pPr>
            <a:r>
              <a:t/>
            </a:r>
            <a:endParaRPr>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800"/>
              <a:buFont typeface="Helvetica Neue"/>
              <a:buNone/>
            </a:pPr>
            <a:r>
              <a:t/>
            </a:r>
            <a:endParaRPr>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p:cSld name="Title - Right Justified">
    <p:spTree>
      <p:nvGrpSpPr>
        <p:cNvPr id="9" name="Shape 9"/>
        <p:cNvGrpSpPr/>
        <p:nvPr/>
      </p:nvGrpSpPr>
      <p:grpSpPr>
        <a:xfrm>
          <a:off x="0" y="0"/>
          <a:ext cx="0" cy="0"/>
          <a:chOff x="0" y="0"/>
          <a:chExt cx="0" cy="0"/>
        </a:xfrm>
      </p:grpSpPr>
      <p:sp>
        <p:nvSpPr>
          <p:cNvPr id="10" name="Google Shape;10;p19"/>
          <p:cNvSpPr txBox="1"/>
          <p:nvPr>
            <p:ph type="title"/>
          </p:nvPr>
        </p:nvSpPr>
        <p:spPr>
          <a:xfrm>
            <a:off x="161975" y="1748125"/>
            <a:ext cx="4709400" cy="7281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1" name="Google Shape;11;p19"/>
          <p:cNvSpPr txBox="1"/>
          <p:nvPr>
            <p:ph idx="1" type="subTitle"/>
          </p:nvPr>
        </p:nvSpPr>
        <p:spPr>
          <a:xfrm>
            <a:off x="162200" y="2380975"/>
            <a:ext cx="4709400" cy="9426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2pPr>
            <a:lvl3pPr lvl="2"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3pPr>
            <a:lvl4pPr lvl="3"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4pPr>
            <a:lvl5pPr lvl="4"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5pPr>
            <a:lvl6pPr lvl="5"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2" name="Shape 12"/>
        <p:cNvGrpSpPr/>
        <p:nvPr/>
      </p:nvGrpSpPr>
      <p:grpSpPr>
        <a:xfrm>
          <a:off x="0" y="0"/>
          <a:ext cx="0" cy="0"/>
          <a:chOff x="0" y="0"/>
          <a:chExt cx="0" cy="0"/>
        </a:xfrm>
      </p:grpSpPr>
      <p:sp>
        <p:nvSpPr>
          <p:cNvPr id="13" name="Google Shape;13;p20"/>
          <p:cNvSpPr txBox="1"/>
          <p:nvPr>
            <p:ph type="title"/>
          </p:nvPr>
        </p:nvSpPr>
        <p:spPr>
          <a:xfrm>
            <a:off x="397050" y="1748975"/>
            <a:ext cx="8746800" cy="1627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4" name="Google Shape;14;p20"/>
          <p:cNvSpPr txBox="1"/>
          <p:nvPr>
            <p:ph idx="1" type="subTitle"/>
          </p:nvPr>
        </p:nvSpPr>
        <p:spPr>
          <a:xfrm>
            <a:off x="419200" y="2396400"/>
            <a:ext cx="7667700" cy="1627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2pPr>
            <a:lvl3pPr lvl="2"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3pPr>
            <a:lvl4pPr lvl="3"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4pPr>
            <a:lvl5pPr lvl="4"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5pPr>
            <a:lvl6pPr lvl="5"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6pPr>
            <a:lvl7pPr lvl="6"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7pPr>
            <a:lvl8pPr lvl="7"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8pPr>
            <a:lvl9pPr lvl="8"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tx">
  <p:cSld name="TITLE_AND_BODY">
    <p:spTree>
      <p:nvGrpSpPr>
        <p:cNvPr id="15"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ile only">
  <p:cSld name="Titile only">
    <p:spTree>
      <p:nvGrpSpPr>
        <p:cNvPr id="16" name="Shape 16"/>
        <p:cNvGrpSpPr/>
        <p:nvPr/>
      </p:nvGrpSpPr>
      <p:grpSpPr>
        <a:xfrm>
          <a:off x="0" y="0"/>
          <a:ext cx="0" cy="0"/>
          <a:chOff x="0" y="0"/>
          <a:chExt cx="0" cy="0"/>
        </a:xfrm>
      </p:grpSpPr>
      <p:sp>
        <p:nvSpPr>
          <p:cNvPr id="17" name="Google Shape;17;p22"/>
          <p:cNvSpPr txBox="1"/>
          <p:nvPr>
            <p:ph type="title"/>
          </p:nvPr>
        </p:nvSpPr>
        <p:spPr>
          <a:xfrm>
            <a:off x="408825" y="376250"/>
            <a:ext cx="8267700" cy="80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633412" y="357187"/>
            <a:ext cx="78771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accent5"/>
              </a:buClr>
              <a:buSzPts val="4200"/>
              <a:buFont typeface="Roboto"/>
              <a:buNone/>
              <a:defRPr b="0" i="0" sz="4200" u="none" cap="none" strike="noStrike">
                <a:solidFill>
                  <a:schemeClr val="accent5"/>
                </a:solidFill>
                <a:latin typeface="Roboto"/>
                <a:ea typeface="Roboto"/>
                <a:cs typeface="Roboto"/>
                <a:sym typeface="Roboto"/>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7"/>
          <p:cNvSpPr txBox="1"/>
          <p:nvPr>
            <p:ph idx="1" type="body"/>
          </p:nvPr>
        </p:nvSpPr>
        <p:spPr>
          <a:xfrm>
            <a:off x="633412" y="1214437"/>
            <a:ext cx="7877100" cy="3452700"/>
          </a:xfrm>
          <a:prstGeom prst="rect">
            <a:avLst/>
          </a:prstGeom>
          <a:noFill/>
          <a:ln>
            <a:noFill/>
          </a:ln>
        </p:spPr>
        <p:txBody>
          <a:bodyPr anchorCtr="0" anchor="t" bIns="91425" lIns="91425" spcFirstLastPara="1" rIns="91425" wrap="square" tIns="91425">
            <a:noAutofit/>
          </a:bodyPr>
          <a:lstStyle>
            <a:lvl1pPr indent="-297180" lvl="0" marL="4572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1pPr>
            <a:lvl2pPr indent="-297180" lvl="1" marL="9144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2pPr>
            <a:lvl3pPr indent="-297180" lvl="2" marL="13716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3pPr>
            <a:lvl4pPr indent="-297180" lvl="3" marL="18288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4pPr>
            <a:lvl5pPr indent="-297179" lvl="4" marL="22860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5pPr>
            <a:lvl6pPr indent="-314325" lvl="5" marL="27432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6pPr>
            <a:lvl7pPr indent="-314325" lvl="6" marL="32004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7pPr>
            <a:lvl8pPr indent="-314325" lvl="7" marL="36576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8pPr>
            <a:lvl9pPr indent="-314325" lvl="8" marL="41148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dontchangethislink.peardeckmagic.zone?eyJ0eXBlIjoiYmlhLWluc3RhbGxlZCIsImxhc3RFZGl0ZWRCeSI6IjEwOTI2ODYzNDE1NzA5ODczMjcyMiIsImNvbnRlbnRJbnN0YW5jZUlkIjoiYmlhLXNsaWRlLzFIM0tnTkxTTGRJUFhZVUtMTjZSN1d5RzZCZlJ1cFpkYnBsVXo0a1k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Izb3QwdGEifQ==pearId=magic-pear-metadata-identifie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dontchangethislink.peardeckmagic.zone?eyJ0eXBlIjoiYmlhLWluc3RhbGxlZCIsImxhc3RFZGl0ZWRCeSI6IjEwOTI2ODYzNDE1NzA5ODczMjcyMiIsImNvbnRlbnRJbnN0YW5jZUlkIjoiYmlhLXNsaWRlL0ZtajZMa2hVVm0yTWVHdUF2VHFPY3V1MDkxVTJGYUtwT3ZXOWJLMWY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Izb3QwdGEifQ==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3djhKN25KTldMcllFQlRJTzI2SkVidUxydHdBVlBRd2RwaVNWTFlwYTlBIiwiY29udGVudElkIjoiY3VzdG9tLXJlc3BvbnNlLWZyZWVSZXNwb25zZS10ZXh0Iiwic2xpZGVJZCI6ImczOGY0OTQ2ZTU2XzJfNDA0IiwiY29udGVudEluc3RhbmNlSWQiOiIxd3Y4SjduSk5XTHJZRUJUSU8yNkpFYnVMcnR3QVZQUXdkcGlTVkxZcGE5QS81MmM0ZWRmMS0zZTQ2LTQ1MDItYWU2Yi1kOTM4ZWY2YTYzNDY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NoYXJlQ29kZSI6IjNvdDB0YSJ9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dontchangethislink.peardeckmagic.zone?eyJ0eXBlIjoiYmlhLWluc3RhbGxlZCIsImxhc3RFZGl0ZWRCeSI6IjEwOTI2ODYzNDE1NzA5ODczMjcyMiIsImNvbnRlbnRJbnN0YW5jZUlkIjoiYmlhLXNsaWRlL3Q5MHBRRmRKMVhtYmROcVc0blJJOGxJczdJdjBhTlBGSElOTENJdEk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Izb3QwdGEifQ==pearId=magic-pear-metadata-identif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ontchangethislink.peardeckmagic.zone?eyJ0eXBlIjoiYmlhLWluc3RhbGxlZCIsImxhc3RFZGl0ZWRCeSI6IjEwOTI2ODYzNDE1NzA5ODczMjcyMiIsImNvbnRlbnRJbnN0YW5jZUlkIjoiYmlhLXNsaWRlLzJuNTJ3MG8zYXJ1RVFVOXJMVGV3T3VNSHhVSEhjZVV6QXdZbnBKcGg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Izb3QwdGEifQ==pearId=magic-pear-metadata-identifier"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dontchangethislink.peardeckmagic.zone?eyJ0eXBlIjoiYmlhLWluc3RhbGxlZCIsImxhc3RFZGl0ZWRCeSI6IjEwOTI2ODYzNDE1NzA5ODczMjcyMiIsImNvbnRlbnRJbnN0YW5jZUlkIjoiYmlhLXNsaWRlL0dJR1dJbW9TQTF0bFJqVW9HMlZpTnk4VnZydTlNQ2xKVnJ6MGdvU2c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3djhKN25KTldMcllFQlRJTzI2SkVidUxydHdBVlBRd2RwaVNWTFlwYTlBIn0sInByZXNlbnRhdGlvbklkIjoiMXd2OEo3bkpOV0xyWUVCVElPMjZKRWJ1THJ0d0FWUFF3ZHBpU1ZMWXBhOUEiLCJzaGFyZUNvZGUiOiIzb3QwdGEifQ==pearId=magic-pear-metadata-identifi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3djhKN25KTldMcllFQlRJTzI2SkVidUxydHdBVlBRd2RwaVNWTFlwYTlBIiwiY29udGVudElkIjoiY3VzdG9tLXJlc3BvbnNlLWRyYWdnYWJsZSIsInNsaWRlSWQiOiJnMzhmNDk0NmU1Nl8yXzI2NSIsImNvbnRlbnRJbnN0YW5jZUlkIjoiMXd2OEo3bkpOV0xyWUVCVElPMjZKRWJ1THJ0d0FWUFF3ZHBpU1ZMWXBhOUEvOGQ2NzMxYWYtNTZiZC00MGU4LThjNmYtMzhiZWU4NzMxN2Mw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d3Y4SjduSk5XTHJZRUJUSU8yNkpFYnVMcnR3QVZQUXdkcGlTVkxZcGE5QSJ9LCJzaGFyZUNvZGUiOiIzb3QwdGEifQ==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3djhKN25KTldMcllFQlRJTzI2SkVidUxydHdBVlBRd2RwaVNWTFlwYTlBIiwiY29udGVudElkIjoiY3VzdG9tLXJlc3BvbnNlLWRyYWdnYWJsZSIsInNsaWRlSWQiOiJnMzhmNDk0NmU1Nl8yXzI2NSIsImNvbnRlbnRJbnN0YW5jZUlkIjoiMXd2OEo3bkpOV0xyWUVCVElPMjZKRWJ1THJ0d0FWUFF3ZHBpU1ZMWXBhOUEvOGQ2NzMxYWYtNTZiZC00MGU4LThjNmYtMzhiZWU4NzMxN2Mw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d3Y4SjduSk5XTHJZRUJUSU8yNkpFYnVMcnR3QVZQUXdkcGlTVkxZcGE5QSJ9LCJzaGFyZUNvZGUiOiIzb3QwdGEifQ==pearId=magic-pear-metadata-identif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3djhKN25KTldMcllFQlRJTzI2SkVidUxydHdBVlBRd2RwaVNWTFlwYTlBIiwiY29udGVudElkIjoiY3VzdG9tLXJlc3BvbnNlLWRyYWdnYWJsZSIsInNsaWRlSWQiOiJnMzhmNDk0NmU1Nl8yXzI2NSIsImNvbnRlbnRJbnN0YW5jZUlkIjoiMXd2OEo3bkpOV0xyWUVCVElPMjZKRWJ1THJ0d0FWUFF3ZHBpU1ZMWXBhOUEvOGQ2NzMxYWYtNTZiZC00MGU4LThjNmYtMzhiZWU4NzMxN2Mw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d3Y4SjduSk5XTHJZRUJUSU8yNkpFYnVMcnR3QVZQUXdkcGlTVkxZcGE5QSJ9LCJzaGFyZUNvZGUiOiIzb3QwdGEifQ==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aWjlqcDQtQmVLTkZrSmJmWXFaLWFiNFd2akEtQkE4bVQyWDhOMUVRYWY0IiwiY29udGVudElkIjoiY3VzdG9tLXJlc3BvbnNlLWZyZWVoYW5kRHJhd2luZyIsInNsaWRlSWQiOiJnMzkwZmJkNjNkMl8yXzQ0MCIsImNvbnRlbnRJbnN0YW5jZUlkIjoiMVpaOWpwNC1CZUtORmtKYmZZcVotYWI0V3ZqQS1CQThtVDJYOE4xRVFhZjQvODlmMjVhZTEtMGE1OS00YThiLThiYzYtMDBjMjQ0M2IxZjM0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Wlo5anA0LUJlS05Ga0piZllxWi1hYjRXdmpBLUJBOG1UMlg4TjFFUWFmNCJ9LCJzaGFyZUNvZGUiOiIzb3QwdGEifQ==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aWjlqcDQtQmVLTkZrSmJmWXFaLWFiNFd2akEtQkE4bVQyWDhOMUVRYWY0IiwiY29udGVudElkIjoiY3VzdG9tLXJlc3BvbnNlLWZyZWVoYW5kRHJhd2luZyIsInNsaWRlSWQiOiJnMzkwZmJkNjNkMl8yXzQ0MCIsImNvbnRlbnRJbnN0YW5jZUlkIjoiMVpaOWpwNC1CZUtORmtKYmZZcVotYWI0V3ZqQS1CQThtVDJYOE4xRVFhZjQvODlmMjVhZTEtMGE1OS00YThiLThiYzYtMDBjMjQ0M2IxZjM0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Wlo5anA0LUJlS05Ga0piZllxWi1hYjRXdmpBLUJBOG1UMlg4TjFFUWFmNCJ9LCJzaGFyZUNvZGUiOiIzb3QwdGEifQ==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aWjlqcDQtQmVLTkZrSmJmWXFaLWFiNFd2akEtQkE4bVQyWDhOMUVRYWY0IiwiY29udGVudElkIjoiY3VzdG9tLXJlc3BvbnNlLWZyZWVoYW5kRHJhd2luZyIsInNsaWRlSWQiOiJnMzkwZmJkNjNkMl8yXzQ0MCIsImNvbnRlbnRJbnN0YW5jZUlkIjoiMVpaOWpwNC1CZUtORmtKYmZZcVotYWI0V3ZqQS1CQThtVDJYOE4xRVFhZjQvODlmMjVhZTEtMGE1OS00YThiLThiYzYtMDBjMjQ0M2IxZjM0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Wlo5anA0LUJlS05Ga0piZllxWi1hYjRXdmpBLUJBOG1UMlg4TjFFUWFmNCJ9LCJzaGFyZUNvZGUiOiIzb3QwdGEifQ==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2"/>
          <p:cNvSpPr txBox="1"/>
          <p:nvPr/>
        </p:nvSpPr>
        <p:spPr>
          <a:xfrm>
            <a:off x="890742" y="3790676"/>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ΕΝΟΤΗΤΑ 4</a:t>
            </a:r>
            <a:endParaRPr b="1" i="0" sz="1200" u="none" cap="none" strike="noStrike">
              <a:solidFill>
                <a:schemeClr val="accent2"/>
              </a:solidFill>
              <a:latin typeface="Arial"/>
              <a:ea typeface="Arial"/>
              <a:cs typeface="Arial"/>
              <a:sym typeface="Arial"/>
            </a:endParaRPr>
          </a:p>
        </p:txBody>
      </p:sp>
      <p:sp>
        <p:nvSpPr>
          <p:cNvPr id="23" name="Google Shape;23;p2"/>
          <p:cNvSpPr txBox="1"/>
          <p:nvPr/>
        </p:nvSpPr>
        <p:spPr>
          <a:xfrm>
            <a:off x="3359631" y="3790676"/>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ΜΑΘΗΜΑ 3</a:t>
            </a:r>
            <a:endParaRPr b="0" i="0" sz="1400" u="none" cap="none" strike="noStrike">
              <a:solidFill>
                <a:srgbClr val="000000"/>
              </a:solidFill>
              <a:latin typeface="Arial"/>
              <a:ea typeface="Arial"/>
              <a:cs typeface="Arial"/>
              <a:sym typeface="Arial"/>
            </a:endParaRPr>
          </a:p>
        </p:txBody>
      </p:sp>
      <p:sp>
        <p:nvSpPr>
          <p:cNvPr id="24" name="Google Shape;24;p2"/>
          <p:cNvSpPr txBox="1"/>
          <p:nvPr/>
        </p:nvSpPr>
        <p:spPr>
          <a:xfrm>
            <a:off x="890741" y="4001654"/>
            <a:ext cx="22059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600"/>
              <a:buFont typeface="Arial"/>
              <a:buNone/>
            </a:pPr>
            <a:r>
              <a:rPr b="0" i="0" lang="el-GR" sz="1600" u="none" cap="none" strike="noStrike">
                <a:solidFill>
                  <a:schemeClr val="accent5"/>
                </a:solidFill>
                <a:latin typeface="Arial"/>
                <a:ea typeface="Arial"/>
                <a:cs typeface="Arial"/>
                <a:sym typeface="Arial"/>
              </a:rPr>
              <a:t>Η κουλ συμπεριφορά είναι η καλή συμπεριφορά</a:t>
            </a:r>
            <a:endParaRPr b="0" i="0" sz="1600" u="none" cap="none" strike="noStrike">
              <a:solidFill>
                <a:schemeClr val="accent5"/>
              </a:solidFill>
              <a:latin typeface="Arial"/>
              <a:ea typeface="Arial"/>
              <a:cs typeface="Arial"/>
              <a:sym typeface="Arial"/>
            </a:endParaRPr>
          </a:p>
        </p:txBody>
      </p:sp>
      <p:sp>
        <p:nvSpPr>
          <p:cNvPr id="25" name="Google Shape;25;p2"/>
          <p:cNvSpPr txBox="1"/>
          <p:nvPr/>
        </p:nvSpPr>
        <p:spPr>
          <a:xfrm>
            <a:off x="3359630" y="4001654"/>
            <a:ext cx="31614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100"/>
              <a:buFont typeface="Arial"/>
              <a:buNone/>
            </a:pPr>
            <a:r>
              <a:rPr b="0" i="0" lang="el-GR" sz="1600" u="none" cap="none" strike="noStrike">
                <a:solidFill>
                  <a:schemeClr val="accent5"/>
                </a:solidFill>
                <a:latin typeface="Arial"/>
                <a:ea typeface="Arial"/>
                <a:cs typeface="Arial"/>
                <a:sym typeface="Arial"/>
              </a:rPr>
              <a:t>Από αρνητικός σε καλός</a:t>
            </a:r>
            <a:endParaRPr b="0" i="0" sz="1400" u="none" cap="none" strike="noStrike">
              <a:solidFill>
                <a:srgbClr val="000000"/>
              </a:solidFill>
              <a:latin typeface="Arial"/>
              <a:ea typeface="Arial"/>
              <a:cs typeface="Arial"/>
              <a:sym typeface="Arial"/>
            </a:endParaRPr>
          </a:p>
        </p:txBody>
      </p:sp>
      <p:grpSp>
        <p:nvGrpSpPr>
          <p:cNvPr id="26" name="Google Shape;26;p2"/>
          <p:cNvGrpSpPr/>
          <p:nvPr/>
        </p:nvGrpSpPr>
        <p:grpSpPr>
          <a:xfrm>
            <a:off x="605626" y="3832359"/>
            <a:ext cx="312851" cy="252526"/>
            <a:chOff x="6458994" y="1641780"/>
            <a:chExt cx="625703" cy="505052"/>
          </a:xfrm>
        </p:grpSpPr>
        <p:sp>
          <p:nvSpPr>
            <p:cNvPr id="27" name="Google Shape;27;p2"/>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 name="Google Shape;28;p2"/>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29" name="Google Shape;29;p2"/>
          <p:cNvGrpSpPr/>
          <p:nvPr/>
        </p:nvGrpSpPr>
        <p:grpSpPr>
          <a:xfrm>
            <a:off x="3066180" y="3832359"/>
            <a:ext cx="312851" cy="252526"/>
            <a:chOff x="6458994" y="1641780"/>
            <a:chExt cx="625703" cy="505052"/>
          </a:xfrm>
        </p:grpSpPr>
        <p:sp>
          <p:nvSpPr>
            <p:cNvPr id="30" name="Google Shape;30;p2"/>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 name="Google Shape;31;p2"/>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32" name="Google Shape;32;p2"/>
          <p:cNvGrpSpPr/>
          <p:nvPr/>
        </p:nvGrpSpPr>
        <p:grpSpPr>
          <a:xfrm>
            <a:off x="5925169" y="407425"/>
            <a:ext cx="2500475" cy="3984628"/>
            <a:chOff x="3831431" y="1393031"/>
            <a:chExt cx="1476375" cy="2352675"/>
          </a:xfrm>
        </p:grpSpPr>
        <p:sp>
          <p:nvSpPr>
            <p:cNvPr id="33" name="Google Shape;33;p2"/>
            <p:cNvSpPr/>
            <p:nvPr/>
          </p:nvSpPr>
          <p:spPr>
            <a:xfrm>
              <a:off x="3831431" y="1393031"/>
              <a:ext cx="1476375" cy="2352675"/>
            </a:xfrm>
            <a:custGeom>
              <a:rect b="b" l="l" r="r" t="t"/>
              <a:pathLst>
                <a:path extrusionOk="0" h="2352675" w="1476375">
                  <a:moveTo>
                    <a:pt x="1475899" y="103346"/>
                  </a:moveTo>
                  <a:cubicBezTo>
                    <a:pt x="1475899" y="50006"/>
                    <a:pt x="1433036" y="7144"/>
                    <a:pt x="1379696" y="7144"/>
                  </a:cubicBezTo>
                  <a:lnTo>
                    <a:pt x="103346" y="7144"/>
                  </a:lnTo>
                  <a:cubicBezTo>
                    <a:pt x="50006" y="7144"/>
                    <a:pt x="7144" y="50006"/>
                    <a:pt x="7144" y="103346"/>
                  </a:cubicBezTo>
                  <a:lnTo>
                    <a:pt x="7144" y="1723549"/>
                  </a:lnTo>
                  <a:cubicBezTo>
                    <a:pt x="7144" y="1739741"/>
                    <a:pt x="10954" y="1754981"/>
                    <a:pt x="17621" y="1770221"/>
                  </a:cubicBezTo>
                  <a:lnTo>
                    <a:pt x="17621" y="1770221"/>
                  </a:lnTo>
                  <a:cubicBezTo>
                    <a:pt x="20479" y="1775936"/>
                    <a:pt x="23336" y="1780699"/>
                    <a:pt x="26194" y="1785461"/>
                  </a:cubicBezTo>
                  <a:cubicBezTo>
                    <a:pt x="31909" y="1794034"/>
                    <a:pt x="38576" y="1801654"/>
                    <a:pt x="47149" y="1808321"/>
                  </a:cubicBezTo>
                  <a:lnTo>
                    <a:pt x="680561" y="2332196"/>
                  </a:lnTo>
                  <a:cubicBezTo>
                    <a:pt x="698659" y="2346484"/>
                    <a:pt x="719614" y="2354104"/>
                    <a:pt x="741521" y="2354104"/>
                  </a:cubicBezTo>
                  <a:cubicBezTo>
                    <a:pt x="763429" y="2354104"/>
                    <a:pt x="785336" y="2346484"/>
                    <a:pt x="802481" y="2332196"/>
                  </a:cubicBezTo>
                  <a:lnTo>
                    <a:pt x="1435894" y="1808321"/>
                  </a:lnTo>
                  <a:cubicBezTo>
                    <a:pt x="1444466" y="1801654"/>
                    <a:pt x="1451134" y="1794034"/>
                    <a:pt x="1456849" y="1785461"/>
                  </a:cubicBezTo>
                  <a:lnTo>
                    <a:pt x="1456849" y="1785461"/>
                  </a:lnTo>
                  <a:cubicBezTo>
                    <a:pt x="1456849" y="1785461"/>
                    <a:pt x="1456849" y="1785461"/>
                    <a:pt x="1456849" y="1785461"/>
                  </a:cubicBezTo>
                  <a:cubicBezTo>
                    <a:pt x="1459706" y="1780699"/>
                    <a:pt x="1462564" y="1775936"/>
                    <a:pt x="1465421" y="1770221"/>
                  </a:cubicBezTo>
                  <a:lnTo>
                    <a:pt x="1465421" y="1770221"/>
                  </a:lnTo>
                  <a:cubicBezTo>
                    <a:pt x="1472089" y="1755934"/>
                    <a:pt x="1475899" y="1739741"/>
                    <a:pt x="1475899" y="1723549"/>
                  </a:cubicBezTo>
                  <a:lnTo>
                    <a:pt x="1475899" y="10334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 name="Google Shape;34;p2"/>
            <p:cNvSpPr/>
            <p:nvPr/>
          </p:nvSpPr>
          <p:spPr>
            <a:xfrm>
              <a:off x="4183856" y="1536859"/>
              <a:ext cx="85725" cy="114300"/>
            </a:xfrm>
            <a:custGeom>
              <a:rect b="b" l="l" r="r" t="t"/>
              <a:pathLst>
                <a:path extrusionOk="0" h="114300" w="85725">
                  <a:moveTo>
                    <a:pt x="7144" y="7144"/>
                  </a:moveTo>
                  <a:lnTo>
                    <a:pt x="50959" y="7144"/>
                  </a:lnTo>
                  <a:cubicBezTo>
                    <a:pt x="55721" y="7144"/>
                    <a:pt x="60484" y="8096"/>
                    <a:pt x="64294" y="9049"/>
                  </a:cubicBezTo>
                  <a:cubicBezTo>
                    <a:pt x="68104" y="10954"/>
                    <a:pt x="71914" y="12859"/>
                    <a:pt x="74771" y="14764"/>
                  </a:cubicBezTo>
                  <a:cubicBezTo>
                    <a:pt x="77629" y="17621"/>
                    <a:pt x="80486" y="20479"/>
                    <a:pt x="81439" y="23336"/>
                  </a:cubicBezTo>
                  <a:cubicBezTo>
                    <a:pt x="83344" y="27146"/>
                    <a:pt x="84296" y="30004"/>
                    <a:pt x="84296" y="33814"/>
                  </a:cubicBezTo>
                  <a:cubicBezTo>
                    <a:pt x="84296" y="39529"/>
                    <a:pt x="82391" y="44291"/>
                    <a:pt x="79534" y="49054"/>
                  </a:cubicBezTo>
                  <a:cubicBezTo>
                    <a:pt x="76676" y="53816"/>
                    <a:pt x="72866" y="55721"/>
                    <a:pt x="69056" y="57626"/>
                  </a:cubicBezTo>
                  <a:lnTo>
                    <a:pt x="69056" y="59531"/>
                  </a:lnTo>
                  <a:cubicBezTo>
                    <a:pt x="74771" y="61436"/>
                    <a:pt x="79534" y="65246"/>
                    <a:pt x="82391" y="69056"/>
                  </a:cubicBezTo>
                  <a:cubicBezTo>
                    <a:pt x="85249" y="73819"/>
                    <a:pt x="87154" y="78581"/>
                    <a:pt x="87154" y="85249"/>
                  </a:cubicBezTo>
                  <a:cubicBezTo>
                    <a:pt x="87154" y="90011"/>
                    <a:pt x="86201" y="93821"/>
                    <a:pt x="84296" y="97631"/>
                  </a:cubicBezTo>
                  <a:cubicBezTo>
                    <a:pt x="82391" y="101441"/>
                    <a:pt x="79534" y="104299"/>
                    <a:pt x="76676" y="107156"/>
                  </a:cubicBezTo>
                  <a:cubicBezTo>
                    <a:pt x="73819" y="110014"/>
                    <a:pt x="69056" y="111919"/>
                    <a:pt x="65246" y="112871"/>
                  </a:cubicBezTo>
                  <a:cubicBezTo>
                    <a:pt x="61436" y="113824"/>
                    <a:pt x="55721" y="114776"/>
                    <a:pt x="50959" y="114776"/>
                  </a:cubicBezTo>
                  <a:lnTo>
                    <a:pt x="7144" y="114776"/>
                  </a:lnTo>
                  <a:lnTo>
                    <a:pt x="7144" y="7144"/>
                  </a:lnTo>
                  <a:close/>
                  <a:moveTo>
                    <a:pt x="49054" y="50006"/>
                  </a:moveTo>
                  <a:cubicBezTo>
                    <a:pt x="52864" y="50006"/>
                    <a:pt x="56674" y="49054"/>
                    <a:pt x="58579" y="47149"/>
                  </a:cubicBezTo>
                  <a:cubicBezTo>
                    <a:pt x="60484" y="45244"/>
                    <a:pt x="62389" y="42386"/>
                    <a:pt x="62389" y="38576"/>
                  </a:cubicBezTo>
                  <a:cubicBezTo>
                    <a:pt x="62389" y="34766"/>
                    <a:pt x="61436" y="31909"/>
                    <a:pt x="58579" y="30004"/>
                  </a:cubicBezTo>
                  <a:cubicBezTo>
                    <a:pt x="56674" y="28099"/>
                    <a:pt x="52864" y="27146"/>
                    <a:pt x="49054" y="27146"/>
                  </a:cubicBezTo>
                  <a:lnTo>
                    <a:pt x="30004" y="27146"/>
                  </a:lnTo>
                  <a:lnTo>
                    <a:pt x="30004" y="49054"/>
                  </a:lnTo>
                  <a:lnTo>
                    <a:pt x="49054" y="49054"/>
                  </a:lnTo>
                  <a:close/>
                  <a:moveTo>
                    <a:pt x="50959" y="94774"/>
                  </a:moveTo>
                  <a:cubicBezTo>
                    <a:pt x="60484" y="94774"/>
                    <a:pt x="65246" y="90964"/>
                    <a:pt x="65246" y="82391"/>
                  </a:cubicBezTo>
                  <a:cubicBezTo>
                    <a:pt x="65246" y="73819"/>
                    <a:pt x="60484" y="70009"/>
                    <a:pt x="50006" y="70009"/>
                  </a:cubicBezTo>
                  <a:lnTo>
                    <a:pt x="30004" y="70009"/>
                  </a:lnTo>
                  <a:lnTo>
                    <a:pt x="30004" y="93821"/>
                  </a:lnTo>
                  <a:lnTo>
                    <a:pt x="50959" y="9382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 name="Google Shape;35;p2"/>
            <p:cNvSpPr/>
            <p:nvPr/>
          </p:nvSpPr>
          <p:spPr>
            <a:xfrm>
              <a:off x="4273391"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 name="Google Shape;36;p2"/>
            <p:cNvSpPr/>
            <p:nvPr/>
          </p:nvSpPr>
          <p:spPr>
            <a:xfrm>
              <a:off x="4396264" y="1536859"/>
              <a:ext cx="38100" cy="114300"/>
            </a:xfrm>
            <a:custGeom>
              <a:rect b="b" l="l" r="r" t="t"/>
              <a:pathLst>
                <a:path extrusionOk="0" h="114300" w="38100">
                  <a:moveTo>
                    <a:pt x="7144" y="7144"/>
                  </a:moveTo>
                  <a:lnTo>
                    <a:pt x="30956" y="71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 name="Google Shape;37;p2"/>
            <p:cNvSpPr/>
            <p:nvPr/>
          </p:nvSpPr>
          <p:spPr>
            <a:xfrm>
              <a:off x="4439126"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 name="Google Shape;38;p2"/>
            <p:cNvSpPr/>
            <p:nvPr/>
          </p:nvSpPr>
          <p:spPr>
            <a:xfrm>
              <a:off x="4517231"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 name="Google Shape;39;p2"/>
            <p:cNvSpPr/>
            <p:nvPr/>
          </p:nvSpPr>
          <p:spPr>
            <a:xfrm>
              <a:off x="458009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 name="Google Shape;40;p2"/>
            <p:cNvSpPr/>
            <p:nvPr/>
          </p:nvSpPr>
          <p:spPr>
            <a:xfrm>
              <a:off x="4667726" y="1568291"/>
              <a:ext cx="66675" cy="85725"/>
            </a:xfrm>
            <a:custGeom>
              <a:rect b="b" l="l" r="r" t="t"/>
              <a:pathLst>
                <a:path extrusionOk="0" h="85725" w="66675">
                  <a:moveTo>
                    <a:pt x="8096" y="10001"/>
                  </a:moveTo>
                  <a:lnTo>
                    <a:pt x="29051" y="10001"/>
                  </a:lnTo>
                  <a:lnTo>
                    <a:pt x="29051" y="19526"/>
                  </a:lnTo>
                  <a:lnTo>
                    <a:pt x="30956" y="19526"/>
                  </a:lnTo>
                  <a:cubicBezTo>
                    <a:pt x="32861" y="16669"/>
                    <a:pt x="35719" y="13811"/>
                    <a:pt x="39529" y="10954"/>
                  </a:cubicBezTo>
                  <a:cubicBezTo>
                    <a:pt x="43339" y="9049"/>
                    <a:pt x="47149" y="7144"/>
                    <a:pt x="51911" y="7144"/>
                  </a:cubicBezTo>
                  <a:cubicBezTo>
                    <a:pt x="54769" y="7144"/>
                    <a:pt x="56674" y="7144"/>
                    <a:pt x="58579" y="8096"/>
                  </a:cubicBezTo>
                  <a:cubicBezTo>
                    <a:pt x="60484" y="9049"/>
                    <a:pt x="62389" y="9049"/>
                    <a:pt x="63341" y="10001"/>
                  </a:cubicBezTo>
                  <a:lnTo>
                    <a:pt x="57626" y="30004"/>
                  </a:lnTo>
                  <a:cubicBezTo>
                    <a:pt x="56674" y="29051"/>
                    <a:pt x="54769" y="29051"/>
                    <a:pt x="53816" y="28099"/>
                  </a:cubicBezTo>
                  <a:cubicBezTo>
                    <a:pt x="51911" y="28099"/>
                    <a:pt x="50006" y="27146"/>
                    <a:pt x="48101" y="27146"/>
                  </a:cubicBezTo>
                  <a:cubicBezTo>
                    <a:pt x="42386" y="27146"/>
                    <a:pt x="38576" y="29051"/>
                    <a:pt x="34766" y="32861"/>
                  </a:cubicBezTo>
                  <a:cubicBezTo>
                    <a:pt x="31909" y="36671"/>
                    <a:pt x="30004" y="42386"/>
                    <a:pt x="30004" y="48101"/>
                  </a:cubicBezTo>
                  <a:lnTo>
                    <a:pt x="30004" y="82391"/>
                  </a:lnTo>
                  <a:lnTo>
                    <a:pt x="7144" y="82391"/>
                  </a:lnTo>
                  <a:lnTo>
                    <a:pt x="7144" y="100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 name="Google Shape;41;p2"/>
            <p:cNvSpPr/>
            <p:nvPr/>
          </p:nvSpPr>
          <p:spPr>
            <a:xfrm>
              <a:off x="4733449"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 name="Google Shape;42;p2"/>
            <p:cNvSpPr/>
            <p:nvPr/>
          </p:nvSpPr>
          <p:spPr>
            <a:xfrm>
              <a:off x="481631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8576"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 name="Google Shape;43;p2"/>
            <p:cNvSpPr/>
            <p:nvPr/>
          </p:nvSpPr>
          <p:spPr>
            <a:xfrm>
              <a:off x="4897279"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 name="Google Shape;44;p2"/>
            <p:cNvSpPr/>
            <p:nvPr/>
          </p:nvSpPr>
          <p:spPr>
            <a:xfrm>
              <a:off x="4414361" y="1688306"/>
              <a:ext cx="104775" cy="114300"/>
            </a:xfrm>
            <a:custGeom>
              <a:rect b="b" l="l" r="r" t="t"/>
              <a:pathLst>
                <a:path extrusionOk="0" h="114300" w="104775">
                  <a:moveTo>
                    <a:pt x="7144" y="7144"/>
                  </a:moveTo>
                  <a:lnTo>
                    <a:pt x="30956" y="7144"/>
                  </a:lnTo>
                  <a:lnTo>
                    <a:pt x="30956" y="49054"/>
                  </a:lnTo>
                  <a:lnTo>
                    <a:pt x="32861" y="49054"/>
                  </a:lnTo>
                  <a:lnTo>
                    <a:pt x="69056" y="7144"/>
                  </a:lnTo>
                  <a:lnTo>
                    <a:pt x="96679" y="7144"/>
                  </a:lnTo>
                  <a:lnTo>
                    <a:pt x="96679" y="9049"/>
                  </a:lnTo>
                  <a:lnTo>
                    <a:pt x="57626" y="52864"/>
                  </a:lnTo>
                  <a:lnTo>
                    <a:pt x="101441" y="113824"/>
                  </a:lnTo>
                  <a:lnTo>
                    <a:pt x="101441" y="115729"/>
                  </a:lnTo>
                  <a:lnTo>
                    <a:pt x="72866" y="115729"/>
                  </a:lnTo>
                  <a:lnTo>
                    <a:pt x="42386" y="71914"/>
                  </a:lnTo>
                  <a:lnTo>
                    <a:pt x="30956" y="833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 name="Google Shape;45;p2"/>
            <p:cNvSpPr/>
            <p:nvPr/>
          </p:nvSpPr>
          <p:spPr>
            <a:xfrm>
              <a:off x="4513421" y="1687354"/>
              <a:ext cx="38100" cy="123825"/>
            </a:xfrm>
            <a:custGeom>
              <a:rect b="b" l="l" r="r" t="t"/>
              <a:pathLst>
                <a:path extrusionOk="0" h="123825" w="38100">
                  <a:moveTo>
                    <a:pt x="21431" y="35719"/>
                  </a:moveTo>
                  <a:cubicBezTo>
                    <a:pt x="19526" y="35719"/>
                    <a:pt x="17621" y="35719"/>
                    <a:pt x="15716" y="34766"/>
                  </a:cubicBezTo>
                  <a:cubicBezTo>
                    <a:pt x="13811" y="33814"/>
                    <a:pt x="12859" y="32861"/>
                    <a:pt x="10954" y="31909"/>
                  </a:cubicBezTo>
                  <a:cubicBezTo>
                    <a:pt x="9049" y="30956"/>
                    <a:pt x="9049" y="29051"/>
                    <a:pt x="8096" y="27146"/>
                  </a:cubicBezTo>
                  <a:cubicBezTo>
                    <a:pt x="7144" y="25241"/>
                    <a:pt x="7144" y="23336"/>
                    <a:pt x="7144" y="21431"/>
                  </a:cubicBezTo>
                  <a:cubicBezTo>
                    <a:pt x="7144" y="19526"/>
                    <a:pt x="7144" y="17621"/>
                    <a:pt x="8096" y="15716"/>
                  </a:cubicBezTo>
                  <a:cubicBezTo>
                    <a:pt x="9049" y="13811"/>
                    <a:pt x="10001" y="12859"/>
                    <a:pt x="10954" y="10954"/>
                  </a:cubicBezTo>
                  <a:cubicBezTo>
                    <a:pt x="11906" y="9049"/>
                    <a:pt x="13811" y="9049"/>
                    <a:pt x="15716" y="8096"/>
                  </a:cubicBezTo>
                  <a:cubicBezTo>
                    <a:pt x="17621" y="7144"/>
                    <a:pt x="19526" y="7144"/>
                    <a:pt x="21431" y="7144"/>
                  </a:cubicBezTo>
                  <a:cubicBezTo>
                    <a:pt x="23336" y="7144"/>
                    <a:pt x="25241" y="7144"/>
                    <a:pt x="27146" y="8096"/>
                  </a:cubicBezTo>
                  <a:cubicBezTo>
                    <a:pt x="29051" y="9049"/>
                    <a:pt x="30004" y="10001"/>
                    <a:pt x="31909" y="10954"/>
                  </a:cubicBezTo>
                  <a:cubicBezTo>
                    <a:pt x="33814" y="11906"/>
                    <a:pt x="33814" y="13811"/>
                    <a:pt x="34766" y="15716"/>
                  </a:cubicBezTo>
                  <a:cubicBezTo>
                    <a:pt x="35719" y="17621"/>
                    <a:pt x="35719" y="19526"/>
                    <a:pt x="35719" y="21431"/>
                  </a:cubicBezTo>
                  <a:cubicBezTo>
                    <a:pt x="35719" y="23336"/>
                    <a:pt x="35719" y="25241"/>
                    <a:pt x="34766" y="27146"/>
                  </a:cubicBezTo>
                  <a:cubicBezTo>
                    <a:pt x="33814" y="29051"/>
                    <a:pt x="32861" y="30004"/>
                    <a:pt x="31909" y="31909"/>
                  </a:cubicBezTo>
                  <a:cubicBezTo>
                    <a:pt x="30956" y="33814"/>
                    <a:pt x="29051" y="33814"/>
                    <a:pt x="27146" y="34766"/>
                  </a:cubicBezTo>
                  <a:cubicBezTo>
                    <a:pt x="25241" y="34766"/>
                    <a:pt x="23336" y="35719"/>
                    <a:pt x="21431" y="35719"/>
                  </a:cubicBezTo>
                  <a:close/>
                  <a:moveTo>
                    <a:pt x="10001" y="116681"/>
                  </a:moveTo>
                  <a:lnTo>
                    <a:pt x="10001" y="42386"/>
                  </a:lnTo>
                  <a:lnTo>
                    <a:pt x="32861" y="42386"/>
                  </a:lnTo>
                  <a:lnTo>
                    <a:pt x="32861" y="116681"/>
                  </a:lnTo>
                  <a:lnTo>
                    <a:pt x="10001" y="11668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 name="Google Shape;46;p2"/>
            <p:cNvSpPr/>
            <p:nvPr/>
          </p:nvSpPr>
          <p:spPr>
            <a:xfrm>
              <a:off x="4557236" y="1720691"/>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 name="Google Shape;47;p2"/>
            <p:cNvSpPr/>
            <p:nvPr/>
          </p:nvSpPr>
          <p:spPr>
            <a:xfrm>
              <a:off x="4640104" y="1688306"/>
              <a:ext cx="85725" cy="123825"/>
            </a:xfrm>
            <a:custGeom>
              <a:rect b="b" l="l" r="r" t="t"/>
              <a:pathLst>
                <a:path extrusionOk="0" h="123825" w="85725">
                  <a:moveTo>
                    <a:pt x="65246" y="107156"/>
                  </a:moveTo>
                  <a:lnTo>
                    <a:pt x="63341" y="107156"/>
                  </a:lnTo>
                  <a:cubicBezTo>
                    <a:pt x="61436" y="110014"/>
                    <a:pt x="58579" y="112871"/>
                    <a:pt x="55721" y="114776"/>
                  </a:cubicBezTo>
                  <a:cubicBezTo>
                    <a:pt x="51911" y="116681"/>
                    <a:pt x="47149" y="117634"/>
                    <a:pt x="42386" y="117634"/>
                  </a:cubicBezTo>
                  <a:cubicBezTo>
                    <a:pt x="37624" y="117634"/>
                    <a:pt x="32861" y="116681"/>
                    <a:pt x="29051" y="114776"/>
                  </a:cubicBezTo>
                  <a:cubicBezTo>
                    <a:pt x="25241" y="112871"/>
                    <a:pt x="20479" y="110014"/>
                    <a:pt x="17621" y="106204"/>
                  </a:cubicBezTo>
                  <a:cubicBezTo>
                    <a:pt x="14764" y="102394"/>
                    <a:pt x="11906" y="98584"/>
                    <a:pt x="10001" y="93821"/>
                  </a:cubicBezTo>
                  <a:cubicBezTo>
                    <a:pt x="8096" y="89059"/>
                    <a:pt x="7144" y="83344"/>
                    <a:pt x="7144" y="77629"/>
                  </a:cubicBezTo>
                  <a:cubicBezTo>
                    <a:pt x="7144" y="71914"/>
                    <a:pt x="8096" y="66199"/>
                    <a:pt x="10001" y="61436"/>
                  </a:cubicBezTo>
                  <a:cubicBezTo>
                    <a:pt x="11906" y="56674"/>
                    <a:pt x="14764" y="52864"/>
                    <a:pt x="17621" y="49054"/>
                  </a:cubicBezTo>
                  <a:cubicBezTo>
                    <a:pt x="20479" y="45244"/>
                    <a:pt x="24289" y="42386"/>
                    <a:pt x="29051" y="40481"/>
                  </a:cubicBezTo>
                  <a:cubicBezTo>
                    <a:pt x="33814" y="38576"/>
                    <a:pt x="37624" y="37624"/>
                    <a:pt x="42386" y="37624"/>
                  </a:cubicBezTo>
                  <a:cubicBezTo>
                    <a:pt x="48101" y="37624"/>
                    <a:pt x="51911" y="38576"/>
                    <a:pt x="55721" y="40481"/>
                  </a:cubicBezTo>
                  <a:cubicBezTo>
                    <a:pt x="59531" y="42386"/>
                    <a:pt x="62389" y="45244"/>
                    <a:pt x="63341" y="48101"/>
                  </a:cubicBezTo>
                  <a:lnTo>
                    <a:pt x="65246" y="48101"/>
                  </a:lnTo>
                  <a:lnTo>
                    <a:pt x="63341" y="37624"/>
                  </a:lnTo>
                  <a:lnTo>
                    <a:pt x="63341" y="7144"/>
                  </a:lnTo>
                  <a:lnTo>
                    <a:pt x="86201" y="7144"/>
                  </a:lnTo>
                  <a:lnTo>
                    <a:pt x="86201" y="115729"/>
                  </a:lnTo>
                  <a:lnTo>
                    <a:pt x="65246" y="115729"/>
                  </a:lnTo>
                  <a:lnTo>
                    <a:pt x="65246" y="107156"/>
                  </a:lnTo>
                  <a:close/>
                  <a:moveTo>
                    <a:pt x="47149" y="96679"/>
                  </a:moveTo>
                  <a:cubicBezTo>
                    <a:pt x="50006" y="96679"/>
                    <a:pt x="51911" y="96679"/>
                    <a:pt x="53816" y="95726"/>
                  </a:cubicBezTo>
                  <a:cubicBezTo>
                    <a:pt x="55721" y="94774"/>
                    <a:pt x="57626" y="93821"/>
                    <a:pt x="59531" y="91916"/>
                  </a:cubicBezTo>
                  <a:cubicBezTo>
                    <a:pt x="61436" y="90011"/>
                    <a:pt x="62389" y="88106"/>
                    <a:pt x="63341" y="86201"/>
                  </a:cubicBezTo>
                  <a:cubicBezTo>
                    <a:pt x="64294" y="84296"/>
                    <a:pt x="65246" y="81439"/>
                    <a:pt x="65246" y="78581"/>
                  </a:cubicBezTo>
                  <a:cubicBezTo>
                    <a:pt x="65246" y="75724"/>
                    <a:pt x="65246" y="72866"/>
                    <a:pt x="63341" y="70961"/>
                  </a:cubicBezTo>
                  <a:cubicBezTo>
                    <a:pt x="62389" y="69056"/>
                    <a:pt x="61436" y="67151"/>
                    <a:pt x="59531" y="65246"/>
                  </a:cubicBezTo>
                  <a:cubicBezTo>
                    <a:pt x="57626" y="63341"/>
                    <a:pt x="55721" y="62389"/>
                    <a:pt x="53816" y="61436"/>
                  </a:cubicBezTo>
                  <a:cubicBezTo>
                    <a:pt x="51911" y="60484"/>
                    <a:pt x="49054" y="60484"/>
                    <a:pt x="47149" y="60484"/>
                  </a:cubicBezTo>
                  <a:cubicBezTo>
                    <a:pt x="45244" y="60484"/>
                    <a:pt x="42386" y="60484"/>
                    <a:pt x="40481" y="61436"/>
                  </a:cubicBezTo>
                  <a:cubicBezTo>
                    <a:pt x="38576" y="62389"/>
                    <a:pt x="36671" y="63341"/>
                    <a:pt x="34766" y="65246"/>
                  </a:cubicBezTo>
                  <a:cubicBezTo>
                    <a:pt x="32861" y="67151"/>
                    <a:pt x="31909" y="69056"/>
                    <a:pt x="30956" y="70961"/>
                  </a:cubicBezTo>
                  <a:cubicBezTo>
                    <a:pt x="30004" y="72866"/>
                    <a:pt x="29051" y="75724"/>
                    <a:pt x="29051" y="78581"/>
                  </a:cubicBezTo>
                  <a:cubicBezTo>
                    <a:pt x="29051" y="81439"/>
                    <a:pt x="30004" y="84296"/>
                    <a:pt x="30956" y="86201"/>
                  </a:cubicBezTo>
                  <a:cubicBezTo>
                    <a:pt x="31909" y="88106"/>
                    <a:pt x="32861" y="90011"/>
                    <a:pt x="34766" y="91916"/>
                  </a:cubicBezTo>
                  <a:cubicBezTo>
                    <a:pt x="36671" y="93821"/>
                    <a:pt x="38576" y="94774"/>
                    <a:pt x="40481" y="95726"/>
                  </a:cubicBezTo>
                  <a:cubicBezTo>
                    <a:pt x="42386" y="96679"/>
                    <a:pt x="45244" y="96679"/>
                    <a:pt x="47149" y="96679"/>
                  </a:cubicBez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 name="Google Shape;48;p2"/>
            <p:cNvSpPr/>
            <p:nvPr/>
          </p:nvSpPr>
          <p:spPr>
            <a:xfrm>
              <a:off x="3920966" y="2785586"/>
              <a:ext cx="1295400" cy="685800"/>
            </a:xfrm>
            <a:custGeom>
              <a:rect b="b" l="l" r="r" t="t"/>
              <a:pathLst>
                <a:path extrusionOk="0" h="685800" w="1295400">
                  <a:moveTo>
                    <a:pt x="1288256" y="352901"/>
                  </a:moveTo>
                  <a:cubicBezTo>
                    <a:pt x="1291114" y="348139"/>
                    <a:pt x="1293971" y="344329"/>
                    <a:pt x="1295876" y="339566"/>
                  </a:cubicBezTo>
                  <a:lnTo>
                    <a:pt x="651986" y="7144"/>
                  </a:lnTo>
                  <a:lnTo>
                    <a:pt x="7144" y="339566"/>
                  </a:lnTo>
                  <a:cubicBezTo>
                    <a:pt x="9049" y="344329"/>
                    <a:pt x="11906" y="349091"/>
                    <a:pt x="14764" y="352901"/>
                  </a:cubicBezTo>
                  <a:lnTo>
                    <a:pt x="651986" y="681514"/>
                  </a:lnTo>
                  <a:lnTo>
                    <a:pt x="1288256" y="35290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 name="Google Shape;49;p2"/>
            <p:cNvSpPr/>
            <p:nvPr/>
          </p:nvSpPr>
          <p:spPr>
            <a:xfrm>
              <a:off x="3929539" y="3131344"/>
              <a:ext cx="647700" cy="514350"/>
            </a:xfrm>
            <a:custGeom>
              <a:rect b="b" l="l" r="r" t="t"/>
              <a:pathLst>
                <a:path extrusionOk="0" h="514350" w="647700">
                  <a:moveTo>
                    <a:pt x="7144" y="7144"/>
                  </a:moveTo>
                  <a:cubicBezTo>
                    <a:pt x="11906" y="14764"/>
                    <a:pt x="18574" y="21431"/>
                    <a:pt x="25241" y="28099"/>
                  </a:cubicBezTo>
                  <a:lnTo>
                    <a:pt x="589121" y="494824"/>
                  </a:lnTo>
                  <a:cubicBezTo>
                    <a:pt x="605314" y="508159"/>
                    <a:pt x="624364" y="514826"/>
                    <a:pt x="643414" y="514826"/>
                  </a:cubicBezTo>
                  <a:lnTo>
                    <a:pt x="643414" y="33575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 name="Google Shape;50;p2"/>
            <p:cNvSpPr/>
            <p:nvPr/>
          </p:nvSpPr>
          <p:spPr>
            <a:xfrm>
              <a:off x="4565809" y="3130391"/>
              <a:ext cx="647700" cy="514350"/>
            </a:xfrm>
            <a:custGeom>
              <a:rect b="b" l="l" r="r" t="t"/>
              <a:pathLst>
                <a:path extrusionOk="0" h="514350" w="647700">
                  <a:moveTo>
                    <a:pt x="61436" y="494824"/>
                  </a:moveTo>
                  <a:lnTo>
                    <a:pt x="625316" y="28099"/>
                  </a:lnTo>
                  <a:cubicBezTo>
                    <a:pt x="632936" y="22384"/>
                    <a:pt x="638651" y="14764"/>
                    <a:pt x="643414" y="7144"/>
                  </a:cubicBezTo>
                  <a:lnTo>
                    <a:pt x="7144" y="336709"/>
                  </a:lnTo>
                  <a:lnTo>
                    <a:pt x="7144" y="514826"/>
                  </a:lnTo>
                  <a:cubicBezTo>
                    <a:pt x="26194" y="514826"/>
                    <a:pt x="45244" y="508159"/>
                    <a:pt x="61436" y="494824"/>
                  </a:cubicBez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 name="Google Shape;51;p2"/>
            <p:cNvSpPr/>
            <p:nvPr/>
          </p:nvSpPr>
          <p:spPr>
            <a:xfrm>
              <a:off x="4756309" y="2581751"/>
              <a:ext cx="152400" cy="85725"/>
            </a:xfrm>
            <a:custGeom>
              <a:rect b="b" l="l" r="r" t="t"/>
              <a:pathLst>
                <a:path extrusionOk="0" h="85725" w="152400">
                  <a:moveTo>
                    <a:pt x="7144" y="44291"/>
                  </a:moveTo>
                  <a:lnTo>
                    <a:pt x="77629" y="7144"/>
                  </a:lnTo>
                  <a:lnTo>
                    <a:pt x="149066" y="44291"/>
                  </a:lnTo>
                  <a:lnTo>
                    <a:pt x="77629" y="80486"/>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 name="Google Shape;52;p2"/>
            <p:cNvSpPr/>
            <p:nvPr/>
          </p:nvSpPr>
          <p:spPr>
            <a:xfrm>
              <a:off x="4756309" y="2618899"/>
              <a:ext cx="133350" cy="495300"/>
            </a:xfrm>
            <a:custGeom>
              <a:rect b="b" l="l" r="r" t="t"/>
              <a:pathLst>
                <a:path extrusionOk="0" h="495300" w="133350">
                  <a:moveTo>
                    <a:pt x="7144" y="427196"/>
                  </a:moveTo>
                  <a:lnTo>
                    <a:pt x="7144" y="7144"/>
                  </a:lnTo>
                  <a:lnTo>
                    <a:pt x="77629" y="43339"/>
                  </a:lnTo>
                  <a:lnTo>
                    <a:pt x="126206" y="48910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 name="Google Shape;53;p2"/>
            <p:cNvSpPr/>
            <p:nvPr/>
          </p:nvSpPr>
          <p:spPr>
            <a:xfrm>
              <a:off x="4826794" y="2618899"/>
              <a:ext cx="180975" cy="495300"/>
            </a:xfrm>
            <a:custGeom>
              <a:rect b="b" l="l" r="r" t="t"/>
              <a:pathLst>
                <a:path extrusionOk="0" h="495300" w="180975">
                  <a:moveTo>
                    <a:pt x="7144" y="43339"/>
                  </a:moveTo>
                  <a:lnTo>
                    <a:pt x="78581" y="7144"/>
                  </a:lnTo>
                  <a:lnTo>
                    <a:pt x="175736" y="427196"/>
                  </a:lnTo>
                  <a:lnTo>
                    <a:pt x="55721" y="489109"/>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 name="Google Shape;54;p2"/>
            <p:cNvSpPr/>
            <p:nvPr/>
          </p:nvSpPr>
          <p:spPr>
            <a:xfrm>
              <a:off x="4903946" y="2900839"/>
              <a:ext cx="228600" cy="361950"/>
            </a:xfrm>
            <a:custGeom>
              <a:rect b="b" l="l" r="r" t="t"/>
              <a:pathLst>
                <a:path extrusionOk="0" h="361950" w="228600">
                  <a:moveTo>
                    <a:pt x="7144" y="354806"/>
                  </a:moveTo>
                  <a:lnTo>
                    <a:pt x="221456" y="244316"/>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 name="Google Shape;55;p2"/>
            <p:cNvSpPr/>
            <p:nvPr/>
          </p:nvSpPr>
          <p:spPr>
            <a:xfrm>
              <a:off x="4689634" y="2900839"/>
              <a:ext cx="228600" cy="361950"/>
            </a:xfrm>
            <a:custGeom>
              <a:rect b="b" l="l" r="r" t="t"/>
              <a:pathLst>
                <a:path extrusionOk="0" h="361950" w="228600">
                  <a:moveTo>
                    <a:pt x="221456" y="354806"/>
                  </a:moveTo>
                  <a:lnTo>
                    <a:pt x="221456" y="7144"/>
                  </a:lnTo>
                  <a:lnTo>
                    <a:pt x="7144" y="24431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 name="Google Shape;56;p2"/>
            <p:cNvSpPr/>
            <p:nvPr/>
          </p:nvSpPr>
          <p:spPr>
            <a:xfrm>
              <a:off x="4903946" y="2797969"/>
              <a:ext cx="171450" cy="266700"/>
            </a:xfrm>
            <a:custGeom>
              <a:rect b="b" l="l" r="r" t="t"/>
              <a:pathLst>
                <a:path extrusionOk="0" h="266700" w="171450">
                  <a:moveTo>
                    <a:pt x="7144" y="268129"/>
                  </a:moveTo>
                  <a:lnTo>
                    <a:pt x="168116" y="18526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 name="Google Shape;57;p2"/>
            <p:cNvSpPr/>
            <p:nvPr/>
          </p:nvSpPr>
          <p:spPr>
            <a:xfrm>
              <a:off x="4743926" y="2797969"/>
              <a:ext cx="171450" cy="266700"/>
            </a:xfrm>
            <a:custGeom>
              <a:rect b="b" l="l" r="r" t="t"/>
              <a:pathLst>
                <a:path extrusionOk="0" h="266700" w="171450">
                  <a:moveTo>
                    <a:pt x="167164" y="268129"/>
                  </a:moveTo>
                  <a:lnTo>
                    <a:pt x="167164" y="7144"/>
                  </a:lnTo>
                  <a:lnTo>
                    <a:pt x="7144" y="18526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 name="Google Shape;58;p2"/>
            <p:cNvSpPr/>
            <p:nvPr/>
          </p:nvSpPr>
          <p:spPr>
            <a:xfrm>
              <a:off x="4903946" y="2706529"/>
              <a:ext cx="114300" cy="180975"/>
            </a:xfrm>
            <a:custGeom>
              <a:rect b="b" l="l" r="r" t="t"/>
              <a:pathLst>
                <a:path extrusionOk="0" h="180975" w="114300">
                  <a:moveTo>
                    <a:pt x="7144" y="181451"/>
                  </a:moveTo>
                  <a:lnTo>
                    <a:pt x="114776" y="12620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 name="Google Shape;59;p2"/>
            <p:cNvSpPr/>
            <p:nvPr/>
          </p:nvSpPr>
          <p:spPr>
            <a:xfrm>
              <a:off x="4796314" y="2706529"/>
              <a:ext cx="114300" cy="180975"/>
            </a:xfrm>
            <a:custGeom>
              <a:rect b="b" l="l" r="r" t="t"/>
              <a:pathLst>
                <a:path extrusionOk="0" h="180975" w="114300">
                  <a:moveTo>
                    <a:pt x="114776" y="181451"/>
                  </a:moveTo>
                  <a:lnTo>
                    <a:pt x="114776" y="7144"/>
                  </a:lnTo>
                  <a:lnTo>
                    <a:pt x="7144" y="126206"/>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 name="Google Shape;60;p2"/>
            <p:cNvSpPr/>
            <p:nvPr/>
          </p:nvSpPr>
          <p:spPr>
            <a:xfrm>
              <a:off x="4227671" y="2877026"/>
              <a:ext cx="238125" cy="381000"/>
            </a:xfrm>
            <a:custGeom>
              <a:rect b="b" l="l" r="r" t="t"/>
              <a:pathLst>
                <a:path extrusionOk="0" h="381000" w="238125">
                  <a:moveTo>
                    <a:pt x="7144" y="378619"/>
                  </a:moveTo>
                  <a:lnTo>
                    <a:pt x="235744" y="260509"/>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 name="Google Shape;61;p2"/>
            <p:cNvSpPr/>
            <p:nvPr/>
          </p:nvSpPr>
          <p:spPr>
            <a:xfrm>
              <a:off x="3999071" y="2877026"/>
              <a:ext cx="238125" cy="381000"/>
            </a:xfrm>
            <a:custGeom>
              <a:rect b="b" l="l" r="r" t="t"/>
              <a:pathLst>
                <a:path extrusionOk="0" h="381000" w="238125">
                  <a:moveTo>
                    <a:pt x="235744" y="378619"/>
                  </a:moveTo>
                  <a:lnTo>
                    <a:pt x="235744" y="7144"/>
                  </a:lnTo>
                  <a:lnTo>
                    <a:pt x="7144" y="260509"/>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 name="Google Shape;62;p2"/>
            <p:cNvSpPr/>
            <p:nvPr/>
          </p:nvSpPr>
          <p:spPr>
            <a:xfrm>
              <a:off x="4227671" y="2767489"/>
              <a:ext cx="180975" cy="285750"/>
            </a:xfrm>
            <a:custGeom>
              <a:rect b="b" l="l" r="r" t="t"/>
              <a:pathLst>
                <a:path extrusionOk="0" h="285750" w="180975">
                  <a:moveTo>
                    <a:pt x="7144" y="286226"/>
                  </a:moveTo>
                  <a:lnTo>
                    <a:pt x="178594" y="197644"/>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 name="Google Shape;63;p2"/>
            <p:cNvSpPr/>
            <p:nvPr/>
          </p:nvSpPr>
          <p:spPr>
            <a:xfrm>
              <a:off x="4056221" y="2767489"/>
              <a:ext cx="180975" cy="285750"/>
            </a:xfrm>
            <a:custGeom>
              <a:rect b="b" l="l" r="r" t="t"/>
              <a:pathLst>
                <a:path extrusionOk="0" h="285750" w="180975">
                  <a:moveTo>
                    <a:pt x="178594" y="286226"/>
                  </a:moveTo>
                  <a:lnTo>
                    <a:pt x="178594" y="7144"/>
                  </a:lnTo>
                  <a:lnTo>
                    <a:pt x="7144" y="1976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 name="Google Shape;64;p2"/>
            <p:cNvSpPr/>
            <p:nvPr/>
          </p:nvSpPr>
          <p:spPr>
            <a:xfrm>
              <a:off x="4227671" y="2691289"/>
              <a:ext cx="123825" cy="200025"/>
            </a:xfrm>
            <a:custGeom>
              <a:rect b="b" l="l" r="r" t="t"/>
              <a:pathLst>
                <a:path extrusionOk="0" h="200025" w="123825">
                  <a:moveTo>
                    <a:pt x="7144" y="193834"/>
                  </a:moveTo>
                  <a:lnTo>
                    <a:pt x="122396" y="13477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 name="Google Shape;65;p2"/>
            <p:cNvSpPr/>
            <p:nvPr/>
          </p:nvSpPr>
          <p:spPr>
            <a:xfrm>
              <a:off x="4113371" y="2691289"/>
              <a:ext cx="123825" cy="200025"/>
            </a:xfrm>
            <a:custGeom>
              <a:rect b="b" l="l" r="r" t="t"/>
              <a:pathLst>
                <a:path extrusionOk="0" h="200025" w="123825">
                  <a:moveTo>
                    <a:pt x="121444" y="193834"/>
                  </a:moveTo>
                  <a:lnTo>
                    <a:pt x="121444" y="7144"/>
                  </a:lnTo>
                  <a:lnTo>
                    <a:pt x="7144" y="134779"/>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6" name="Google Shape;66;p2"/>
            <p:cNvSpPr/>
            <p:nvPr/>
          </p:nvSpPr>
          <p:spPr>
            <a:xfrm>
              <a:off x="4227671" y="3134201"/>
              <a:ext cx="685800" cy="295275"/>
            </a:xfrm>
            <a:custGeom>
              <a:rect b="b" l="l" r="r" t="t"/>
              <a:pathLst>
                <a:path extrusionOk="0" h="295275" w="685800">
                  <a:moveTo>
                    <a:pt x="684371" y="121444"/>
                  </a:moveTo>
                  <a:lnTo>
                    <a:pt x="345281" y="295751"/>
                  </a:lnTo>
                  <a:lnTo>
                    <a:pt x="7144" y="121444"/>
                  </a:lnTo>
                  <a:lnTo>
                    <a:pt x="34528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7" name="Google Shape;67;p2"/>
            <p:cNvSpPr/>
            <p:nvPr/>
          </p:nvSpPr>
          <p:spPr>
            <a:xfrm>
              <a:off x="4462939" y="2966561"/>
              <a:ext cx="447675" cy="466725"/>
            </a:xfrm>
            <a:custGeom>
              <a:rect b="b" l="l" r="r" t="t"/>
              <a:pathLst>
                <a:path extrusionOk="0" h="466725" w="447675">
                  <a:moveTo>
                    <a:pt x="7144" y="158591"/>
                  </a:moveTo>
                  <a:lnTo>
                    <a:pt x="110014" y="463391"/>
                  </a:lnTo>
                  <a:lnTo>
                    <a:pt x="448151" y="289084"/>
                  </a:lnTo>
                  <a:lnTo>
                    <a:pt x="300514"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8" name="Google Shape;68;p2"/>
            <p:cNvSpPr/>
            <p:nvPr/>
          </p:nvSpPr>
          <p:spPr>
            <a:xfrm>
              <a:off x="4227671" y="2996089"/>
              <a:ext cx="352425" cy="438150"/>
            </a:xfrm>
            <a:custGeom>
              <a:rect b="b" l="l" r="r" t="t"/>
              <a:pathLst>
                <a:path extrusionOk="0" h="438150" w="352425">
                  <a:moveTo>
                    <a:pt x="7144" y="7144"/>
                  </a:moveTo>
                  <a:lnTo>
                    <a:pt x="7144" y="259556"/>
                  </a:lnTo>
                  <a:lnTo>
                    <a:pt x="345281" y="433864"/>
                  </a:lnTo>
                  <a:lnTo>
                    <a:pt x="242411" y="129064"/>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9" name="Google Shape;69;p2"/>
            <p:cNvSpPr/>
            <p:nvPr/>
          </p:nvSpPr>
          <p:spPr>
            <a:xfrm>
              <a:off x="4227671" y="2875121"/>
              <a:ext cx="542925" cy="257175"/>
            </a:xfrm>
            <a:custGeom>
              <a:rect b="b" l="l" r="r" t="t"/>
              <a:pathLst>
                <a:path extrusionOk="0" h="257175" w="542925">
                  <a:moveTo>
                    <a:pt x="7144" y="128111"/>
                  </a:moveTo>
                  <a:lnTo>
                    <a:pt x="242411" y="250031"/>
                  </a:lnTo>
                  <a:lnTo>
                    <a:pt x="535781" y="98584"/>
                  </a:lnTo>
                  <a:lnTo>
                    <a:pt x="24241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0" name="Google Shape;70;p2"/>
            <p:cNvSpPr/>
            <p:nvPr/>
          </p:nvSpPr>
          <p:spPr>
            <a:xfrm>
              <a:off x="4227671" y="2727484"/>
              <a:ext cx="342900" cy="400050"/>
            </a:xfrm>
            <a:custGeom>
              <a:rect b="b" l="l" r="r" t="t"/>
              <a:pathLst>
                <a:path extrusionOk="0" h="400050" w="342900">
                  <a:moveTo>
                    <a:pt x="335756" y="110014"/>
                  </a:moveTo>
                  <a:lnTo>
                    <a:pt x="242411" y="397669"/>
                  </a:lnTo>
                  <a:lnTo>
                    <a:pt x="7144" y="275749"/>
                  </a:lnTo>
                  <a:lnTo>
                    <a:pt x="136684" y="7144"/>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 name="Google Shape;71;p2"/>
            <p:cNvSpPr/>
            <p:nvPr/>
          </p:nvSpPr>
          <p:spPr>
            <a:xfrm>
              <a:off x="4462939" y="2727484"/>
              <a:ext cx="304800" cy="400050"/>
            </a:xfrm>
            <a:custGeom>
              <a:rect b="b" l="l" r="r" t="t"/>
              <a:pathLst>
                <a:path extrusionOk="0" h="400050" w="304800">
                  <a:moveTo>
                    <a:pt x="300514" y="7144"/>
                  </a:moveTo>
                  <a:lnTo>
                    <a:pt x="300514" y="246221"/>
                  </a:lnTo>
                  <a:lnTo>
                    <a:pt x="7144" y="397669"/>
                  </a:lnTo>
                  <a:lnTo>
                    <a:pt x="100489" y="110014"/>
                  </a:lnTo>
                  <a:close/>
                </a:path>
              </a:pathLst>
            </a:custGeom>
            <a:solidFill>
              <a:srgbClr val="A0A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 name="Google Shape;72;p2"/>
            <p:cNvSpPr/>
            <p:nvPr/>
          </p:nvSpPr>
          <p:spPr>
            <a:xfrm>
              <a:off x="4357211" y="2624614"/>
              <a:ext cx="409575" cy="219075"/>
            </a:xfrm>
            <a:custGeom>
              <a:rect b="b" l="l" r="r" t="t"/>
              <a:pathLst>
                <a:path extrusionOk="0" h="219075" w="409575">
                  <a:moveTo>
                    <a:pt x="406241" y="110014"/>
                  </a:moveTo>
                  <a:lnTo>
                    <a:pt x="206216" y="212884"/>
                  </a:lnTo>
                  <a:lnTo>
                    <a:pt x="7144" y="110014"/>
                  </a:lnTo>
                  <a:lnTo>
                    <a:pt x="206216"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 name="Google Shape;73;p2"/>
            <p:cNvSpPr/>
            <p:nvPr/>
          </p:nvSpPr>
          <p:spPr>
            <a:xfrm>
              <a:off x="4357211" y="2353151"/>
              <a:ext cx="409575" cy="219075"/>
            </a:xfrm>
            <a:custGeom>
              <a:rect b="b" l="l" r="r" t="t"/>
              <a:pathLst>
                <a:path extrusionOk="0" h="219075" w="409575">
                  <a:moveTo>
                    <a:pt x="7144" y="110014"/>
                  </a:moveTo>
                  <a:lnTo>
                    <a:pt x="206216" y="7144"/>
                  </a:lnTo>
                  <a:lnTo>
                    <a:pt x="406241" y="110014"/>
                  </a:lnTo>
                  <a:lnTo>
                    <a:pt x="206216" y="213836"/>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 name="Google Shape;74;p2"/>
            <p:cNvSpPr/>
            <p:nvPr/>
          </p:nvSpPr>
          <p:spPr>
            <a:xfrm>
              <a:off x="4357211" y="2456021"/>
              <a:ext cx="209550" cy="247650"/>
            </a:xfrm>
            <a:custGeom>
              <a:rect b="b" l="l" r="r" t="t"/>
              <a:pathLst>
                <a:path extrusionOk="0" h="247650" w="209550">
                  <a:moveTo>
                    <a:pt x="7144" y="139541"/>
                  </a:moveTo>
                  <a:lnTo>
                    <a:pt x="7144" y="7144"/>
                  </a:lnTo>
                  <a:lnTo>
                    <a:pt x="206216" y="110966"/>
                  </a:lnTo>
                  <a:lnTo>
                    <a:pt x="206216" y="24241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 name="Google Shape;75;p2"/>
            <p:cNvSpPr/>
            <p:nvPr/>
          </p:nvSpPr>
          <p:spPr>
            <a:xfrm>
              <a:off x="4556284" y="2456021"/>
              <a:ext cx="209550" cy="247650"/>
            </a:xfrm>
            <a:custGeom>
              <a:rect b="b" l="l" r="r" t="t"/>
              <a:pathLst>
                <a:path extrusionOk="0" h="247650" w="209550">
                  <a:moveTo>
                    <a:pt x="7144" y="110966"/>
                  </a:moveTo>
                  <a:lnTo>
                    <a:pt x="207169" y="7144"/>
                  </a:lnTo>
                  <a:lnTo>
                    <a:pt x="207169" y="139541"/>
                  </a:lnTo>
                  <a:lnTo>
                    <a:pt x="7144" y="24241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 name="Google Shape;76;p2"/>
            <p:cNvSpPr/>
            <p:nvPr/>
          </p:nvSpPr>
          <p:spPr>
            <a:xfrm>
              <a:off x="4357211" y="2578894"/>
              <a:ext cx="209550" cy="257175"/>
            </a:xfrm>
            <a:custGeom>
              <a:rect b="b" l="l" r="r" t="t"/>
              <a:pathLst>
                <a:path extrusionOk="0" h="257175" w="209550">
                  <a:moveTo>
                    <a:pt x="7144" y="155734"/>
                  </a:moveTo>
                  <a:lnTo>
                    <a:pt x="7144" y="7144"/>
                  </a:lnTo>
                  <a:lnTo>
                    <a:pt x="206216" y="110014"/>
                  </a:lnTo>
                  <a:lnTo>
                    <a:pt x="206216" y="258604"/>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 name="Google Shape;77;p2"/>
            <p:cNvSpPr/>
            <p:nvPr/>
          </p:nvSpPr>
          <p:spPr>
            <a:xfrm>
              <a:off x="4556284" y="2578894"/>
              <a:ext cx="209550" cy="257175"/>
            </a:xfrm>
            <a:custGeom>
              <a:rect b="b" l="l" r="r" t="t"/>
              <a:pathLst>
                <a:path extrusionOk="0" h="257175" w="209550">
                  <a:moveTo>
                    <a:pt x="7144" y="110014"/>
                  </a:moveTo>
                  <a:lnTo>
                    <a:pt x="207169" y="7144"/>
                  </a:lnTo>
                  <a:lnTo>
                    <a:pt x="207169" y="155734"/>
                  </a:lnTo>
                  <a:lnTo>
                    <a:pt x="7144" y="258604"/>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 name="Google Shape;78;p2"/>
            <p:cNvSpPr/>
            <p:nvPr/>
          </p:nvSpPr>
          <p:spPr>
            <a:xfrm>
              <a:off x="4513421" y="2298859"/>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 name="Google Shape;79;p2"/>
            <p:cNvSpPr/>
            <p:nvPr/>
          </p:nvSpPr>
          <p:spPr>
            <a:xfrm>
              <a:off x="4513421" y="2321719"/>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0" name="Google Shape;80;p2"/>
            <p:cNvSpPr/>
            <p:nvPr/>
          </p:nvSpPr>
          <p:spPr>
            <a:xfrm>
              <a:off x="4556284" y="2321719"/>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1" name="Google Shape;81;p2"/>
            <p:cNvSpPr/>
            <p:nvPr/>
          </p:nvSpPr>
          <p:spPr>
            <a:xfrm>
              <a:off x="443531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2" name="Google Shape;82;p2"/>
            <p:cNvSpPr/>
            <p:nvPr/>
          </p:nvSpPr>
          <p:spPr>
            <a:xfrm>
              <a:off x="443531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3" name="Google Shape;83;p2"/>
            <p:cNvSpPr/>
            <p:nvPr/>
          </p:nvSpPr>
          <p:spPr>
            <a:xfrm>
              <a:off x="447817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4" name="Google Shape;84;p2"/>
            <p:cNvSpPr/>
            <p:nvPr/>
          </p:nvSpPr>
          <p:spPr>
            <a:xfrm>
              <a:off x="435721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5" name="Google Shape;85;p2"/>
            <p:cNvSpPr/>
            <p:nvPr/>
          </p:nvSpPr>
          <p:spPr>
            <a:xfrm>
              <a:off x="435721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6" name="Google Shape;86;p2"/>
            <p:cNvSpPr/>
            <p:nvPr/>
          </p:nvSpPr>
          <p:spPr>
            <a:xfrm>
              <a:off x="440007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7" name="Google Shape;87;p2"/>
            <p:cNvSpPr/>
            <p:nvPr/>
          </p:nvSpPr>
          <p:spPr>
            <a:xfrm>
              <a:off x="443531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8" name="Google Shape;88;p2"/>
            <p:cNvSpPr/>
            <p:nvPr/>
          </p:nvSpPr>
          <p:spPr>
            <a:xfrm>
              <a:off x="443531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9" name="Google Shape;89;p2"/>
            <p:cNvSpPr/>
            <p:nvPr/>
          </p:nvSpPr>
          <p:spPr>
            <a:xfrm>
              <a:off x="447817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0" name="Google Shape;90;p2"/>
            <p:cNvSpPr/>
            <p:nvPr/>
          </p:nvSpPr>
          <p:spPr>
            <a:xfrm>
              <a:off x="459152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1" name="Google Shape;91;p2"/>
            <p:cNvSpPr/>
            <p:nvPr/>
          </p:nvSpPr>
          <p:spPr>
            <a:xfrm>
              <a:off x="459152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 name="Google Shape;92;p2"/>
            <p:cNvSpPr/>
            <p:nvPr/>
          </p:nvSpPr>
          <p:spPr>
            <a:xfrm>
              <a:off x="463438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 name="Google Shape;93;p2"/>
            <p:cNvSpPr/>
            <p:nvPr/>
          </p:nvSpPr>
          <p:spPr>
            <a:xfrm>
              <a:off x="466963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 name="Google Shape;94;p2"/>
            <p:cNvSpPr/>
            <p:nvPr/>
          </p:nvSpPr>
          <p:spPr>
            <a:xfrm>
              <a:off x="466963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 name="Google Shape;95;p2"/>
            <p:cNvSpPr/>
            <p:nvPr/>
          </p:nvSpPr>
          <p:spPr>
            <a:xfrm>
              <a:off x="471249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 name="Google Shape;96;p2"/>
            <p:cNvSpPr/>
            <p:nvPr/>
          </p:nvSpPr>
          <p:spPr>
            <a:xfrm>
              <a:off x="459152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 name="Google Shape;97;p2"/>
            <p:cNvSpPr/>
            <p:nvPr/>
          </p:nvSpPr>
          <p:spPr>
            <a:xfrm>
              <a:off x="459152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 name="Google Shape;98;p2"/>
            <p:cNvSpPr/>
            <p:nvPr/>
          </p:nvSpPr>
          <p:spPr>
            <a:xfrm>
              <a:off x="463438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 name="Google Shape;99;p2"/>
            <p:cNvSpPr/>
            <p:nvPr/>
          </p:nvSpPr>
          <p:spPr>
            <a:xfrm>
              <a:off x="4513421" y="2460784"/>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 name="Google Shape;100;p2"/>
            <p:cNvSpPr/>
            <p:nvPr/>
          </p:nvSpPr>
          <p:spPr>
            <a:xfrm>
              <a:off x="4513421" y="2482691"/>
              <a:ext cx="57150" cy="85725"/>
            </a:xfrm>
            <a:custGeom>
              <a:rect b="b" l="l" r="r" t="t"/>
              <a:pathLst>
                <a:path extrusionOk="0" h="85725" w="57150">
                  <a:moveTo>
                    <a:pt x="7144" y="7144"/>
                  </a:moveTo>
                  <a:lnTo>
                    <a:pt x="7144" y="61436"/>
                  </a:lnTo>
                  <a:lnTo>
                    <a:pt x="50006" y="84296"/>
                  </a:lnTo>
                  <a:lnTo>
                    <a:pt x="50006" y="3000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 name="Google Shape;101;p2"/>
            <p:cNvSpPr/>
            <p:nvPr/>
          </p:nvSpPr>
          <p:spPr>
            <a:xfrm>
              <a:off x="4556284" y="2482691"/>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 name="Google Shape;102;p2"/>
            <p:cNvSpPr/>
            <p:nvPr/>
          </p:nvSpPr>
          <p:spPr>
            <a:xfrm>
              <a:off x="4462939" y="2935129"/>
              <a:ext cx="123825" cy="190500"/>
            </a:xfrm>
            <a:custGeom>
              <a:rect b="b" l="l" r="r" t="t"/>
              <a:pathLst>
                <a:path extrusionOk="0" h="190500" w="123825">
                  <a:moveTo>
                    <a:pt x="7144" y="190024"/>
                  </a:moveTo>
                  <a:lnTo>
                    <a:pt x="119539" y="13192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 name="Google Shape;103;p2"/>
            <p:cNvSpPr/>
            <p:nvPr/>
          </p:nvSpPr>
          <p:spPr>
            <a:xfrm>
              <a:off x="4350544" y="2935129"/>
              <a:ext cx="123825" cy="190500"/>
            </a:xfrm>
            <a:custGeom>
              <a:rect b="b" l="l" r="r" t="t"/>
              <a:pathLst>
                <a:path extrusionOk="0" h="190500" w="123825">
                  <a:moveTo>
                    <a:pt x="119539" y="190024"/>
                  </a:moveTo>
                  <a:lnTo>
                    <a:pt x="119539" y="7144"/>
                  </a:lnTo>
                  <a:lnTo>
                    <a:pt x="7144" y="13192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4" name="Google Shape;104;p2"/>
            <p:cNvSpPr/>
            <p:nvPr/>
          </p:nvSpPr>
          <p:spPr>
            <a:xfrm>
              <a:off x="4462939" y="2881789"/>
              <a:ext cx="95250" cy="142875"/>
            </a:xfrm>
            <a:custGeom>
              <a:rect b="b" l="l" r="r" t="t"/>
              <a:pathLst>
                <a:path extrusionOk="0" h="142875" w="95250">
                  <a:moveTo>
                    <a:pt x="7144" y="143351"/>
                  </a:moveTo>
                  <a:lnTo>
                    <a:pt x="90964" y="100489"/>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 name="Google Shape;105;p2"/>
            <p:cNvSpPr/>
            <p:nvPr/>
          </p:nvSpPr>
          <p:spPr>
            <a:xfrm>
              <a:off x="4378166" y="2881789"/>
              <a:ext cx="95250" cy="142875"/>
            </a:xfrm>
            <a:custGeom>
              <a:rect b="b" l="l" r="r" t="t"/>
              <a:pathLst>
                <a:path extrusionOk="0" h="142875" w="95250">
                  <a:moveTo>
                    <a:pt x="91916" y="143351"/>
                  </a:moveTo>
                  <a:lnTo>
                    <a:pt x="91916" y="7144"/>
                  </a:lnTo>
                  <a:lnTo>
                    <a:pt x="7144" y="10048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 name="Google Shape;106;p2"/>
            <p:cNvSpPr/>
            <p:nvPr/>
          </p:nvSpPr>
          <p:spPr>
            <a:xfrm>
              <a:off x="4565809" y="3268504"/>
              <a:ext cx="104775" cy="161925"/>
            </a:xfrm>
            <a:custGeom>
              <a:rect b="b" l="l" r="r" t="t"/>
              <a:pathLst>
                <a:path extrusionOk="0" h="161925" w="104775">
                  <a:moveTo>
                    <a:pt x="7144" y="161449"/>
                  </a:moveTo>
                  <a:lnTo>
                    <a:pt x="102394" y="11287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 name="Google Shape;107;p2"/>
            <p:cNvSpPr/>
            <p:nvPr/>
          </p:nvSpPr>
          <p:spPr>
            <a:xfrm>
              <a:off x="4470559" y="3268504"/>
              <a:ext cx="104775" cy="161925"/>
            </a:xfrm>
            <a:custGeom>
              <a:rect b="b" l="l" r="r" t="t"/>
              <a:pathLst>
                <a:path extrusionOk="0" h="161925" w="104775">
                  <a:moveTo>
                    <a:pt x="102394" y="161449"/>
                  </a:moveTo>
                  <a:lnTo>
                    <a:pt x="102394" y="7144"/>
                  </a:lnTo>
                  <a:lnTo>
                    <a:pt x="7144" y="11287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 name="Google Shape;108;p2"/>
            <p:cNvSpPr/>
            <p:nvPr/>
          </p:nvSpPr>
          <p:spPr>
            <a:xfrm>
              <a:off x="4826794" y="2539841"/>
              <a:ext cx="85725" cy="123825"/>
            </a:xfrm>
            <a:custGeom>
              <a:rect b="b" l="l" r="r" t="t"/>
              <a:pathLst>
                <a:path extrusionOk="0" h="123825" w="85725">
                  <a:moveTo>
                    <a:pt x="7144" y="122396"/>
                  </a:moveTo>
                  <a:lnTo>
                    <a:pt x="78581" y="8620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 name="Google Shape;109;p2"/>
            <p:cNvSpPr/>
            <p:nvPr/>
          </p:nvSpPr>
          <p:spPr>
            <a:xfrm>
              <a:off x="4756309" y="2539841"/>
              <a:ext cx="76200" cy="123825"/>
            </a:xfrm>
            <a:custGeom>
              <a:rect b="b" l="l" r="r" t="t"/>
              <a:pathLst>
                <a:path extrusionOk="0" h="123825" w="76200">
                  <a:moveTo>
                    <a:pt x="77629" y="122396"/>
                  </a:moveTo>
                  <a:lnTo>
                    <a:pt x="77629" y="7144"/>
                  </a:lnTo>
                  <a:lnTo>
                    <a:pt x="7144" y="862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 name="Google Shape;110;p2"/>
            <p:cNvSpPr/>
            <p:nvPr/>
          </p:nvSpPr>
          <p:spPr>
            <a:xfrm>
              <a:off x="4558189" y="1991201"/>
              <a:ext cx="209550" cy="342900"/>
            </a:xfrm>
            <a:custGeom>
              <a:rect b="b" l="l" r="r" t="t"/>
              <a:pathLst>
                <a:path extrusionOk="0" h="342900" w="209550">
                  <a:moveTo>
                    <a:pt x="7144" y="336709"/>
                  </a:moveTo>
                  <a:lnTo>
                    <a:pt x="210026" y="231934"/>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 name="Google Shape;111;p2"/>
            <p:cNvSpPr/>
            <p:nvPr/>
          </p:nvSpPr>
          <p:spPr>
            <a:xfrm>
              <a:off x="4355306" y="1991201"/>
              <a:ext cx="209550" cy="342900"/>
            </a:xfrm>
            <a:custGeom>
              <a:rect b="b" l="l" r="r" t="t"/>
              <a:pathLst>
                <a:path extrusionOk="0" h="342900" w="209550">
                  <a:moveTo>
                    <a:pt x="210026" y="336709"/>
                  </a:moveTo>
                  <a:lnTo>
                    <a:pt x="210026" y="7144"/>
                  </a:lnTo>
                  <a:lnTo>
                    <a:pt x="7144" y="23193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 name="Google Shape;112;p2"/>
            <p:cNvSpPr/>
            <p:nvPr/>
          </p:nvSpPr>
          <p:spPr>
            <a:xfrm>
              <a:off x="4563904" y="2847499"/>
              <a:ext cx="209550" cy="180975"/>
            </a:xfrm>
            <a:custGeom>
              <a:rect b="b" l="l" r="r" t="t"/>
              <a:pathLst>
                <a:path extrusionOk="0" h="180975" w="209550">
                  <a:moveTo>
                    <a:pt x="42386" y="14764"/>
                  </a:moveTo>
                  <a:lnTo>
                    <a:pt x="7144" y="32861"/>
                  </a:lnTo>
                  <a:lnTo>
                    <a:pt x="94774" y="179546"/>
                  </a:lnTo>
                  <a:lnTo>
                    <a:pt x="150019" y="150971"/>
                  </a:lnTo>
                  <a:lnTo>
                    <a:pt x="210979" y="7144"/>
                  </a:lnTo>
                  <a:close/>
                </a:path>
              </a:pathLst>
            </a:custGeom>
            <a:solidFill>
              <a:srgbClr val="7A7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 name="Google Shape;113;p2"/>
            <p:cNvSpPr/>
            <p:nvPr/>
          </p:nvSpPr>
          <p:spPr>
            <a:xfrm>
              <a:off x="4651534" y="2991326"/>
              <a:ext cx="66675" cy="57150"/>
            </a:xfrm>
            <a:custGeom>
              <a:rect b="b" l="l" r="r" t="t"/>
              <a:pathLst>
                <a:path extrusionOk="0" h="57150" w="66675">
                  <a:moveTo>
                    <a:pt x="54769" y="51911"/>
                  </a:moveTo>
                  <a:lnTo>
                    <a:pt x="62389" y="7144"/>
                  </a:lnTo>
                  <a:lnTo>
                    <a:pt x="7144" y="3571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 name="Google Shape;114;p2"/>
            <p:cNvSpPr/>
            <p:nvPr/>
          </p:nvSpPr>
          <p:spPr>
            <a:xfrm>
              <a:off x="4566761" y="2772251"/>
              <a:ext cx="266700" cy="142875"/>
            </a:xfrm>
            <a:custGeom>
              <a:rect b="b" l="l" r="r" t="t"/>
              <a:pathLst>
                <a:path extrusionOk="0" h="142875" w="266700">
                  <a:moveTo>
                    <a:pt x="135731" y="140494"/>
                  </a:moveTo>
                  <a:lnTo>
                    <a:pt x="7144" y="73819"/>
                  </a:lnTo>
                  <a:lnTo>
                    <a:pt x="135731" y="7144"/>
                  </a:lnTo>
                  <a:lnTo>
                    <a:pt x="264319" y="73819"/>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5" name="Google Shape;115;p2"/>
            <p:cNvSpPr/>
            <p:nvPr/>
          </p:nvSpPr>
          <p:spPr>
            <a:xfrm>
              <a:off x="4566761" y="2838926"/>
              <a:ext cx="142875" cy="152400"/>
            </a:xfrm>
            <a:custGeom>
              <a:rect b="b" l="l" r="r" t="t"/>
              <a:pathLst>
                <a:path extrusionOk="0" h="152400" w="142875">
                  <a:moveTo>
                    <a:pt x="7144" y="7144"/>
                  </a:moveTo>
                  <a:lnTo>
                    <a:pt x="135731" y="150019"/>
                  </a:lnTo>
                  <a:lnTo>
                    <a:pt x="135731" y="73819"/>
                  </a:lnTo>
                  <a:close/>
                </a:path>
              </a:pathLst>
            </a:cu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6" name="Google Shape;116;p2"/>
            <p:cNvSpPr/>
            <p:nvPr/>
          </p:nvSpPr>
          <p:spPr>
            <a:xfrm>
              <a:off x="4695349" y="2838926"/>
              <a:ext cx="142875" cy="152400"/>
            </a:xfrm>
            <a:custGeom>
              <a:rect b="b" l="l" r="r" t="t"/>
              <a:pathLst>
                <a:path extrusionOk="0" h="152400" w="142875">
                  <a:moveTo>
                    <a:pt x="7144" y="73819"/>
                  </a:moveTo>
                  <a:lnTo>
                    <a:pt x="135731" y="7144"/>
                  </a:lnTo>
                  <a:lnTo>
                    <a:pt x="7144" y="150019"/>
                  </a:lnTo>
                  <a:close/>
                </a:path>
              </a:pathLst>
            </a:cu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7" name="Google Shape;117;p2"/>
            <p:cNvSpPr/>
            <p:nvPr/>
          </p:nvSpPr>
          <p:spPr>
            <a:xfrm>
              <a:off x="3895987" y="1672852"/>
              <a:ext cx="1352550" cy="1990725"/>
            </a:xfrm>
            <a:custGeom>
              <a:rect b="b" l="l" r="r" t="t"/>
              <a:pathLst>
                <a:path extrusionOk="0" h="1990725" w="1352550">
                  <a:moveTo>
                    <a:pt x="1191315" y="23550"/>
                  </a:moveTo>
                  <a:lnTo>
                    <a:pt x="1331333" y="23550"/>
                  </a:lnTo>
                  <a:lnTo>
                    <a:pt x="1331333" y="1420868"/>
                  </a:lnTo>
                  <a:cubicBezTo>
                    <a:pt x="1331333" y="1452300"/>
                    <a:pt x="1317045" y="1481828"/>
                    <a:pt x="1293233" y="1501830"/>
                  </a:cubicBezTo>
                  <a:lnTo>
                    <a:pt x="742688" y="1951410"/>
                  </a:lnTo>
                  <a:cubicBezTo>
                    <a:pt x="704588" y="1982843"/>
                    <a:pt x="649343" y="1982843"/>
                    <a:pt x="611243" y="1951410"/>
                  </a:cubicBezTo>
                  <a:lnTo>
                    <a:pt x="60698" y="1500878"/>
                  </a:lnTo>
                  <a:cubicBezTo>
                    <a:pt x="36885" y="1480875"/>
                    <a:pt x="22598" y="1451348"/>
                    <a:pt x="22598" y="1419915"/>
                  </a:cubicBezTo>
                  <a:lnTo>
                    <a:pt x="22598" y="22598"/>
                  </a:lnTo>
                  <a:lnTo>
                    <a:pt x="162615" y="22598"/>
                  </a:lnTo>
                </a:path>
              </a:pathLst>
            </a:custGeom>
            <a:noFill/>
            <a:ln cap="flat" cmpd="sng" w="30125">
              <a:solidFill>
                <a:srgbClr val="72D37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18" name="Google Shape;118;p2">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4">
            <a:alphaModFix/>
          </a:blip>
          <a:srcRect b="0" l="0" r="0" t="0"/>
          <a:stretch/>
        </p:blipFill>
        <p:spPr>
          <a:xfrm>
            <a:off x="212173" y="1033475"/>
            <a:ext cx="4131024" cy="2448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4"/>
          <p:cNvPicPr preferRelativeResize="0"/>
          <p:nvPr/>
        </p:nvPicPr>
        <p:blipFill rotWithShape="1">
          <a:blip r:embed="rId3">
            <a:alphaModFix/>
          </a:blip>
          <a:srcRect b="15284" l="0" r="0" t="19257"/>
          <a:stretch/>
        </p:blipFill>
        <p:spPr>
          <a:xfrm>
            <a:off x="0" y="0"/>
            <a:ext cx="9144000" cy="3366800"/>
          </a:xfrm>
          <a:prstGeom prst="rect">
            <a:avLst/>
          </a:prstGeom>
          <a:noFill/>
          <a:ln>
            <a:noFill/>
          </a:ln>
        </p:spPr>
      </p:pic>
      <p:sp>
        <p:nvSpPr>
          <p:cNvPr id="216" name="Google Shape;216;p14"/>
          <p:cNvSpPr/>
          <p:nvPr/>
        </p:nvSpPr>
        <p:spPr>
          <a:xfrm>
            <a:off x="0" y="0"/>
            <a:ext cx="9144000" cy="3366810"/>
          </a:xfrm>
          <a:custGeom>
            <a:rect b="b" l="l" r="r" t="t"/>
            <a:pathLst>
              <a:path extrusionOk="0" h="3366810" w="9144000">
                <a:moveTo>
                  <a:pt x="0" y="0"/>
                </a:moveTo>
                <a:lnTo>
                  <a:pt x="9144000" y="0"/>
                </a:lnTo>
                <a:lnTo>
                  <a:pt x="9144000" y="3366810"/>
                </a:lnTo>
                <a:lnTo>
                  <a:pt x="6553876" y="3366810"/>
                </a:lnTo>
                <a:lnTo>
                  <a:pt x="6615887" y="3238084"/>
                </a:lnTo>
                <a:cubicBezTo>
                  <a:pt x="6728134" y="2972702"/>
                  <a:pt x="6790204" y="2680929"/>
                  <a:pt x="6790204" y="2374659"/>
                </a:cubicBezTo>
                <a:cubicBezTo>
                  <a:pt x="6790204" y="1149579"/>
                  <a:pt x="5797081" y="156456"/>
                  <a:pt x="4572001" y="156456"/>
                </a:cubicBezTo>
                <a:cubicBezTo>
                  <a:pt x="3346921" y="156456"/>
                  <a:pt x="2353798" y="1149579"/>
                  <a:pt x="2353798" y="2374659"/>
                </a:cubicBezTo>
                <a:cubicBezTo>
                  <a:pt x="2353798" y="2680929"/>
                  <a:pt x="2415868" y="2972702"/>
                  <a:pt x="2528116" y="3238084"/>
                </a:cubicBezTo>
                <a:lnTo>
                  <a:pt x="2590126" y="3366810"/>
                </a:lnTo>
                <a:lnTo>
                  <a:pt x="0" y="336681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217" name="Google Shape;217;p14"/>
          <p:cNvSpPr/>
          <p:nvPr/>
        </p:nvSpPr>
        <p:spPr>
          <a:xfrm>
            <a:off x="735061" y="3617570"/>
            <a:ext cx="7673879"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4000"/>
              <a:buFont typeface="Arial"/>
              <a:buNone/>
            </a:pPr>
            <a:r>
              <a:rPr b="1" lang="el-GR" sz="4000">
                <a:solidFill>
                  <a:schemeClr val="accent2"/>
                </a:solidFill>
              </a:rPr>
              <a:t>Για το σπίτι</a:t>
            </a:r>
            <a:endParaRPr b="0" i="0" sz="1400" u="none" cap="none" strike="noStrike">
              <a:solidFill>
                <a:srgbClr val="000000"/>
              </a:solidFill>
              <a:latin typeface="Arial"/>
              <a:ea typeface="Arial"/>
              <a:cs typeface="Arial"/>
              <a:sym typeface="Arial"/>
            </a:endParaRPr>
          </a:p>
        </p:txBody>
      </p:sp>
      <p:sp>
        <p:nvSpPr>
          <p:cNvPr id="218" name="Google Shape;218;p14">
            <a:hlinkClick r:id="rId4"/>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nvSpPr>
        <p:spPr>
          <a:xfrm>
            <a:off x="343558" y="293799"/>
            <a:ext cx="8456884" cy="8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Arial"/>
              <a:buNone/>
            </a:pPr>
            <a:r>
              <a:rPr b="1" lang="el-GR" sz="2400">
                <a:solidFill>
                  <a:schemeClr val="dk2"/>
                </a:solidFill>
              </a:rPr>
              <a:t>Ποιο είναι το πιο σημαντικό πράγμα που μάθατε σήμερα;</a:t>
            </a:r>
            <a:endParaRPr b="0" i="0" sz="1400" u="none" cap="none" strike="noStrike">
              <a:solidFill>
                <a:srgbClr val="000000"/>
              </a:solidFill>
              <a:latin typeface="Arial"/>
              <a:ea typeface="Arial"/>
              <a:cs typeface="Arial"/>
              <a:sym typeface="Arial"/>
            </a:endParaRPr>
          </a:p>
        </p:txBody>
      </p:sp>
      <p:sp>
        <p:nvSpPr>
          <p:cNvPr id="224" name="Google Shape;224;p1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nvSpPr>
        <p:spPr>
          <a:xfrm>
            <a:off x="471126" y="1632934"/>
            <a:ext cx="3659439" cy="13926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accent2"/>
              </a:buClr>
              <a:buSzPts val="8800"/>
              <a:buFont typeface="Arial"/>
              <a:buNone/>
            </a:pPr>
            <a:r>
              <a:rPr b="1" i="0" lang="el-GR" sz="8800" u="none" cap="none" strike="noStrike">
                <a:solidFill>
                  <a:schemeClr val="accent2"/>
                </a:solidFill>
                <a:latin typeface="Arial"/>
                <a:ea typeface="Arial"/>
                <a:cs typeface="Arial"/>
                <a:sym typeface="Arial"/>
              </a:rPr>
              <a:t>Τέλος.</a:t>
            </a:r>
            <a:endParaRPr b="0" i="0" sz="800" u="none" cap="none" strike="noStrike">
              <a:solidFill>
                <a:schemeClr val="accent2"/>
              </a:solidFill>
              <a:latin typeface="Arial"/>
              <a:ea typeface="Arial"/>
              <a:cs typeface="Arial"/>
              <a:sym typeface="Arial"/>
            </a:endParaRPr>
          </a:p>
        </p:txBody>
      </p:sp>
      <p:grpSp>
        <p:nvGrpSpPr>
          <p:cNvPr id="230" name="Google Shape;230;p16"/>
          <p:cNvGrpSpPr/>
          <p:nvPr/>
        </p:nvGrpSpPr>
        <p:grpSpPr>
          <a:xfrm>
            <a:off x="5925169" y="407425"/>
            <a:ext cx="2500475" cy="3984628"/>
            <a:chOff x="3831431" y="1393031"/>
            <a:chExt cx="1476375" cy="2352675"/>
          </a:xfrm>
        </p:grpSpPr>
        <p:sp>
          <p:nvSpPr>
            <p:cNvPr id="231" name="Google Shape;231;p16"/>
            <p:cNvSpPr/>
            <p:nvPr/>
          </p:nvSpPr>
          <p:spPr>
            <a:xfrm>
              <a:off x="3831431" y="1393031"/>
              <a:ext cx="1476375" cy="2352675"/>
            </a:xfrm>
            <a:custGeom>
              <a:rect b="b" l="l" r="r" t="t"/>
              <a:pathLst>
                <a:path extrusionOk="0" h="2352675" w="1476375">
                  <a:moveTo>
                    <a:pt x="1475899" y="103346"/>
                  </a:moveTo>
                  <a:cubicBezTo>
                    <a:pt x="1475899" y="50006"/>
                    <a:pt x="1433036" y="7144"/>
                    <a:pt x="1379696" y="7144"/>
                  </a:cubicBezTo>
                  <a:lnTo>
                    <a:pt x="103346" y="7144"/>
                  </a:lnTo>
                  <a:cubicBezTo>
                    <a:pt x="50006" y="7144"/>
                    <a:pt x="7144" y="50006"/>
                    <a:pt x="7144" y="103346"/>
                  </a:cubicBezTo>
                  <a:lnTo>
                    <a:pt x="7144" y="1723549"/>
                  </a:lnTo>
                  <a:cubicBezTo>
                    <a:pt x="7144" y="1739741"/>
                    <a:pt x="10954" y="1754981"/>
                    <a:pt x="17621" y="1770221"/>
                  </a:cubicBezTo>
                  <a:lnTo>
                    <a:pt x="17621" y="1770221"/>
                  </a:lnTo>
                  <a:cubicBezTo>
                    <a:pt x="20479" y="1775936"/>
                    <a:pt x="23336" y="1780699"/>
                    <a:pt x="26194" y="1785461"/>
                  </a:cubicBezTo>
                  <a:cubicBezTo>
                    <a:pt x="31909" y="1794034"/>
                    <a:pt x="38576" y="1801654"/>
                    <a:pt x="47149" y="1808321"/>
                  </a:cubicBezTo>
                  <a:lnTo>
                    <a:pt x="680561" y="2332196"/>
                  </a:lnTo>
                  <a:cubicBezTo>
                    <a:pt x="698659" y="2346484"/>
                    <a:pt x="719614" y="2354104"/>
                    <a:pt x="741521" y="2354104"/>
                  </a:cubicBezTo>
                  <a:cubicBezTo>
                    <a:pt x="763429" y="2354104"/>
                    <a:pt x="785336" y="2346484"/>
                    <a:pt x="802481" y="2332196"/>
                  </a:cubicBezTo>
                  <a:lnTo>
                    <a:pt x="1435894" y="1808321"/>
                  </a:lnTo>
                  <a:cubicBezTo>
                    <a:pt x="1444466" y="1801654"/>
                    <a:pt x="1451134" y="1794034"/>
                    <a:pt x="1456849" y="1785461"/>
                  </a:cubicBezTo>
                  <a:lnTo>
                    <a:pt x="1456849" y="1785461"/>
                  </a:lnTo>
                  <a:cubicBezTo>
                    <a:pt x="1456849" y="1785461"/>
                    <a:pt x="1456849" y="1785461"/>
                    <a:pt x="1456849" y="1785461"/>
                  </a:cubicBezTo>
                  <a:cubicBezTo>
                    <a:pt x="1459706" y="1780699"/>
                    <a:pt x="1462564" y="1775936"/>
                    <a:pt x="1465421" y="1770221"/>
                  </a:cubicBezTo>
                  <a:lnTo>
                    <a:pt x="1465421" y="1770221"/>
                  </a:lnTo>
                  <a:cubicBezTo>
                    <a:pt x="1472089" y="1755934"/>
                    <a:pt x="1475899" y="1739741"/>
                    <a:pt x="1475899" y="1723549"/>
                  </a:cubicBezTo>
                  <a:lnTo>
                    <a:pt x="1475899" y="10334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2" name="Google Shape;232;p16"/>
            <p:cNvSpPr/>
            <p:nvPr/>
          </p:nvSpPr>
          <p:spPr>
            <a:xfrm>
              <a:off x="4183856" y="1536859"/>
              <a:ext cx="85725" cy="114300"/>
            </a:xfrm>
            <a:custGeom>
              <a:rect b="b" l="l" r="r" t="t"/>
              <a:pathLst>
                <a:path extrusionOk="0" h="114300" w="85725">
                  <a:moveTo>
                    <a:pt x="7144" y="7144"/>
                  </a:moveTo>
                  <a:lnTo>
                    <a:pt x="50959" y="7144"/>
                  </a:lnTo>
                  <a:cubicBezTo>
                    <a:pt x="55721" y="7144"/>
                    <a:pt x="60484" y="8096"/>
                    <a:pt x="64294" y="9049"/>
                  </a:cubicBezTo>
                  <a:cubicBezTo>
                    <a:pt x="68104" y="10954"/>
                    <a:pt x="71914" y="12859"/>
                    <a:pt x="74771" y="14764"/>
                  </a:cubicBezTo>
                  <a:cubicBezTo>
                    <a:pt x="77629" y="17621"/>
                    <a:pt x="80486" y="20479"/>
                    <a:pt x="81439" y="23336"/>
                  </a:cubicBezTo>
                  <a:cubicBezTo>
                    <a:pt x="83344" y="27146"/>
                    <a:pt x="84296" y="30004"/>
                    <a:pt x="84296" y="33814"/>
                  </a:cubicBezTo>
                  <a:cubicBezTo>
                    <a:pt x="84296" y="39529"/>
                    <a:pt x="82391" y="44291"/>
                    <a:pt x="79534" y="49054"/>
                  </a:cubicBezTo>
                  <a:cubicBezTo>
                    <a:pt x="76676" y="53816"/>
                    <a:pt x="72866" y="55721"/>
                    <a:pt x="69056" y="57626"/>
                  </a:cubicBezTo>
                  <a:lnTo>
                    <a:pt x="69056" y="59531"/>
                  </a:lnTo>
                  <a:cubicBezTo>
                    <a:pt x="74771" y="61436"/>
                    <a:pt x="79534" y="65246"/>
                    <a:pt x="82391" y="69056"/>
                  </a:cubicBezTo>
                  <a:cubicBezTo>
                    <a:pt x="85249" y="73819"/>
                    <a:pt x="87154" y="78581"/>
                    <a:pt x="87154" y="85249"/>
                  </a:cubicBezTo>
                  <a:cubicBezTo>
                    <a:pt x="87154" y="90011"/>
                    <a:pt x="86201" y="93821"/>
                    <a:pt x="84296" y="97631"/>
                  </a:cubicBezTo>
                  <a:cubicBezTo>
                    <a:pt x="82391" y="101441"/>
                    <a:pt x="79534" y="104299"/>
                    <a:pt x="76676" y="107156"/>
                  </a:cubicBezTo>
                  <a:cubicBezTo>
                    <a:pt x="73819" y="110014"/>
                    <a:pt x="69056" y="111919"/>
                    <a:pt x="65246" y="112871"/>
                  </a:cubicBezTo>
                  <a:cubicBezTo>
                    <a:pt x="61436" y="113824"/>
                    <a:pt x="55721" y="114776"/>
                    <a:pt x="50959" y="114776"/>
                  </a:cubicBezTo>
                  <a:lnTo>
                    <a:pt x="7144" y="114776"/>
                  </a:lnTo>
                  <a:lnTo>
                    <a:pt x="7144" y="7144"/>
                  </a:lnTo>
                  <a:close/>
                  <a:moveTo>
                    <a:pt x="49054" y="50006"/>
                  </a:moveTo>
                  <a:cubicBezTo>
                    <a:pt x="52864" y="50006"/>
                    <a:pt x="56674" y="49054"/>
                    <a:pt x="58579" y="47149"/>
                  </a:cubicBezTo>
                  <a:cubicBezTo>
                    <a:pt x="60484" y="45244"/>
                    <a:pt x="62389" y="42386"/>
                    <a:pt x="62389" y="38576"/>
                  </a:cubicBezTo>
                  <a:cubicBezTo>
                    <a:pt x="62389" y="34766"/>
                    <a:pt x="61436" y="31909"/>
                    <a:pt x="58579" y="30004"/>
                  </a:cubicBezTo>
                  <a:cubicBezTo>
                    <a:pt x="56674" y="28099"/>
                    <a:pt x="52864" y="27146"/>
                    <a:pt x="49054" y="27146"/>
                  </a:cubicBezTo>
                  <a:lnTo>
                    <a:pt x="30004" y="27146"/>
                  </a:lnTo>
                  <a:lnTo>
                    <a:pt x="30004" y="49054"/>
                  </a:lnTo>
                  <a:lnTo>
                    <a:pt x="49054" y="49054"/>
                  </a:lnTo>
                  <a:close/>
                  <a:moveTo>
                    <a:pt x="50959" y="94774"/>
                  </a:moveTo>
                  <a:cubicBezTo>
                    <a:pt x="60484" y="94774"/>
                    <a:pt x="65246" y="90964"/>
                    <a:pt x="65246" y="82391"/>
                  </a:cubicBezTo>
                  <a:cubicBezTo>
                    <a:pt x="65246" y="73819"/>
                    <a:pt x="60484" y="70009"/>
                    <a:pt x="50006" y="70009"/>
                  </a:cubicBezTo>
                  <a:lnTo>
                    <a:pt x="30004" y="70009"/>
                  </a:lnTo>
                  <a:lnTo>
                    <a:pt x="30004" y="93821"/>
                  </a:lnTo>
                  <a:lnTo>
                    <a:pt x="50959" y="9382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3" name="Google Shape;233;p16"/>
            <p:cNvSpPr/>
            <p:nvPr/>
          </p:nvSpPr>
          <p:spPr>
            <a:xfrm>
              <a:off x="4273391"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4" name="Google Shape;234;p16"/>
            <p:cNvSpPr/>
            <p:nvPr/>
          </p:nvSpPr>
          <p:spPr>
            <a:xfrm>
              <a:off x="4396264" y="1536859"/>
              <a:ext cx="38100" cy="114300"/>
            </a:xfrm>
            <a:custGeom>
              <a:rect b="b" l="l" r="r" t="t"/>
              <a:pathLst>
                <a:path extrusionOk="0" h="114300" w="38100">
                  <a:moveTo>
                    <a:pt x="7144" y="7144"/>
                  </a:moveTo>
                  <a:lnTo>
                    <a:pt x="30956" y="71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5" name="Google Shape;235;p16"/>
            <p:cNvSpPr/>
            <p:nvPr/>
          </p:nvSpPr>
          <p:spPr>
            <a:xfrm>
              <a:off x="4439126"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6" name="Google Shape;236;p16"/>
            <p:cNvSpPr/>
            <p:nvPr/>
          </p:nvSpPr>
          <p:spPr>
            <a:xfrm>
              <a:off x="4517231"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7" name="Google Shape;237;p16"/>
            <p:cNvSpPr/>
            <p:nvPr/>
          </p:nvSpPr>
          <p:spPr>
            <a:xfrm>
              <a:off x="458009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9529"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8" name="Google Shape;238;p16"/>
            <p:cNvSpPr/>
            <p:nvPr/>
          </p:nvSpPr>
          <p:spPr>
            <a:xfrm>
              <a:off x="4667726" y="1568291"/>
              <a:ext cx="66675" cy="85725"/>
            </a:xfrm>
            <a:custGeom>
              <a:rect b="b" l="l" r="r" t="t"/>
              <a:pathLst>
                <a:path extrusionOk="0" h="85725" w="66675">
                  <a:moveTo>
                    <a:pt x="8096" y="10001"/>
                  </a:moveTo>
                  <a:lnTo>
                    <a:pt x="29051" y="10001"/>
                  </a:lnTo>
                  <a:lnTo>
                    <a:pt x="29051" y="19526"/>
                  </a:lnTo>
                  <a:lnTo>
                    <a:pt x="30956" y="19526"/>
                  </a:lnTo>
                  <a:cubicBezTo>
                    <a:pt x="32861" y="16669"/>
                    <a:pt x="35719" y="13811"/>
                    <a:pt x="39529" y="10954"/>
                  </a:cubicBezTo>
                  <a:cubicBezTo>
                    <a:pt x="43339" y="9049"/>
                    <a:pt x="47149" y="7144"/>
                    <a:pt x="51911" y="7144"/>
                  </a:cubicBezTo>
                  <a:cubicBezTo>
                    <a:pt x="54769" y="7144"/>
                    <a:pt x="56674" y="7144"/>
                    <a:pt x="58579" y="8096"/>
                  </a:cubicBezTo>
                  <a:cubicBezTo>
                    <a:pt x="60484" y="9049"/>
                    <a:pt x="62389" y="9049"/>
                    <a:pt x="63341" y="10001"/>
                  </a:cubicBezTo>
                  <a:lnTo>
                    <a:pt x="57626" y="30004"/>
                  </a:lnTo>
                  <a:cubicBezTo>
                    <a:pt x="56674" y="29051"/>
                    <a:pt x="54769" y="29051"/>
                    <a:pt x="53816" y="28099"/>
                  </a:cubicBezTo>
                  <a:cubicBezTo>
                    <a:pt x="51911" y="28099"/>
                    <a:pt x="50006" y="27146"/>
                    <a:pt x="48101" y="27146"/>
                  </a:cubicBezTo>
                  <a:cubicBezTo>
                    <a:pt x="42386" y="27146"/>
                    <a:pt x="38576" y="29051"/>
                    <a:pt x="34766" y="32861"/>
                  </a:cubicBezTo>
                  <a:cubicBezTo>
                    <a:pt x="31909" y="36671"/>
                    <a:pt x="30004" y="42386"/>
                    <a:pt x="30004" y="48101"/>
                  </a:cubicBezTo>
                  <a:lnTo>
                    <a:pt x="30004" y="82391"/>
                  </a:lnTo>
                  <a:lnTo>
                    <a:pt x="7144" y="82391"/>
                  </a:lnTo>
                  <a:lnTo>
                    <a:pt x="7144" y="100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9" name="Google Shape;239;p16"/>
            <p:cNvSpPr/>
            <p:nvPr/>
          </p:nvSpPr>
          <p:spPr>
            <a:xfrm>
              <a:off x="4733449" y="1569244"/>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0" name="Google Shape;240;p16"/>
            <p:cNvSpPr/>
            <p:nvPr/>
          </p:nvSpPr>
          <p:spPr>
            <a:xfrm>
              <a:off x="4816316" y="1569244"/>
              <a:ext cx="85725" cy="85725"/>
            </a:xfrm>
            <a:custGeom>
              <a:rect b="b" l="l" r="r" t="t"/>
              <a:pathLst>
                <a:path extrusionOk="0" h="85725" w="85725">
                  <a:moveTo>
                    <a:pt x="83344" y="65246"/>
                  </a:moveTo>
                  <a:cubicBezTo>
                    <a:pt x="79534" y="71914"/>
                    <a:pt x="74771" y="76676"/>
                    <a:pt x="69056" y="80486"/>
                  </a:cubicBezTo>
                  <a:cubicBezTo>
                    <a:pt x="63341" y="84296"/>
                    <a:pt x="55721" y="86201"/>
                    <a:pt x="47149" y="86201"/>
                  </a:cubicBezTo>
                  <a:cubicBezTo>
                    <a:pt x="41434" y="86201"/>
                    <a:pt x="35719" y="85249"/>
                    <a:pt x="30956" y="83344"/>
                  </a:cubicBezTo>
                  <a:cubicBezTo>
                    <a:pt x="26194" y="81439"/>
                    <a:pt x="21431" y="78581"/>
                    <a:pt x="18574" y="74771"/>
                  </a:cubicBezTo>
                  <a:cubicBezTo>
                    <a:pt x="14764" y="70961"/>
                    <a:pt x="11906" y="67151"/>
                    <a:pt x="10001" y="62389"/>
                  </a:cubicBezTo>
                  <a:cubicBezTo>
                    <a:pt x="8096" y="57626"/>
                    <a:pt x="7144" y="51911"/>
                    <a:pt x="7144" y="46196"/>
                  </a:cubicBezTo>
                  <a:cubicBezTo>
                    <a:pt x="7144" y="40481"/>
                    <a:pt x="8096" y="35719"/>
                    <a:pt x="10001" y="30956"/>
                  </a:cubicBezTo>
                  <a:cubicBezTo>
                    <a:pt x="11906" y="26194"/>
                    <a:pt x="14764" y="22384"/>
                    <a:pt x="18574" y="18574"/>
                  </a:cubicBezTo>
                  <a:cubicBezTo>
                    <a:pt x="22384" y="14764"/>
                    <a:pt x="26194" y="11906"/>
                    <a:pt x="30956" y="10001"/>
                  </a:cubicBezTo>
                  <a:cubicBezTo>
                    <a:pt x="35719" y="8096"/>
                    <a:pt x="41434" y="7144"/>
                    <a:pt x="46196" y="7144"/>
                  </a:cubicBezTo>
                  <a:cubicBezTo>
                    <a:pt x="51911" y="7144"/>
                    <a:pt x="57626" y="8096"/>
                    <a:pt x="62389" y="10001"/>
                  </a:cubicBezTo>
                  <a:cubicBezTo>
                    <a:pt x="67151" y="11906"/>
                    <a:pt x="70961" y="14764"/>
                    <a:pt x="73819" y="18574"/>
                  </a:cubicBezTo>
                  <a:cubicBezTo>
                    <a:pt x="76676" y="22384"/>
                    <a:pt x="79534" y="26194"/>
                    <a:pt x="80486" y="30956"/>
                  </a:cubicBezTo>
                  <a:cubicBezTo>
                    <a:pt x="82391" y="35719"/>
                    <a:pt x="83344" y="40481"/>
                    <a:pt x="83344" y="46196"/>
                  </a:cubicBezTo>
                  <a:cubicBezTo>
                    <a:pt x="83344" y="47149"/>
                    <a:pt x="83344" y="48101"/>
                    <a:pt x="83344" y="49054"/>
                  </a:cubicBezTo>
                  <a:cubicBezTo>
                    <a:pt x="83344" y="50006"/>
                    <a:pt x="83344" y="50959"/>
                    <a:pt x="83344" y="50959"/>
                  </a:cubicBezTo>
                  <a:cubicBezTo>
                    <a:pt x="83344" y="51911"/>
                    <a:pt x="83344" y="51911"/>
                    <a:pt x="83344" y="52864"/>
                  </a:cubicBezTo>
                  <a:lnTo>
                    <a:pt x="29051" y="52864"/>
                  </a:lnTo>
                  <a:cubicBezTo>
                    <a:pt x="30004" y="57626"/>
                    <a:pt x="32861" y="61436"/>
                    <a:pt x="35719" y="63341"/>
                  </a:cubicBezTo>
                  <a:cubicBezTo>
                    <a:pt x="38576" y="65246"/>
                    <a:pt x="43339" y="67151"/>
                    <a:pt x="47149" y="67151"/>
                  </a:cubicBezTo>
                  <a:cubicBezTo>
                    <a:pt x="50959" y="67151"/>
                    <a:pt x="54769" y="66199"/>
                    <a:pt x="57626" y="64294"/>
                  </a:cubicBezTo>
                  <a:cubicBezTo>
                    <a:pt x="60484" y="62389"/>
                    <a:pt x="62389" y="60484"/>
                    <a:pt x="64294" y="57626"/>
                  </a:cubicBezTo>
                  <a:lnTo>
                    <a:pt x="83344" y="65246"/>
                  </a:lnTo>
                  <a:close/>
                  <a:moveTo>
                    <a:pt x="63341" y="35719"/>
                  </a:moveTo>
                  <a:cubicBezTo>
                    <a:pt x="63341" y="34766"/>
                    <a:pt x="62389" y="32861"/>
                    <a:pt x="61436" y="31909"/>
                  </a:cubicBezTo>
                  <a:cubicBezTo>
                    <a:pt x="60484" y="30956"/>
                    <a:pt x="59531" y="29051"/>
                    <a:pt x="58579" y="28099"/>
                  </a:cubicBezTo>
                  <a:cubicBezTo>
                    <a:pt x="57626" y="27146"/>
                    <a:pt x="55721" y="26194"/>
                    <a:pt x="53816" y="25241"/>
                  </a:cubicBezTo>
                  <a:cubicBezTo>
                    <a:pt x="51911" y="24289"/>
                    <a:pt x="50006" y="24289"/>
                    <a:pt x="47149" y="24289"/>
                  </a:cubicBezTo>
                  <a:cubicBezTo>
                    <a:pt x="43339" y="24289"/>
                    <a:pt x="40481" y="25241"/>
                    <a:pt x="37624" y="27146"/>
                  </a:cubicBezTo>
                  <a:cubicBezTo>
                    <a:pt x="34766" y="29051"/>
                    <a:pt x="31909" y="31909"/>
                    <a:pt x="30956" y="35719"/>
                  </a:cubicBezTo>
                  <a:lnTo>
                    <a:pt x="63341" y="3571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1" name="Google Shape;241;p16"/>
            <p:cNvSpPr/>
            <p:nvPr/>
          </p:nvSpPr>
          <p:spPr>
            <a:xfrm>
              <a:off x="4897279" y="1548289"/>
              <a:ext cx="66675" cy="104775"/>
            </a:xfrm>
            <a:custGeom>
              <a:rect b="b" l="l" r="r" t="t"/>
              <a:pathLst>
                <a:path extrusionOk="0" h="104775" w="66675">
                  <a:moveTo>
                    <a:pt x="20479" y="49054"/>
                  </a:moveTo>
                  <a:lnTo>
                    <a:pt x="7144" y="49054"/>
                  </a:lnTo>
                  <a:lnTo>
                    <a:pt x="7144" y="30004"/>
                  </a:lnTo>
                  <a:lnTo>
                    <a:pt x="20479" y="30004"/>
                  </a:lnTo>
                  <a:lnTo>
                    <a:pt x="20479" y="7144"/>
                  </a:lnTo>
                  <a:lnTo>
                    <a:pt x="43339" y="7144"/>
                  </a:lnTo>
                  <a:lnTo>
                    <a:pt x="43339" y="30004"/>
                  </a:lnTo>
                  <a:lnTo>
                    <a:pt x="61436" y="30004"/>
                  </a:lnTo>
                  <a:lnTo>
                    <a:pt x="61436" y="49054"/>
                  </a:lnTo>
                  <a:lnTo>
                    <a:pt x="43339" y="49054"/>
                  </a:lnTo>
                  <a:lnTo>
                    <a:pt x="43339" y="74771"/>
                  </a:lnTo>
                  <a:cubicBezTo>
                    <a:pt x="43339" y="76676"/>
                    <a:pt x="43339" y="77629"/>
                    <a:pt x="44291" y="79534"/>
                  </a:cubicBezTo>
                  <a:cubicBezTo>
                    <a:pt x="44291" y="80486"/>
                    <a:pt x="45244" y="82391"/>
                    <a:pt x="46196" y="83344"/>
                  </a:cubicBezTo>
                  <a:cubicBezTo>
                    <a:pt x="48101" y="84296"/>
                    <a:pt x="50006" y="85249"/>
                    <a:pt x="51911" y="85249"/>
                  </a:cubicBezTo>
                  <a:cubicBezTo>
                    <a:pt x="53816" y="85249"/>
                    <a:pt x="54769" y="85249"/>
                    <a:pt x="55721" y="84296"/>
                  </a:cubicBezTo>
                  <a:cubicBezTo>
                    <a:pt x="56674" y="84296"/>
                    <a:pt x="57626" y="83344"/>
                    <a:pt x="58579" y="82391"/>
                  </a:cubicBezTo>
                  <a:lnTo>
                    <a:pt x="65246" y="102394"/>
                  </a:lnTo>
                  <a:cubicBezTo>
                    <a:pt x="62389" y="103346"/>
                    <a:pt x="59531" y="104299"/>
                    <a:pt x="56674" y="105251"/>
                  </a:cubicBezTo>
                  <a:cubicBezTo>
                    <a:pt x="53816" y="106204"/>
                    <a:pt x="50006" y="106204"/>
                    <a:pt x="47149" y="106204"/>
                  </a:cubicBezTo>
                  <a:cubicBezTo>
                    <a:pt x="39529" y="106204"/>
                    <a:pt x="32861" y="103346"/>
                    <a:pt x="28099" y="99536"/>
                  </a:cubicBezTo>
                  <a:cubicBezTo>
                    <a:pt x="25241" y="96679"/>
                    <a:pt x="23336" y="93821"/>
                    <a:pt x="22384" y="90011"/>
                  </a:cubicBezTo>
                  <a:cubicBezTo>
                    <a:pt x="21431" y="86201"/>
                    <a:pt x="20479" y="82391"/>
                    <a:pt x="20479" y="77629"/>
                  </a:cubicBezTo>
                  <a:lnTo>
                    <a:pt x="20479" y="4905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2" name="Google Shape;242;p16"/>
            <p:cNvSpPr/>
            <p:nvPr/>
          </p:nvSpPr>
          <p:spPr>
            <a:xfrm>
              <a:off x="4414361" y="1688306"/>
              <a:ext cx="104775" cy="114300"/>
            </a:xfrm>
            <a:custGeom>
              <a:rect b="b" l="l" r="r" t="t"/>
              <a:pathLst>
                <a:path extrusionOk="0" h="114300" w="104775">
                  <a:moveTo>
                    <a:pt x="7144" y="7144"/>
                  </a:moveTo>
                  <a:lnTo>
                    <a:pt x="30956" y="7144"/>
                  </a:lnTo>
                  <a:lnTo>
                    <a:pt x="30956" y="49054"/>
                  </a:lnTo>
                  <a:lnTo>
                    <a:pt x="32861" y="49054"/>
                  </a:lnTo>
                  <a:lnTo>
                    <a:pt x="69056" y="7144"/>
                  </a:lnTo>
                  <a:lnTo>
                    <a:pt x="96679" y="7144"/>
                  </a:lnTo>
                  <a:lnTo>
                    <a:pt x="96679" y="9049"/>
                  </a:lnTo>
                  <a:lnTo>
                    <a:pt x="57626" y="52864"/>
                  </a:lnTo>
                  <a:lnTo>
                    <a:pt x="101441" y="113824"/>
                  </a:lnTo>
                  <a:lnTo>
                    <a:pt x="101441" y="115729"/>
                  </a:lnTo>
                  <a:lnTo>
                    <a:pt x="72866" y="115729"/>
                  </a:lnTo>
                  <a:lnTo>
                    <a:pt x="42386" y="71914"/>
                  </a:lnTo>
                  <a:lnTo>
                    <a:pt x="30956" y="83344"/>
                  </a:lnTo>
                  <a:lnTo>
                    <a:pt x="30956" y="115729"/>
                  </a:lnTo>
                  <a:lnTo>
                    <a:pt x="7144" y="11572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3" name="Google Shape;243;p16"/>
            <p:cNvSpPr/>
            <p:nvPr/>
          </p:nvSpPr>
          <p:spPr>
            <a:xfrm>
              <a:off x="4513421" y="1687354"/>
              <a:ext cx="38100" cy="123825"/>
            </a:xfrm>
            <a:custGeom>
              <a:rect b="b" l="l" r="r" t="t"/>
              <a:pathLst>
                <a:path extrusionOk="0" h="123825" w="38100">
                  <a:moveTo>
                    <a:pt x="21431" y="35719"/>
                  </a:moveTo>
                  <a:cubicBezTo>
                    <a:pt x="19526" y="35719"/>
                    <a:pt x="17621" y="35719"/>
                    <a:pt x="15716" y="34766"/>
                  </a:cubicBezTo>
                  <a:cubicBezTo>
                    <a:pt x="13811" y="33814"/>
                    <a:pt x="12859" y="32861"/>
                    <a:pt x="10954" y="31909"/>
                  </a:cubicBezTo>
                  <a:cubicBezTo>
                    <a:pt x="9049" y="30956"/>
                    <a:pt x="9049" y="29051"/>
                    <a:pt x="8096" y="27146"/>
                  </a:cubicBezTo>
                  <a:cubicBezTo>
                    <a:pt x="7144" y="25241"/>
                    <a:pt x="7144" y="23336"/>
                    <a:pt x="7144" y="21431"/>
                  </a:cubicBezTo>
                  <a:cubicBezTo>
                    <a:pt x="7144" y="19526"/>
                    <a:pt x="7144" y="17621"/>
                    <a:pt x="8096" y="15716"/>
                  </a:cubicBezTo>
                  <a:cubicBezTo>
                    <a:pt x="9049" y="13811"/>
                    <a:pt x="10001" y="12859"/>
                    <a:pt x="10954" y="10954"/>
                  </a:cubicBezTo>
                  <a:cubicBezTo>
                    <a:pt x="11906" y="9049"/>
                    <a:pt x="13811" y="9049"/>
                    <a:pt x="15716" y="8096"/>
                  </a:cubicBezTo>
                  <a:cubicBezTo>
                    <a:pt x="17621" y="7144"/>
                    <a:pt x="19526" y="7144"/>
                    <a:pt x="21431" y="7144"/>
                  </a:cubicBezTo>
                  <a:cubicBezTo>
                    <a:pt x="23336" y="7144"/>
                    <a:pt x="25241" y="7144"/>
                    <a:pt x="27146" y="8096"/>
                  </a:cubicBezTo>
                  <a:cubicBezTo>
                    <a:pt x="29051" y="9049"/>
                    <a:pt x="30004" y="10001"/>
                    <a:pt x="31909" y="10954"/>
                  </a:cubicBezTo>
                  <a:cubicBezTo>
                    <a:pt x="33814" y="11906"/>
                    <a:pt x="33814" y="13811"/>
                    <a:pt x="34766" y="15716"/>
                  </a:cubicBezTo>
                  <a:cubicBezTo>
                    <a:pt x="35719" y="17621"/>
                    <a:pt x="35719" y="19526"/>
                    <a:pt x="35719" y="21431"/>
                  </a:cubicBezTo>
                  <a:cubicBezTo>
                    <a:pt x="35719" y="23336"/>
                    <a:pt x="35719" y="25241"/>
                    <a:pt x="34766" y="27146"/>
                  </a:cubicBezTo>
                  <a:cubicBezTo>
                    <a:pt x="33814" y="29051"/>
                    <a:pt x="32861" y="30004"/>
                    <a:pt x="31909" y="31909"/>
                  </a:cubicBezTo>
                  <a:cubicBezTo>
                    <a:pt x="30956" y="33814"/>
                    <a:pt x="29051" y="33814"/>
                    <a:pt x="27146" y="34766"/>
                  </a:cubicBezTo>
                  <a:cubicBezTo>
                    <a:pt x="25241" y="34766"/>
                    <a:pt x="23336" y="35719"/>
                    <a:pt x="21431" y="35719"/>
                  </a:cubicBezTo>
                  <a:close/>
                  <a:moveTo>
                    <a:pt x="10001" y="116681"/>
                  </a:moveTo>
                  <a:lnTo>
                    <a:pt x="10001" y="42386"/>
                  </a:lnTo>
                  <a:lnTo>
                    <a:pt x="32861" y="42386"/>
                  </a:lnTo>
                  <a:lnTo>
                    <a:pt x="32861" y="116681"/>
                  </a:lnTo>
                  <a:lnTo>
                    <a:pt x="10001" y="11668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4" name="Google Shape;244;p16"/>
            <p:cNvSpPr/>
            <p:nvPr/>
          </p:nvSpPr>
          <p:spPr>
            <a:xfrm>
              <a:off x="4557236" y="1720691"/>
              <a:ext cx="85725" cy="85725"/>
            </a:xfrm>
            <a:custGeom>
              <a:rect b="b" l="l" r="r" t="t"/>
              <a:pathLst>
                <a:path extrusionOk="0" h="85725" w="85725">
                  <a:moveTo>
                    <a:pt x="27146" y="18574"/>
                  </a:moveTo>
                  <a:lnTo>
                    <a:pt x="29051" y="18574"/>
                  </a:lnTo>
                  <a:cubicBezTo>
                    <a:pt x="33814" y="10954"/>
                    <a:pt x="41434" y="7144"/>
                    <a:pt x="51911" y="7144"/>
                  </a:cubicBezTo>
                  <a:cubicBezTo>
                    <a:pt x="61436" y="7144"/>
                    <a:pt x="68104" y="10001"/>
                    <a:pt x="72866" y="15716"/>
                  </a:cubicBezTo>
                  <a:cubicBezTo>
                    <a:pt x="77629" y="21431"/>
                    <a:pt x="79534" y="29051"/>
                    <a:pt x="79534" y="39529"/>
                  </a:cubicBezTo>
                  <a:lnTo>
                    <a:pt x="79534" y="83344"/>
                  </a:lnTo>
                  <a:lnTo>
                    <a:pt x="56674" y="83344"/>
                  </a:lnTo>
                  <a:lnTo>
                    <a:pt x="56674" y="41434"/>
                  </a:lnTo>
                  <a:cubicBezTo>
                    <a:pt x="56674" y="37624"/>
                    <a:pt x="55721" y="33814"/>
                    <a:pt x="53816" y="31909"/>
                  </a:cubicBezTo>
                  <a:cubicBezTo>
                    <a:pt x="51911" y="29051"/>
                    <a:pt x="49054" y="28099"/>
                    <a:pt x="45244" y="28099"/>
                  </a:cubicBezTo>
                  <a:cubicBezTo>
                    <a:pt x="40481" y="28099"/>
                    <a:pt x="35719" y="30004"/>
                    <a:pt x="33814" y="33814"/>
                  </a:cubicBezTo>
                  <a:cubicBezTo>
                    <a:pt x="31909" y="37624"/>
                    <a:pt x="30004" y="43339"/>
                    <a:pt x="30004" y="49054"/>
                  </a:cubicBezTo>
                  <a:lnTo>
                    <a:pt x="30004" y="83344"/>
                  </a:lnTo>
                  <a:lnTo>
                    <a:pt x="7144" y="83344"/>
                  </a:lnTo>
                  <a:lnTo>
                    <a:pt x="7144" y="9049"/>
                  </a:lnTo>
                  <a:lnTo>
                    <a:pt x="28099" y="9049"/>
                  </a:lnTo>
                  <a:lnTo>
                    <a:pt x="28099" y="1857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5" name="Google Shape;245;p16"/>
            <p:cNvSpPr/>
            <p:nvPr/>
          </p:nvSpPr>
          <p:spPr>
            <a:xfrm>
              <a:off x="4640104" y="1688306"/>
              <a:ext cx="85725" cy="123825"/>
            </a:xfrm>
            <a:custGeom>
              <a:rect b="b" l="l" r="r" t="t"/>
              <a:pathLst>
                <a:path extrusionOk="0" h="123825" w="85725">
                  <a:moveTo>
                    <a:pt x="65246" y="107156"/>
                  </a:moveTo>
                  <a:lnTo>
                    <a:pt x="63341" y="107156"/>
                  </a:lnTo>
                  <a:cubicBezTo>
                    <a:pt x="61436" y="110014"/>
                    <a:pt x="58579" y="112871"/>
                    <a:pt x="55721" y="114776"/>
                  </a:cubicBezTo>
                  <a:cubicBezTo>
                    <a:pt x="51911" y="116681"/>
                    <a:pt x="47149" y="117634"/>
                    <a:pt x="42386" y="117634"/>
                  </a:cubicBezTo>
                  <a:cubicBezTo>
                    <a:pt x="37624" y="117634"/>
                    <a:pt x="32861" y="116681"/>
                    <a:pt x="29051" y="114776"/>
                  </a:cubicBezTo>
                  <a:cubicBezTo>
                    <a:pt x="25241" y="112871"/>
                    <a:pt x="20479" y="110014"/>
                    <a:pt x="17621" y="106204"/>
                  </a:cubicBezTo>
                  <a:cubicBezTo>
                    <a:pt x="14764" y="102394"/>
                    <a:pt x="11906" y="98584"/>
                    <a:pt x="10001" y="93821"/>
                  </a:cubicBezTo>
                  <a:cubicBezTo>
                    <a:pt x="8096" y="89059"/>
                    <a:pt x="7144" y="83344"/>
                    <a:pt x="7144" y="77629"/>
                  </a:cubicBezTo>
                  <a:cubicBezTo>
                    <a:pt x="7144" y="71914"/>
                    <a:pt x="8096" y="66199"/>
                    <a:pt x="10001" y="61436"/>
                  </a:cubicBezTo>
                  <a:cubicBezTo>
                    <a:pt x="11906" y="56674"/>
                    <a:pt x="14764" y="52864"/>
                    <a:pt x="17621" y="49054"/>
                  </a:cubicBezTo>
                  <a:cubicBezTo>
                    <a:pt x="20479" y="45244"/>
                    <a:pt x="24289" y="42386"/>
                    <a:pt x="29051" y="40481"/>
                  </a:cubicBezTo>
                  <a:cubicBezTo>
                    <a:pt x="33814" y="38576"/>
                    <a:pt x="37624" y="37624"/>
                    <a:pt x="42386" y="37624"/>
                  </a:cubicBezTo>
                  <a:cubicBezTo>
                    <a:pt x="48101" y="37624"/>
                    <a:pt x="51911" y="38576"/>
                    <a:pt x="55721" y="40481"/>
                  </a:cubicBezTo>
                  <a:cubicBezTo>
                    <a:pt x="59531" y="42386"/>
                    <a:pt x="62389" y="45244"/>
                    <a:pt x="63341" y="48101"/>
                  </a:cubicBezTo>
                  <a:lnTo>
                    <a:pt x="65246" y="48101"/>
                  </a:lnTo>
                  <a:lnTo>
                    <a:pt x="63341" y="37624"/>
                  </a:lnTo>
                  <a:lnTo>
                    <a:pt x="63341" y="7144"/>
                  </a:lnTo>
                  <a:lnTo>
                    <a:pt x="86201" y="7144"/>
                  </a:lnTo>
                  <a:lnTo>
                    <a:pt x="86201" y="115729"/>
                  </a:lnTo>
                  <a:lnTo>
                    <a:pt x="65246" y="115729"/>
                  </a:lnTo>
                  <a:lnTo>
                    <a:pt x="65246" y="107156"/>
                  </a:lnTo>
                  <a:close/>
                  <a:moveTo>
                    <a:pt x="47149" y="96679"/>
                  </a:moveTo>
                  <a:cubicBezTo>
                    <a:pt x="50006" y="96679"/>
                    <a:pt x="51911" y="96679"/>
                    <a:pt x="53816" y="95726"/>
                  </a:cubicBezTo>
                  <a:cubicBezTo>
                    <a:pt x="55721" y="94774"/>
                    <a:pt x="57626" y="93821"/>
                    <a:pt x="59531" y="91916"/>
                  </a:cubicBezTo>
                  <a:cubicBezTo>
                    <a:pt x="61436" y="90011"/>
                    <a:pt x="62389" y="88106"/>
                    <a:pt x="63341" y="86201"/>
                  </a:cubicBezTo>
                  <a:cubicBezTo>
                    <a:pt x="64294" y="84296"/>
                    <a:pt x="65246" y="81439"/>
                    <a:pt x="65246" y="78581"/>
                  </a:cubicBezTo>
                  <a:cubicBezTo>
                    <a:pt x="65246" y="75724"/>
                    <a:pt x="65246" y="72866"/>
                    <a:pt x="63341" y="70961"/>
                  </a:cubicBezTo>
                  <a:cubicBezTo>
                    <a:pt x="62389" y="69056"/>
                    <a:pt x="61436" y="67151"/>
                    <a:pt x="59531" y="65246"/>
                  </a:cubicBezTo>
                  <a:cubicBezTo>
                    <a:pt x="57626" y="63341"/>
                    <a:pt x="55721" y="62389"/>
                    <a:pt x="53816" y="61436"/>
                  </a:cubicBezTo>
                  <a:cubicBezTo>
                    <a:pt x="51911" y="60484"/>
                    <a:pt x="49054" y="60484"/>
                    <a:pt x="47149" y="60484"/>
                  </a:cubicBezTo>
                  <a:cubicBezTo>
                    <a:pt x="45244" y="60484"/>
                    <a:pt x="42386" y="60484"/>
                    <a:pt x="40481" y="61436"/>
                  </a:cubicBezTo>
                  <a:cubicBezTo>
                    <a:pt x="38576" y="62389"/>
                    <a:pt x="36671" y="63341"/>
                    <a:pt x="34766" y="65246"/>
                  </a:cubicBezTo>
                  <a:cubicBezTo>
                    <a:pt x="32861" y="67151"/>
                    <a:pt x="31909" y="69056"/>
                    <a:pt x="30956" y="70961"/>
                  </a:cubicBezTo>
                  <a:cubicBezTo>
                    <a:pt x="30004" y="72866"/>
                    <a:pt x="29051" y="75724"/>
                    <a:pt x="29051" y="78581"/>
                  </a:cubicBezTo>
                  <a:cubicBezTo>
                    <a:pt x="29051" y="81439"/>
                    <a:pt x="30004" y="84296"/>
                    <a:pt x="30956" y="86201"/>
                  </a:cubicBezTo>
                  <a:cubicBezTo>
                    <a:pt x="31909" y="88106"/>
                    <a:pt x="32861" y="90011"/>
                    <a:pt x="34766" y="91916"/>
                  </a:cubicBezTo>
                  <a:cubicBezTo>
                    <a:pt x="36671" y="93821"/>
                    <a:pt x="38576" y="94774"/>
                    <a:pt x="40481" y="95726"/>
                  </a:cubicBezTo>
                  <a:cubicBezTo>
                    <a:pt x="42386" y="96679"/>
                    <a:pt x="45244" y="96679"/>
                    <a:pt x="47149" y="96679"/>
                  </a:cubicBez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6" name="Google Shape;246;p16"/>
            <p:cNvSpPr/>
            <p:nvPr/>
          </p:nvSpPr>
          <p:spPr>
            <a:xfrm>
              <a:off x="3920966" y="2785586"/>
              <a:ext cx="1295400" cy="685800"/>
            </a:xfrm>
            <a:custGeom>
              <a:rect b="b" l="l" r="r" t="t"/>
              <a:pathLst>
                <a:path extrusionOk="0" h="685800" w="1295400">
                  <a:moveTo>
                    <a:pt x="1288256" y="352901"/>
                  </a:moveTo>
                  <a:cubicBezTo>
                    <a:pt x="1291114" y="348139"/>
                    <a:pt x="1293971" y="344329"/>
                    <a:pt x="1295876" y="339566"/>
                  </a:cubicBezTo>
                  <a:lnTo>
                    <a:pt x="651986" y="7144"/>
                  </a:lnTo>
                  <a:lnTo>
                    <a:pt x="7144" y="339566"/>
                  </a:lnTo>
                  <a:cubicBezTo>
                    <a:pt x="9049" y="344329"/>
                    <a:pt x="11906" y="349091"/>
                    <a:pt x="14764" y="352901"/>
                  </a:cubicBezTo>
                  <a:lnTo>
                    <a:pt x="651986" y="681514"/>
                  </a:lnTo>
                  <a:lnTo>
                    <a:pt x="1288256" y="35290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7" name="Google Shape;247;p16"/>
            <p:cNvSpPr/>
            <p:nvPr/>
          </p:nvSpPr>
          <p:spPr>
            <a:xfrm>
              <a:off x="3929539" y="3131344"/>
              <a:ext cx="647700" cy="514350"/>
            </a:xfrm>
            <a:custGeom>
              <a:rect b="b" l="l" r="r" t="t"/>
              <a:pathLst>
                <a:path extrusionOk="0" h="514350" w="647700">
                  <a:moveTo>
                    <a:pt x="7144" y="7144"/>
                  </a:moveTo>
                  <a:cubicBezTo>
                    <a:pt x="11906" y="14764"/>
                    <a:pt x="18574" y="21431"/>
                    <a:pt x="25241" y="28099"/>
                  </a:cubicBezTo>
                  <a:lnTo>
                    <a:pt x="589121" y="494824"/>
                  </a:lnTo>
                  <a:cubicBezTo>
                    <a:pt x="605314" y="508159"/>
                    <a:pt x="624364" y="514826"/>
                    <a:pt x="643414" y="514826"/>
                  </a:cubicBezTo>
                  <a:lnTo>
                    <a:pt x="643414" y="33575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8" name="Google Shape;248;p16"/>
            <p:cNvSpPr/>
            <p:nvPr/>
          </p:nvSpPr>
          <p:spPr>
            <a:xfrm>
              <a:off x="4565809" y="3130391"/>
              <a:ext cx="647700" cy="514350"/>
            </a:xfrm>
            <a:custGeom>
              <a:rect b="b" l="l" r="r" t="t"/>
              <a:pathLst>
                <a:path extrusionOk="0" h="514350" w="647700">
                  <a:moveTo>
                    <a:pt x="61436" y="494824"/>
                  </a:moveTo>
                  <a:lnTo>
                    <a:pt x="625316" y="28099"/>
                  </a:lnTo>
                  <a:cubicBezTo>
                    <a:pt x="632936" y="22384"/>
                    <a:pt x="638651" y="14764"/>
                    <a:pt x="643414" y="7144"/>
                  </a:cubicBezTo>
                  <a:lnTo>
                    <a:pt x="7144" y="336709"/>
                  </a:lnTo>
                  <a:lnTo>
                    <a:pt x="7144" y="514826"/>
                  </a:lnTo>
                  <a:cubicBezTo>
                    <a:pt x="26194" y="514826"/>
                    <a:pt x="45244" y="508159"/>
                    <a:pt x="61436" y="494824"/>
                  </a:cubicBez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9" name="Google Shape;249;p16"/>
            <p:cNvSpPr/>
            <p:nvPr/>
          </p:nvSpPr>
          <p:spPr>
            <a:xfrm>
              <a:off x="4756309" y="2581751"/>
              <a:ext cx="152400" cy="85725"/>
            </a:xfrm>
            <a:custGeom>
              <a:rect b="b" l="l" r="r" t="t"/>
              <a:pathLst>
                <a:path extrusionOk="0" h="85725" w="152400">
                  <a:moveTo>
                    <a:pt x="7144" y="44291"/>
                  </a:moveTo>
                  <a:lnTo>
                    <a:pt x="77629" y="7144"/>
                  </a:lnTo>
                  <a:lnTo>
                    <a:pt x="149066" y="44291"/>
                  </a:lnTo>
                  <a:lnTo>
                    <a:pt x="77629" y="80486"/>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0" name="Google Shape;250;p16"/>
            <p:cNvSpPr/>
            <p:nvPr/>
          </p:nvSpPr>
          <p:spPr>
            <a:xfrm>
              <a:off x="4756309" y="2618899"/>
              <a:ext cx="133350" cy="495300"/>
            </a:xfrm>
            <a:custGeom>
              <a:rect b="b" l="l" r="r" t="t"/>
              <a:pathLst>
                <a:path extrusionOk="0" h="495300" w="133350">
                  <a:moveTo>
                    <a:pt x="7144" y="427196"/>
                  </a:moveTo>
                  <a:lnTo>
                    <a:pt x="7144" y="7144"/>
                  </a:lnTo>
                  <a:lnTo>
                    <a:pt x="77629" y="43339"/>
                  </a:lnTo>
                  <a:lnTo>
                    <a:pt x="126206" y="48910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1" name="Google Shape;251;p16"/>
            <p:cNvSpPr/>
            <p:nvPr/>
          </p:nvSpPr>
          <p:spPr>
            <a:xfrm>
              <a:off x="4826794" y="2618899"/>
              <a:ext cx="180975" cy="495300"/>
            </a:xfrm>
            <a:custGeom>
              <a:rect b="b" l="l" r="r" t="t"/>
              <a:pathLst>
                <a:path extrusionOk="0" h="495300" w="180975">
                  <a:moveTo>
                    <a:pt x="7144" y="43339"/>
                  </a:moveTo>
                  <a:lnTo>
                    <a:pt x="78581" y="7144"/>
                  </a:lnTo>
                  <a:lnTo>
                    <a:pt x="175736" y="427196"/>
                  </a:lnTo>
                  <a:lnTo>
                    <a:pt x="55721" y="489109"/>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2" name="Google Shape;252;p16"/>
            <p:cNvSpPr/>
            <p:nvPr/>
          </p:nvSpPr>
          <p:spPr>
            <a:xfrm>
              <a:off x="4903946" y="2900839"/>
              <a:ext cx="228600" cy="361950"/>
            </a:xfrm>
            <a:custGeom>
              <a:rect b="b" l="l" r="r" t="t"/>
              <a:pathLst>
                <a:path extrusionOk="0" h="361950" w="228600">
                  <a:moveTo>
                    <a:pt x="7144" y="354806"/>
                  </a:moveTo>
                  <a:lnTo>
                    <a:pt x="221456" y="244316"/>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3" name="Google Shape;253;p16"/>
            <p:cNvSpPr/>
            <p:nvPr/>
          </p:nvSpPr>
          <p:spPr>
            <a:xfrm>
              <a:off x="4689634" y="2900839"/>
              <a:ext cx="228600" cy="361950"/>
            </a:xfrm>
            <a:custGeom>
              <a:rect b="b" l="l" r="r" t="t"/>
              <a:pathLst>
                <a:path extrusionOk="0" h="361950" w="228600">
                  <a:moveTo>
                    <a:pt x="221456" y="354806"/>
                  </a:moveTo>
                  <a:lnTo>
                    <a:pt x="221456" y="7144"/>
                  </a:lnTo>
                  <a:lnTo>
                    <a:pt x="7144" y="24431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4" name="Google Shape;254;p16"/>
            <p:cNvSpPr/>
            <p:nvPr/>
          </p:nvSpPr>
          <p:spPr>
            <a:xfrm>
              <a:off x="4903946" y="2797969"/>
              <a:ext cx="171450" cy="266700"/>
            </a:xfrm>
            <a:custGeom>
              <a:rect b="b" l="l" r="r" t="t"/>
              <a:pathLst>
                <a:path extrusionOk="0" h="266700" w="171450">
                  <a:moveTo>
                    <a:pt x="7144" y="268129"/>
                  </a:moveTo>
                  <a:lnTo>
                    <a:pt x="168116" y="18526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5" name="Google Shape;255;p16"/>
            <p:cNvSpPr/>
            <p:nvPr/>
          </p:nvSpPr>
          <p:spPr>
            <a:xfrm>
              <a:off x="4743926" y="2797969"/>
              <a:ext cx="171450" cy="266700"/>
            </a:xfrm>
            <a:custGeom>
              <a:rect b="b" l="l" r="r" t="t"/>
              <a:pathLst>
                <a:path extrusionOk="0" h="266700" w="171450">
                  <a:moveTo>
                    <a:pt x="167164" y="268129"/>
                  </a:moveTo>
                  <a:lnTo>
                    <a:pt x="167164" y="7144"/>
                  </a:lnTo>
                  <a:lnTo>
                    <a:pt x="7144" y="18526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6" name="Google Shape;256;p16"/>
            <p:cNvSpPr/>
            <p:nvPr/>
          </p:nvSpPr>
          <p:spPr>
            <a:xfrm>
              <a:off x="4903946" y="2706529"/>
              <a:ext cx="114300" cy="180975"/>
            </a:xfrm>
            <a:custGeom>
              <a:rect b="b" l="l" r="r" t="t"/>
              <a:pathLst>
                <a:path extrusionOk="0" h="180975" w="114300">
                  <a:moveTo>
                    <a:pt x="7144" y="181451"/>
                  </a:moveTo>
                  <a:lnTo>
                    <a:pt x="114776" y="126206"/>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7" name="Google Shape;257;p16"/>
            <p:cNvSpPr/>
            <p:nvPr/>
          </p:nvSpPr>
          <p:spPr>
            <a:xfrm>
              <a:off x="4796314" y="2706529"/>
              <a:ext cx="114300" cy="180975"/>
            </a:xfrm>
            <a:custGeom>
              <a:rect b="b" l="l" r="r" t="t"/>
              <a:pathLst>
                <a:path extrusionOk="0" h="180975" w="114300">
                  <a:moveTo>
                    <a:pt x="114776" y="181451"/>
                  </a:moveTo>
                  <a:lnTo>
                    <a:pt x="114776" y="7144"/>
                  </a:lnTo>
                  <a:lnTo>
                    <a:pt x="7144" y="126206"/>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8" name="Google Shape;258;p16"/>
            <p:cNvSpPr/>
            <p:nvPr/>
          </p:nvSpPr>
          <p:spPr>
            <a:xfrm>
              <a:off x="4227671" y="2877026"/>
              <a:ext cx="238125" cy="381000"/>
            </a:xfrm>
            <a:custGeom>
              <a:rect b="b" l="l" r="r" t="t"/>
              <a:pathLst>
                <a:path extrusionOk="0" h="381000" w="238125">
                  <a:moveTo>
                    <a:pt x="7144" y="378619"/>
                  </a:moveTo>
                  <a:lnTo>
                    <a:pt x="235744" y="260509"/>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9" name="Google Shape;259;p16"/>
            <p:cNvSpPr/>
            <p:nvPr/>
          </p:nvSpPr>
          <p:spPr>
            <a:xfrm>
              <a:off x="3999071" y="2877026"/>
              <a:ext cx="238125" cy="381000"/>
            </a:xfrm>
            <a:custGeom>
              <a:rect b="b" l="l" r="r" t="t"/>
              <a:pathLst>
                <a:path extrusionOk="0" h="381000" w="238125">
                  <a:moveTo>
                    <a:pt x="235744" y="378619"/>
                  </a:moveTo>
                  <a:lnTo>
                    <a:pt x="235744" y="7144"/>
                  </a:lnTo>
                  <a:lnTo>
                    <a:pt x="7144" y="260509"/>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0" name="Google Shape;260;p16"/>
            <p:cNvSpPr/>
            <p:nvPr/>
          </p:nvSpPr>
          <p:spPr>
            <a:xfrm>
              <a:off x="4227671" y="2767489"/>
              <a:ext cx="180975" cy="285750"/>
            </a:xfrm>
            <a:custGeom>
              <a:rect b="b" l="l" r="r" t="t"/>
              <a:pathLst>
                <a:path extrusionOk="0" h="285750" w="180975">
                  <a:moveTo>
                    <a:pt x="7144" y="286226"/>
                  </a:moveTo>
                  <a:lnTo>
                    <a:pt x="178594" y="197644"/>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1" name="Google Shape;261;p16"/>
            <p:cNvSpPr/>
            <p:nvPr/>
          </p:nvSpPr>
          <p:spPr>
            <a:xfrm>
              <a:off x="4056221" y="2767489"/>
              <a:ext cx="180975" cy="285750"/>
            </a:xfrm>
            <a:custGeom>
              <a:rect b="b" l="l" r="r" t="t"/>
              <a:pathLst>
                <a:path extrusionOk="0" h="285750" w="180975">
                  <a:moveTo>
                    <a:pt x="178594" y="286226"/>
                  </a:moveTo>
                  <a:lnTo>
                    <a:pt x="178594" y="7144"/>
                  </a:lnTo>
                  <a:lnTo>
                    <a:pt x="7144" y="1976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2" name="Google Shape;262;p16"/>
            <p:cNvSpPr/>
            <p:nvPr/>
          </p:nvSpPr>
          <p:spPr>
            <a:xfrm>
              <a:off x="4227671" y="2691289"/>
              <a:ext cx="123825" cy="200025"/>
            </a:xfrm>
            <a:custGeom>
              <a:rect b="b" l="l" r="r" t="t"/>
              <a:pathLst>
                <a:path extrusionOk="0" h="200025" w="123825">
                  <a:moveTo>
                    <a:pt x="7144" y="193834"/>
                  </a:moveTo>
                  <a:lnTo>
                    <a:pt x="122396" y="134779"/>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3" name="Google Shape;263;p16"/>
            <p:cNvSpPr/>
            <p:nvPr/>
          </p:nvSpPr>
          <p:spPr>
            <a:xfrm>
              <a:off x="4113371" y="2691289"/>
              <a:ext cx="123825" cy="200025"/>
            </a:xfrm>
            <a:custGeom>
              <a:rect b="b" l="l" r="r" t="t"/>
              <a:pathLst>
                <a:path extrusionOk="0" h="200025" w="123825">
                  <a:moveTo>
                    <a:pt x="121444" y="193834"/>
                  </a:moveTo>
                  <a:lnTo>
                    <a:pt x="121444" y="7144"/>
                  </a:lnTo>
                  <a:lnTo>
                    <a:pt x="7144" y="134779"/>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4" name="Google Shape;264;p16"/>
            <p:cNvSpPr/>
            <p:nvPr/>
          </p:nvSpPr>
          <p:spPr>
            <a:xfrm>
              <a:off x="4227671" y="3134201"/>
              <a:ext cx="685800" cy="295275"/>
            </a:xfrm>
            <a:custGeom>
              <a:rect b="b" l="l" r="r" t="t"/>
              <a:pathLst>
                <a:path extrusionOk="0" h="295275" w="685800">
                  <a:moveTo>
                    <a:pt x="684371" y="121444"/>
                  </a:moveTo>
                  <a:lnTo>
                    <a:pt x="345281" y="295751"/>
                  </a:lnTo>
                  <a:lnTo>
                    <a:pt x="7144" y="121444"/>
                  </a:lnTo>
                  <a:lnTo>
                    <a:pt x="34528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5" name="Google Shape;265;p16"/>
            <p:cNvSpPr/>
            <p:nvPr/>
          </p:nvSpPr>
          <p:spPr>
            <a:xfrm>
              <a:off x="4462939" y="2966561"/>
              <a:ext cx="447675" cy="466725"/>
            </a:xfrm>
            <a:custGeom>
              <a:rect b="b" l="l" r="r" t="t"/>
              <a:pathLst>
                <a:path extrusionOk="0" h="466725" w="447675">
                  <a:moveTo>
                    <a:pt x="7144" y="158591"/>
                  </a:moveTo>
                  <a:lnTo>
                    <a:pt x="110014" y="463391"/>
                  </a:lnTo>
                  <a:lnTo>
                    <a:pt x="448151" y="289084"/>
                  </a:lnTo>
                  <a:lnTo>
                    <a:pt x="300514"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6" name="Google Shape;266;p16"/>
            <p:cNvSpPr/>
            <p:nvPr/>
          </p:nvSpPr>
          <p:spPr>
            <a:xfrm>
              <a:off x="4227671" y="2996089"/>
              <a:ext cx="352425" cy="438150"/>
            </a:xfrm>
            <a:custGeom>
              <a:rect b="b" l="l" r="r" t="t"/>
              <a:pathLst>
                <a:path extrusionOk="0" h="438150" w="352425">
                  <a:moveTo>
                    <a:pt x="7144" y="7144"/>
                  </a:moveTo>
                  <a:lnTo>
                    <a:pt x="7144" y="259556"/>
                  </a:lnTo>
                  <a:lnTo>
                    <a:pt x="345281" y="433864"/>
                  </a:lnTo>
                  <a:lnTo>
                    <a:pt x="242411" y="129064"/>
                  </a:ln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7" name="Google Shape;267;p16"/>
            <p:cNvSpPr/>
            <p:nvPr/>
          </p:nvSpPr>
          <p:spPr>
            <a:xfrm>
              <a:off x="4227671" y="2875121"/>
              <a:ext cx="542925" cy="257175"/>
            </a:xfrm>
            <a:custGeom>
              <a:rect b="b" l="l" r="r" t="t"/>
              <a:pathLst>
                <a:path extrusionOk="0" h="257175" w="542925">
                  <a:moveTo>
                    <a:pt x="7144" y="128111"/>
                  </a:moveTo>
                  <a:lnTo>
                    <a:pt x="242411" y="250031"/>
                  </a:lnTo>
                  <a:lnTo>
                    <a:pt x="535781" y="98584"/>
                  </a:lnTo>
                  <a:lnTo>
                    <a:pt x="242411"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8" name="Google Shape;268;p16"/>
            <p:cNvSpPr/>
            <p:nvPr/>
          </p:nvSpPr>
          <p:spPr>
            <a:xfrm>
              <a:off x="4227671" y="2727484"/>
              <a:ext cx="342900" cy="400050"/>
            </a:xfrm>
            <a:custGeom>
              <a:rect b="b" l="l" r="r" t="t"/>
              <a:pathLst>
                <a:path extrusionOk="0" h="400050" w="342900">
                  <a:moveTo>
                    <a:pt x="335756" y="110014"/>
                  </a:moveTo>
                  <a:lnTo>
                    <a:pt x="242411" y="397669"/>
                  </a:lnTo>
                  <a:lnTo>
                    <a:pt x="7144" y="275749"/>
                  </a:lnTo>
                  <a:lnTo>
                    <a:pt x="136684" y="7144"/>
                  </a:lnTo>
                  <a:close/>
                </a:path>
              </a:pathLst>
            </a:cu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9" name="Google Shape;269;p16"/>
            <p:cNvSpPr/>
            <p:nvPr/>
          </p:nvSpPr>
          <p:spPr>
            <a:xfrm>
              <a:off x="4462939" y="2727484"/>
              <a:ext cx="304800" cy="400050"/>
            </a:xfrm>
            <a:custGeom>
              <a:rect b="b" l="l" r="r" t="t"/>
              <a:pathLst>
                <a:path extrusionOk="0" h="400050" w="304800">
                  <a:moveTo>
                    <a:pt x="300514" y="7144"/>
                  </a:moveTo>
                  <a:lnTo>
                    <a:pt x="300514" y="246221"/>
                  </a:lnTo>
                  <a:lnTo>
                    <a:pt x="7144" y="397669"/>
                  </a:lnTo>
                  <a:lnTo>
                    <a:pt x="100489" y="110014"/>
                  </a:lnTo>
                  <a:close/>
                </a:path>
              </a:pathLst>
            </a:custGeom>
            <a:solidFill>
              <a:srgbClr val="A0A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0" name="Google Shape;270;p16"/>
            <p:cNvSpPr/>
            <p:nvPr/>
          </p:nvSpPr>
          <p:spPr>
            <a:xfrm>
              <a:off x="4357211" y="2624614"/>
              <a:ext cx="409575" cy="219075"/>
            </a:xfrm>
            <a:custGeom>
              <a:rect b="b" l="l" r="r" t="t"/>
              <a:pathLst>
                <a:path extrusionOk="0" h="219075" w="409575">
                  <a:moveTo>
                    <a:pt x="406241" y="110014"/>
                  </a:moveTo>
                  <a:lnTo>
                    <a:pt x="206216" y="212884"/>
                  </a:lnTo>
                  <a:lnTo>
                    <a:pt x="7144" y="110014"/>
                  </a:lnTo>
                  <a:lnTo>
                    <a:pt x="206216" y="7144"/>
                  </a:lnTo>
                  <a:close/>
                </a:path>
              </a:pathLst>
            </a:custGeom>
            <a:solidFill>
              <a:srgbClr val="C1C1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1" name="Google Shape;271;p16"/>
            <p:cNvSpPr/>
            <p:nvPr/>
          </p:nvSpPr>
          <p:spPr>
            <a:xfrm>
              <a:off x="4357211" y="2353151"/>
              <a:ext cx="409575" cy="219075"/>
            </a:xfrm>
            <a:custGeom>
              <a:rect b="b" l="l" r="r" t="t"/>
              <a:pathLst>
                <a:path extrusionOk="0" h="219075" w="409575">
                  <a:moveTo>
                    <a:pt x="7144" y="110014"/>
                  </a:moveTo>
                  <a:lnTo>
                    <a:pt x="206216" y="7144"/>
                  </a:lnTo>
                  <a:lnTo>
                    <a:pt x="406241" y="110014"/>
                  </a:lnTo>
                  <a:lnTo>
                    <a:pt x="206216" y="213836"/>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2" name="Google Shape;272;p16"/>
            <p:cNvSpPr/>
            <p:nvPr/>
          </p:nvSpPr>
          <p:spPr>
            <a:xfrm>
              <a:off x="4357211" y="2456021"/>
              <a:ext cx="209550" cy="247650"/>
            </a:xfrm>
            <a:custGeom>
              <a:rect b="b" l="l" r="r" t="t"/>
              <a:pathLst>
                <a:path extrusionOk="0" h="247650" w="209550">
                  <a:moveTo>
                    <a:pt x="7144" y="139541"/>
                  </a:moveTo>
                  <a:lnTo>
                    <a:pt x="7144" y="7144"/>
                  </a:lnTo>
                  <a:lnTo>
                    <a:pt x="206216" y="110966"/>
                  </a:lnTo>
                  <a:lnTo>
                    <a:pt x="206216" y="24241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3" name="Google Shape;273;p16"/>
            <p:cNvSpPr/>
            <p:nvPr/>
          </p:nvSpPr>
          <p:spPr>
            <a:xfrm>
              <a:off x="4556284" y="2456021"/>
              <a:ext cx="209550" cy="247650"/>
            </a:xfrm>
            <a:custGeom>
              <a:rect b="b" l="l" r="r" t="t"/>
              <a:pathLst>
                <a:path extrusionOk="0" h="247650" w="209550">
                  <a:moveTo>
                    <a:pt x="7144" y="110966"/>
                  </a:moveTo>
                  <a:lnTo>
                    <a:pt x="207169" y="7144"/>
                  </a:lnTo>
                  <a:lnTo>
                    <a:pt x="207169" y="139541"/>
                  </a:lnTo>
                  <a:lnTo>
                    <a:pt x="7144" y="24241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4" name="Google Shape;274;p16"/>
            <p:cNvSpPr/>
            <p:nvPr/>
          </p:nvSpPr>
          <p:spPr>
            <a:xfrm>
              <a:off x="4357211" y="2578894"/>
              <a:ext cx="209550" cy="257175"/>
            </a:xfrm>
            <a:custGeom>
              <a:rect b="b" l="l" r="r" t="t"/>
              <a:pathLst>
                <a:path extrusionOk="0" h="257175" w="209550">
                  <a:moveTo>
                    <a:pt x="7144" y="155734"/>
                  </a:moveTo>
                  <a:lnTo>
                    <a:pt x="7144" y="7144"/>
                  </a:lnTo>
                  <a:lnTo>
                    <a:pt x="206216" y="110014"/>
                  </a:lnTo>
                  <a:lnTo>
                    <a:pt x="206216" y="258604"/>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5" name="Google Shape;275;p16"/>
            <p:cNvSpPr/>
            <p:nvPr/>
          </p:nvSpPr>
          <p:spPr>
            <a:xfrm>
              <a:off x="4556284" y="2578894"/>
              <a:ext cx="209550" cy="257175"/>
            </a:xfrm>
            <a:custGeom>
              <a:rect b="b" l="l" r="r" t="t"/>
              <a:pathLst>
                <a:path extrusionOk="0" h="257175" w="209550">
                  <a:moveTo>
                    <a:pt x="7144" y="110014"/>
                  </a:moveTo>
                  <a:lnTo>
                    <a:pt x="207169" y="7144"/>
                  </a:lnTo>
                  <a:lnTo>
                    <a:pt x="207169" y="155734"/>
                  </a:lnTo>
                  <a:lnTo>
                    <a:pt x="7144" y="258604"/>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6" name="Google Shape;276;p16"/>
            <p:cNvSpPr/>
            <p:nvPr/>
          </p:nvSpPr>
          <p:spPr>
            <a:xfrm>
              <a:off x="4513421" y="2298859"/>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7" name="Google Shape;277;p16"/>
            <p:cNvSpPr/>
            <p:nvPr/>
          </p:nvSpPr>
          <p:spPr>
            <a:xfrm>
              <a:off x="4513421" y="2321719"/>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8" name="Google Shape;278;p16"/>
            <p:cNvSpPr/>
            <p:nvPr/>
          </p:nvSpPr>
          <p:spPr>
            <a:xfrm>
              <a:off x="4556284" y="2321719"/>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9" name="Google Shape;279;p16"/>
            <p:cNvSpPr/>
            <p:nvPr/>
          </p:nvSpPr>
          <p:spPr>
            <a:xfrm>
              <a:off x="443531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0" name="Google Shape;280;p16"/>
            <p:cNvSpPr/>
            <p:nvPr/>
          </p:nvSpPr>
          <p:spPr>
            <a:xfrm>
              <a:off x="443531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1" name="Google Shape;281;p16"/>
            <p:cNvSpPr/>
            <p:nvPr/>
          </p:nvSpPr>
          <p:spPr>
            <a:xfrm>
              <a:off x="447817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2" name="Google Shape;282;p16"/>
            <p:cNvSpPr/>
            <p:nvPr/>
          </p:nvSpPr>
          <p:spPr>
            <a:xfrm>
              <a:off x="435721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3" name="Google Shape;283;p16"/>
            <p:cNvSpPr/>
            <p:nvPr/>
          </p:nvSpPr>
          <p:spPr>
            <a:xfrm>
              <a:off x="435721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4" name="Google Shape;284;p16"/>
            <p:cNvSpPr/>
            <p:nvPr/>
          </p:nvSpPr>
          <p:spPr>
            <a:xfrm>
              <a:off x="440007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5" name="Google Shape;285;p16"/>
            <p:cNvSpPr/>
            <p:nvPr/>
          </p:nvSpPr>
          <p:spPr>
            <a:xfrm>
              <a:off x="443531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6" name="Google Shape;286;p16"/>
            <p:cNvSpPr/>
            <p:nvPr/>
          </p:nvSpPr>
          <p:spPr>
            <a:xfrm>
              <a:off x="443531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7" name="Google Shape;287;p16"/>
            <p:cNvSpPr/>
            <p:nvPr/>
          </p:nvSpPr>
          <p:spPr>
            <a:xfrm>
              <a:off x="447817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8" name="Google Shape;288;p16"/>
            <p:cNvSpPr/>
            <p:nvPr/>
          </p:nvSpPr>
          <p:spPr>
            <a:xfrm>
              <a:off x="4591526" y="2339816"/>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9" name="Google Shape;289;p16"/>
            <p:cNvSpPr/>
            <p:nvPr/>
          </p:nvSpPr>
          <p:spPr>
            <a:xfrm>
              <a:off x="4591526" y="2361724"/>
              <a:ext cx="57150" cy="85725"/>
            </a:xfrm>
            <a:custGeom>
              <a:rect b="b" l="l" r="r" t="t"/>
              <a:pathLst>
                <a:path extrusionOk="0" h="85725" w="57150">
                  <a:moveTo>
                    <a:pt x="7144" y="7144"/>
                  </a:moveTo>
                  <a:lnTo>
                    <a:pt x="7144" y="61436"/>
                  </a:lnTo>
                  <a:lnTo>
                    <a:pt x="50006" y="84296"/>
                  </a:lnTo>
                  <a:lnTo>
                    <a:pt x="50006" y="3000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0" name="Google Shape;290;p16"/>
            <p:cNvSpPr/>
            <p:nvPr/>
          </p:nvSpPr>
          <p:spPr>
            <a:xfrm>
              <a:off x="4634389" y="2361724"/>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1" name="Google Shape;291;p16"/>
            <p:cNvSpPr/>
            <p:nvPr/>
          </p:nvSpPr>
          <p:spPr>
            <a:xfrm>
              <a:off x="4669631" y="2379821"/>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2" name="Google Shape;292;p16"/>
            <p:cNvSpPr/>
            <p:nvPr/>
          </p:nvSpPr>
          <p:spPr>
            <a:xfrm>
              <a:off x="4669631" y="2402681"/>
              <a:ext cx="57150" cy="85725"/>
            </a:xfrm>
            <a:custGeom>
              <a:rect b="b" l="l" r="r" t="t"/>
              <a:pathLst>
                <a:path extrusionOk="0" h="85725" w="57150">
                  <a:moveTo>
                    <a:pt x="7144" y="7144"/>
                  </a:moveTo>
                  <a:lnTo>
                    <a:pt x="7144" y="60484"/>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3" name="Google Shape;293;p16"/>
            <p:cNvSpPr/>
            <p:nvPr/>
          </p:nvSpPr>
          <p:spPr>
            <a:xfrm>
              <a:off x="4712494" y="2402681"/>
              <a:ext cx="57150" cy="85725"/>
            </a:xfrm>
            <a:custGeom>
              <a:rect b="b" l="l" r="r" t="t"/>
              <a:pathLst>
                <a:path extrusionOk="0" h="85725" w="57150">
                  <a:moveTo>
                    <a:pt x="7144" y="29051"/>
                  </a:moveTo>
                  <a:lnTo>
                    <a:pt x="50959" y="7144"/>
                  </a:lnTo>
                  <a:lnTo>
                    <a:pt x="50959" y="60484"/>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4" name="Google Shape;294;p16"/>
            <p:cNvSpPr/>
            <p:nvPr/>
          </p:nvSpPr>
          <p:spPr>
            <a:xfrm>
              <a:off x="4591526" y="2419826"/>
              <a:ext cx="95250" cy="57150"/>
            </a:xfrm>
            <a:custGeom>
              <a:rect b="b" l="l" r="r" t="t"/>
              <a:pathLst>
                <a:path extrusionOk="0" h="57150" w="95250">
                  <a:moveTo>
                    <a:pt x="50006" y="51911"/>
                  </a:moveTo>
                  <a:lnTo>
                    <a:pt x="7144" y="30004"/>
                  </a:lnTo>
                  <a:lnTo>
                    <a:pt x="50006" y="7144"/>
                  </a:lnTo>
                  <a:lnTo>
                    <a:pt x="93821" y="30004"/>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5" name="Google Shape;295;p16"/>
            <p:cNvSpPr/>
            <p:nvPr/>
          </p:nvSpPr>
          <p:spPr>
            <a:xfrm>
              <a:off x="4591526" y="2442686"/>
              <a:ext cx="57150" cy="85725"/>
            </a:xfrm>
            <a:custGeom>
              <a:rect b="b" l="l" r="r" t="t"/>
              <a:pathLst>
                <a:path extrusionOk="0" h="85725" w="57150">
                  <a:moveTo>
                    <a:pt x="7144" y="7144"/>
                  </a:moveTo>
                  <a:lnTo>
                    <a:pt x="7144" y="61436"/>
                  </a:lnTo>
                  <a:lnTo>
                    <a:pt x="50006" y="83344"/>
                  </a:lnTo>
                  <a:lnTo>
                    <a:pt x="50006" y="2905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6" name="Google Shape;296;p16"/>
            <p:cNvSpPr/>
            <p:nvPr/>
          </p:nvSpPr>
          <p:spPr>
            <a:xfrm>
              <a:off x="4634389" y="2442686"/>
              <a:ext cx="57150" cy="85725"/>
            </a:xfrm>
            <a:custGeom>
              <a:rect b="b" l="l" r="r" t="t"/>
              <a:pathLst>
                <a:path extrusionOk="0" h="85725" w="57150">
                  <a:moveTo>
                    <a:pt x="7144" y="29051"/>
                  </a:moveTo>
                  <a:lnTo>
                    <a:pt x="50959" y="7144"/>
                  </a:lnTo>
                  <a:lnTo>
                    <a:pt x="50959" y="61436"/>
                  </a:lnTo>
                  <a:lnTo>
                    <a:pt x="7144" y="833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7" name="Google Shape;297;p16"/>
            <p:cNvSpPr/>
            <p:nvPr/>
          </p:nvSpPr>
          <p:spPr>
            <a:xfrm>
              <a:off x="4513421" y="2460784"/>
              <a:ext cx="95250" cy="57150"/>
            </a:xfrm>
            <a:custGeom>
              <a:rect b="b" l="l" r="r" t="t"/>
              <a:pathLst>
                <a:path extrusionOk="0" h="57150" w="95250">
                  <a:moveTo>
                    <a:pt x="50006" y="51911"/>
                  </a:moveTo>
                  <a:lnTo>
                    <a:pt x="7144" y="29051"/>
                  </a:lnTo>
                  <a:lnTo>
                    <a:pt x="50006" y="7144"/>
                  </a:lnTo>
                  <a:lnTo>
                    <a:pt x="93821" y="29051"/>
                  </a:lnTo>
                  <a:close/>
                </a:path>
              </a:pathLst>
            </a:custGeom>
            <a:solidFill>
              <a:srgbClr val="76D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8" name="Google Shape;298;p16"/>
            <p:cNvSpPr/>
            <p:nvPr/>
          </p:nvSpPr>
          <p:spPr>
            <a:xfrm>
              <a:off x="4513421" y="2482691"/>
              <a:ext cx="57150" cy="85725"/>
            </a:xfrm>
            <a:custGeom>
              <a:rect b="b" l="l" r="r" t="t"/>
              <a:pathLst>
                <a:path extrusionOk="0" h="85725" w="57150">
                  <a:moveTo>
                    <a:pt x="7144" y="7144"/>
                  </a:moveTo>
                  <a:lnTo>
                    <a:pt x="7144" y="61436"/>
                  </a:lnTo>
                  <a:lnTo>
                    <a:pt x="50006" y="84296"/>
                  </a:lnTo>
                  <a:lnTo>
                    <a:pt x="50006" y="3000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99" name="Google Shape;299;p16"/>
            <p:cNvSpPr/>
            <p:nvPr/>
          </p:nvSpPr>
          <p:spPr>
            <a:xfrm>
              <a:off x="4556284" y="2482691"/>
              <a:ext cx="57150" cy="85725"/>
            </a:xfrm>
            <a:custGeom>
              <a:rect b="b" l="l" r="r" t="t"/>
              <a:pathLst>
                <a:path extrusionOk="0" h="85725" w="57150">
                  <a:moveTo>
                    <a:pt x="7144" y="30004"/>
                  </a:moveTo>
                  <a:lnTo>
                    <a:pt x="50959" y="7144"/>
                  </a:lnTo>
                  <a:lnTo>
                    <a:pt x="50959" y="61436"/>
                  </a:lnTo>
                  <a:lnTo>
                    <a:pt x="7144" y="84296"/>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0" name="Google Shape;300;p16"/>
            <p:cNvSpPr/>
            <p:nvPr/>
          </p:nvSpPr>
          <p:spPr>
            <a:xfrm>
              <a:off x="4462939" y="2935129"/>
              <a:ext cx="123825" cy="190500"/>
            </a:xfrm>
            <a:custGeom>
              <a:rect b="b" l="l" r="r" t="t"/>
              <a:pathLst>
                <a:path extrusionOk="0" h="190500" w="123825">
                  <a:moveTo>
                    <a:pt x="7144" y="190024"/>
                  </a:moveTo>
                  <a:lnTo>
                    <a:pt x="119539" y="13192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1" name="Google Shape;301;p16"/>
            <p:cNvSpPr/>
            <p:nvPr/>
          </p:nvSpPr>
          <p:spPr>
            <a:xfrm>
              <a:off x="4350544" y="2935129"/>
              <a:ext cx="123825" cy="190500"/>
            </a:xfrm>
            <a:custGeom>
              <a:rect b="b" l="l" r="r" t="t"/>
              <a:pathLst>
                <a:path extrusionOk="0" h="190500" w="123825">
                  <a:moveTo>
                    <a:pt x="119539" y="190024"/>
                  </a:moveTo>
                  <a:lnTo>
                    <a:pt x="119539" y="7144"/>
                  </a:lnTo>
                  <a:lnTo>
                    <a:pt x="7144" y="13192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2" name="Google Shape;302;p16"/>
            <p:cNvSpPr/>
            <p:nvPr/>
          </p:nvSpPr>
          <p:spPr>
            <a:xfrm>
              <a:off x="4462939" y="2881789"/>
              <a:ext cx="95250" cy="142875"/>
            </a:xfrm>
            <a:custGeom>
              <a:rect b="b" l="l" r="r" t="t"/>
              <a:pathLst>
                <a:path extrusionOk="0" h="142875" w="95250">
                  <a:moveTo>
                    <a:pt x="7144" y="143351"/>
                  </a:moveTo>
                  <a:lnTo>
                    <a:pt x="90964" y="100489"/>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3" name="Google Shape;303;p16"/>
            <p:cNvSpPr/>
            <p:nvPr/>
          </p:nvSpPr>
          <p:spPr>
            <a:xfrm>
              <a:off x="4378166" y="2881789"/>
              <a:ext cx="95250" cy="142875"/>
            </a:xfrm>
            <a:custGeom>
              <a:rect b="b" l="l" r="r" t="t"/>
              <a:pathLst>
                <a:path extrusionOk="0" h="142875" w="95250">
                  <a:moveTo>
                    <a:pt x="91916" y="143351"/>
                  </a:moveTo>
                  <a:lnTo>
                    <a:pt x="91916" y="7144"/>
                  </a:lnTo>
                  <a:lnTo>
                    <a:pt x="7144" y="100489"/>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4" name="Google Shape;304;p16"/>
            <p:cNvSpPr/>
            <p:nvPr/>
          </p:nvSpPr>
          <p:spPr>
            <a:xfrm>
              <a:off x="4565809" y="3268504"/>
              <a:ext cx="104775" cy="161925"/>
            </a:xfrm>
            <a:custGeom>
              <a:rect b="b" l="l" r="r" t="t"/>
              <a:pathLst>
                <a:path extrusionOk="0" h="161925" w="104775">
                  <a:moveTo>
                    <a:pt x="7144" y="161449"/>
                  </a:moveTo>
                  <a:lnTo>
                    <a:pt x="102394" y="112871"/>
                  </a:lnTo>
                  <a:lnTo>
                    <a:pt x="7144" y="7144"/>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5" name="Google Shape;305;p16"/>
            <p:cNvSpPr/>
            <p:nvPr/>
          </p:nvSpPr>
          <p:spPr>
            <a:xfrm>
              <a:off x="4470559" y="3268504"/>
              <a:ext cx="104775" cy="161925"/>
            </a:xfrm>
            <a:custGeom>
              <a:rect b="b" l="l" r="r" t="t"/>
              <a:pathLst>
                <a:path extrusionOk="0" h="161925" w="104775">
                  <a:moveTo>
                    <a:pt x="102394" y="161449"/>
                  </a:moveTo>
                  <a:lnTo>
                    <a:pt x="102394" y="7144"/>
                  </a:lnTo>
                  <a:lnTo>
                    <a:pt x="7144" y="112871"/>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6" name="Google Shape;306;p16"/>
            <p:cNvSpPr/>
            <p:nvPr/>
          </p:nvSpPr>
          <p:spPr>
            <a:xfrm>
              <a:off x="4826794" y="2539841"/>
              <a:ext cx="85725" cy="123825"/>
            </a:xfrm>
            <a:custGeom>
              <a:rect b="b" l="l" r="r" t="t"/>
              <a:pathLst>
                <a:path extrusionOk="0" h="123825" w="85725">
                  <a:moveTo>
                    <a:pt x="7144" y="122396"/>
                  </a:moveTo>
                  <a:lnTo>
                    <a:pt x="78581" y="86201"/>
                  </a:lnTo>
                  <a:lnTo>
                    <a:pt x="7144" y="7144"/>
                  </a:lnTo>
                  <a:close/>
                </a:path>
              </a:pathLst>
            </a:custGeom>
            <a:solidFill>
              <a:srgbClr val="0D91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7" name="Google Shape;307;p16"/>
            <p:cNvSpPr/>
            <p:nvPr/>
          </p:nvSpPr>
          <p:spPr>
            <a:xfrm>
              <a:off x="4756309" y="2539841"/>
              <a:ext cx="76200" cy="123825"/>
            </a:xfrm>
            <a:custGeom>
              <a:rect b="b" l="l" r="r" t="t"/>
              <a:pathLst>
                <a:path extrusionOk="0" h="123825" w="76200">
                  <a:moveTo>
                    <a:pt x="77629" y="122396"/>
                  </a:moveTo>
                  <a:lnTo>
                    <a:pt x="77629" y="7144"/>
                  </a:lnTo>
                  <a:lnTo>
                    <a:pt x="7144" y="86201"/>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8" name="Google Shape;308;p16"/>
            <p:cNvSpPr/>
            <p:nvPr/>
          </p:nvSpPr>
          <p:spPr>
            <a:xfrm>
              <a:off x="4558189" y="1991201"/>
              <a:ext cx="209550" cy="342900"/>
            </a:xfrm>
            <a:custGeom>
              <a:rect b="b" l="l" r="r" t="t"/>
              <a:pathLst>
                <a:path extrusionOk="0" h="342900" w="209550">
                  <a:moveTo>
                    <a:pt x="7144" y="336709"/>
                  </a:moveTo>
                  <a:lnTo>
                    <a:pt x="210026" y="231934"/>
                  </a:lnTo>
                  <a:lnTo>
                    <a:pt x="7144" y="7144"/>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09" name="Google Shape;309;p16"/>
            <p:cNvSpPr/>
            <p:nvPr/>
          </p:nvSpPr>
          <p:spPr>
            <a:xfrm>
              <a:off x="4355306" y="1991201"/>
              <a:ext cx="209550" cy="342900"/>
            </a:xfrm>
            <a:custGeom>
              <a:rect b="b" l="l" r="r" t="t"/>
              <a:pathLst>
                <a:path extrusionOk="0" h="342900" w="209550">
                  <a:moveTo>
                    <a:pt x="210026" y="336709"/>
                  </a:moveTo>
                  <a:lnTo>
                    <a:pt x="210026" y="7144"/>
                  </a:lnTo>
                  <a:lnTo>
                    <a:pt x="7144" y="231934"/>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0" name="Google Shape;310;p16"/>
            <p:cNvSpPr/>
            <p:nvPr/>
          </p:nvSpPr>
          <p:spPr>
            <a:xfrm>
              <a:off x="4563904" y="2847499"/>
              <a:ext cx="209550" cy="180975"/>
            </a:xfrm>
            <a:custGeom>
              <a:rect b="b" l="l" r="r" t="t"/>
              <a:pathLst>
                <a:path extrusionOk="0" h="180975" w="209550">
                  <a:moveTo>
                    <a:pt x="42386" y="14764"/>
                  </a:moveTo>
                  <a:lnTo>
                    <a:pt x="7144" y="32861"/>
                  </a:lnTo>
                  <a:lnTo>
                    <a:pt x="94774" y="179546"/>
                  </a:lnTo>
                  <a:lnTo>
                    <a:pt x="150019" y="150971"/>
                  </a:lnTo>
                  <a:lnTo>
                    <a:pt x="210979" y="7144"/>
                  </a:lnTo>
                  <a:close/>
                </a:path>
              </a:pathLst>
            </a:custGeom>
            <a:solidFill>
              <a:srgbClr val="7A7A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1" name="Google Shape;311;p16"/>
            <p:cNvSpPr/>
            <p:nvPr/>
          </p:nvSpPr>
          <p:spPr>
            <a:xfrm>
              <a:off x="4651534" y="2991326"/>
              <a:ext cx="66675" cy="57150"/>
            </a:xfrm>
            <a:custGeom>
              <a:rect b="b" l="l" r="r" t="t"/>
              <a:pathLst>
                <a:path extrusionOk="0" h="57150" w="66675">
                  <a:moveTo>
                    <a:pt x="54769" y="51911"/>
                  </a:moveTo>
                  <a:lnTo>
                    <a:pt x="62389" y="7144"/>
                  </a:lnTo>
                  <a:lnTo>
                    <a:pt x="7144" y="35719"/>
                  </a:lnTo>
                  <a:close/>
                </a:path>
              </a:pathLst>
            </a:custGeom>
            <a:solidFill>
              <a:srgbClr val="91919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2" name="Google Shape;312;p16"/>
            <p:cNvSpPr/>
            <p:nvPr/>
          </p:nvSpPr>
          <p:spPr>
            <a:xfrm>
              <a:off x="4566761" y="2772251"/>
              <a:ext cx="266700" cy="142875"/>
            </a:xfrm>
            <a:custGeom>
              <a:rect b="b" l="l" r="r" t="t"/>
              <a:pathLst>
                <a:path extrusionOk="0" h="142875" w="266700">
                  <a:moveTo>
                    <a:pt x="135731" y="140494"/>
                  </a:moveTo>
                  <a:lnTo>
                    <a:pt x="7144" y="73819"/>
                  </a:lnTo>
                  <a:lnTo>
                    <a:pt x="135731" y="7144"/>
                  </a:lnTo>
                  <a:lnTo>
                    <a:pt x="264319" y="73819"/>
                  </a:lnTo>
                  <a:close/>
                </a:path>
              </a:pathLst>
            </a:custGeom>
            <a:solidFill>
              <a:srgbClr val="047C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3" name="Google Shape;313;p16"/>
            <p:cNvSpPr/>
            <p:nvPr/>
          </p:nvSpPr>
          <p:spPr>
            <a:xfrm>
              <a:off x="4566761" y="2838926"/>
              <a:ext cx="142875" cy="152400"/>
            </a:xfrm>
            <a:custGeom>
              <a:rect b="b" l="l" r="r" t="t"/>
              <a:pathLst>
                <a:path extrusionOk="0" h="152400" w="142875">
                  <a:moveTo>
                    <a:pt x="7144" y="7144"/>
                  </a:moveTo>
                  <a:lnTo>
                    <a:pt x="135731" y="150019"/>
                  </a:lnTo>
                  <a:lnTo>
                    <a:pt x="135731" y="73819"/>
                  </a:lnTo>
                  <a:close/>
                </a:path>
              </a:pathLst>
            </a:cu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4" name="Google Shape;314;p16"/>
            <p:cNvSpPr/>
            <p:nvPr/>
          </p:nvSpPr>
          <p:spPr>
            <a:xfrm>
              <a:off x="4695349" y="2838926"/>
              <a:ext cx="142875" cy="152400"/>
            </a:xfrm>
            <a:custGeom>
              <a:rect b="b" l="l" r="r" t="t"/>
              <a:pathLst>
                <a:path extrusionOk="0" h="152400" w="142875">
                  <a:moveTo>
                    <a:pt x="7144" y="73819"/>
                  </a:moveTo>
                  <a:lnTo>
                    <a:pt x="135731" y="7144"/>
                  </a:lnTo>
                  <a:lnTo>
                    <a:pt x="7144" y="150019"/>
                  </a:lnTo>
                  <a:close/>
                </a:path>
              </a:pathLst>
            </a:cu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5" name="Google Shape;315;p16"/>
            <p:cNvSpPr/>
            <p:nvPr/>
          </p:nvSpPr>
          <p:spPr>
            <a:xfrm>
              <a:off x="3895987" y="1672852"/>
              <a:ext cx="1352550" cy="1990725"/>
            </a:xfrm>
            <a:custGeom>
              <a:rect b="b" l="l" r="r" t="t"/>
              <a:pathLst>
                <a:path extrusionOk="0" h="1990725" w="1352550">
                  <a:moveTo>
                    <a:pt x="1191315" y="23550"/>
                  </a:moveTo>
                  <a:lnTo>
                    <a:pt x="1331333" y="23550"/>
                  </a:lnTo>
                  <a:lnTo>
                    <a:pt x="1331333" y="1420868"/>
                  </a:lnTo>
                  <a:cubicBezTo>
                    <a:pt x="1331333" y="1452300"/>
                    <a:pt x="1317045" y="1481828"/>
                    <a:pt x="1293233" y="1501830"/>
                  </a:cubicBezTo>
                  <a:lnTo>
                    <a:pt x="742688" y="1951410"/>
                  </a:lnTo>
                  <a:cubicBezTo>
                    <a:pt x="704588" y="1982843"/>
                    <a:pt x="649343" y="1982843"/>
                    <a:pt x="611243" y="1951410"/>
                  </a:cubicBezTo>
                  <a:lnTo>
                    <a:pt x="60698" y="1500878"/>
                  </a:lnTo>
                  <a:cubicBezTo>
                    <a:pt x="36885" y="1480875"/>
                    <a:pt x="22598" y="1451348"/>
                    <a:pt x="22598" y="1419915"/>
                  </a:cubicBezTo>
                  <a:lnTo>
                    <a:pt x="22598" y="22598"/>
                  </a:lnTo>
                  <a:lnTo>
                    <a:pt x="162615" y="22598"/>
                  </a:lnTo>
                </a:path>
              </a:pathLst>
            </a:custGeom>
            <a:noFill/>
            <a:ln cap="flat" cmpd="sng" w="30125">
              <a:solidFill>
                <a:srgbClr val="72D37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316" name="Google Shape;316;p16">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6"/>
          <p:cNvSpPr txBox="1"/>
          <p:nvPr/>
        </p:nvSpPr>
        <p:spPr>
          <a:xfrm>
            <a:off x="890742" y="3892951"/>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ΕΝΟΤΗΤΑ 4</a:t>
            </a:r>
            <a:endParaRPr b="1" i="0" sz="1200" u="none" cap="none" strike="noStrike">
              <a:solidFill>
                <a:schemeClr val="accent2"/>
              </a:solidFill>
              <a:latin typeface="Arial"/>
              <a:ea typeface="Arial"/>
              <a:cs typeface="Arial"/>
              <a:sym typeface="Arial"/>
            </a:endParaRPr>
          </a:p>
        </p:txBody>
      </p:sp>
      <p:sp>
        <p:nvSpPr>
          <p:cNvPr id="318" name="Google Shape;318;p16"/>
          <p:cNvSpPr txBox="1"/>
          <p:nvPr/>
        </p:nvSpPr>
        <p:spPr>
          <a:xfrm>
            <a:off x="3359631" y="3892951"/>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200"/>
              <a:buFont typeface="Arial"/>
              <a:buNone/>
            </a:pPr>
            <a:r>
              <a:rPr b="1" i="0" lang="el-GR" sz="1200" u="none" cap="none" strike="noStrike">
                <a:solidFill>
                  <a:schemeClr val="accent2"/>
                </a:solidFill>
                <a:latin typeface="Arial"/>
                <a:ea typeface="Arial"/>
                <a:cs typeface="Arial"/>
                <a:sym typeface="Arial"/>
              </a:rPr>
              <a:t>ΜΑΘΗΜΑ 3</a:t>
            </a:r>
            <a:endParaRPr b="0" i="0" sz="1400" u="none" cap="none" strike="noStrike">
              <a:solidFill>
                <a:srgbClr val="000000"/>
              </a:solidFill>
              <a:latin typeface="Arial"/>
              <a:ea typeface="Arial"/>
              <a:cs typeface="Arial"/>
              <a:sym typeface="Arial"/>
            </a:endParaRPr>
          </a:p>
        </p:txBody>
      </p:sp>
      <p:sp>
        <p:nvSpPr>
          <p:cNvPr id="319" name="Google Shape;319;p16"/>
          <p:cNvSpPr txBox="1"/>
          <p:nvPr/>
        </p:nvSpPr>
        <p:spPr>
          <a:xfrm>
            <a:off x="890741" y="4103929"/>
            <a:ext cx="22059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600"/>
              <a:buFont typeface="Arial"/>
              <a:buNone/>
            </a:pPr>
            <a:r>
              <a:rPr b="0" i="0" lang="el-GR" sz="1600" u="none" cap="none" strike="noStrike">
                <a:solidFill>
                  <a:schemeClr val="accent5"/>
                </a:solidFill>
                <a:latin typeface="Arial"/>
                <a:ea typeface="Arial"/>
                <a:cs typeface="Arial"/>
                <a:sym typeface="Arial"/>
              </a:rPr>
              <a:t>Η κουλ συμπεριφορά είναι η καλή συμπεριφορά</a:t>
            </a:r>
            <a:endParaRPr b="0" i="0" sz="1600" u="none" cap="none" strike="noStrike">
              <a:solidFill>
                <a:schemeClr val="accent5"/>
              </a:solidFill>
              <a:latin typeface="Arial"/>
              <a:ea typeface="Arial"/>
              <a:cs typeface="Arial"/>
              <a:sym typeface="Arial"/>
            </a:endParaRPr>
          </a:p>
        </p:txBody>
      </p:sp>
      <p:sp>
        <p:nvSpPr>
          <p:cNvPr id="320" name="Google Shape;320;p16"/>
          <p:cNvSpPr txBox="1"/>
          <p:nvPr/>
        </p:nvSpPr>
        <p:spPr>
          <a:xfrm>
            <a:off x="3359630" y="4103929"/>
            <a:ext cx="31614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5"/>
              </a:buClr>
              <a:buSzPts val="1100"/>
              <a:buFont typeface="Arial"/>
              <a:buNone/>
            </a:pPr>
            <a:r>
              <a:rPr b="0" i="0" lang="el-GR" sz="1600" u="none" cap="none" strike="noStrike">
                <a:solidFill>
                  <a:schemeClr val="accent5"/>
                </a:solidFill>
                <a:latin typeface="Arial"/>
                <a:ea typeface="Arial"/>
                <a:cs typeface="Arial"/>
                <a:sym typeface="Arial"/>
              </a:rPr>
              <a:t>Από αρνητικός σε καλός</a:t>
            </a:r>
            <a:endParaRPr b="0" i="0" sz="1400" u="none" cap="none" strike="noStrike">
              <a:solidFill>
                <a:srgbClr val="000000"/>
              </a:solidFill>
              <a:latin typeface="Arial"/>
              <a:ea typeface="Arial"/>
              <a:cs typeface="Arial"/>
              <a:sym typeface="Arial"/>
            </a:endParaRPr>
          </a:p>
        </p:txBody>
      </p:sp>
      <p:grpSp>
        <p:nvGrpSpPr>
          <p:cNvPr id="321" name="Google Shape;321;p16"/>
          <p:cNvGrpSpPr/>
          <p:nvPr/>
        </p:nvGrpSpPr>
        <p:grpSpPr>
          <a:xfrm>
            <a:off x="605626" y="3934634"/>
            <a:ext cx="312851" cy="252525"/>
            <a:chOff x="6458994" y="1641780"/>
            <a:chExt cx="625702" cy="505051"/>
          </a:xfrm>
        </p:grpSpPr>
        <p:sp>
          <p:nvSpPr>
            <p:cNvPr id="322" name="Google Shape;322;p16"/>
            <p:cNvSpPr/>
            <p:nvPr/>
          </p:nvSpPr>
          <p:spPr>
            <a:xfrm>
              <a:off x="6762025" y="1641780"/>
              <a:ext cx="322671" cy="505051"/>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3" name="Google Shape;323;p16"/>
            <p:cNvSpPr/>
            <p:nvPr/>
          </p:nvSpPr>
          <p:spPr>
            <a:xfrm>
              <a:off x="6458994" y="1641780"/>
              <a:ext cx="322671" cy="505051"/>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324" name="Google Shape;324;p16"/>
          <p:cNvGrpSpPr/>
          <p:nvPr/>
        </p:nvGrpSpPr>
        <p:grpSpPr>
          <a:xfrm>
            <a:off x="3066180" y="3934634"/>
            <a:ext cx="312851" cy="252525"/>
            <a:chOff x="6458994" y="1641780"/>
            <a:chExt cx="625702" cy="505051"/>
          </a:xfrm>
        </p:grpSpPr>
        <p:sp>
          <p:nvSpPr>
            <p:cNvPr id="325" name="Google Shape;325;p16"/>
            <p:cNvSpPr/>
            <p:nvPr/>
          </p:nvSpPr>
          <p:spPr>
            <a:xfrm>
              <a:off x="6762025" y="1641780"/>
              <a:ext cx="322671" cy="505051"/>
            </a:xfrm>
            <a:custGeom>
              <a:rect b="b" l="l" r="r" t="t"/>
              <a:pathLst>
                <a:path extrusionOk="0" h="505051" w="322671">
                  <a:moveTo>
                    <a:pt x="10522" y="504350"/>
                  </a:moveTo>
                  <a:lnTo>
                    <a:pt x="314956" y="347223"/>
                  </a:lnTo>
                  <a:lnTo>
                    <a:pt x="10522" y="10522"/>
                  </a:lnTo>
                  <a:close/>
                </a:path>
              </a:pathLst>
            </a:custGeom>
            <a:solidFill>
              <a:srgbClr val="34A8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6" name="Google Shape;326;p16"/>
            <p:cNvSpPr/>
            <p:nvPr/>
          </p:nvSpPr>
          <p:spPr>
            <a:xfrm>
              <a:off x="6458994" y="1641780"/>
              <a:ext cx="322671" cy="505051"/>
            </a:xfrm>
            <a:custGeom>
              <a:rect b="b" l="l" r="r" t="t"/>
              <a:pathLst>
                <a:path extrusionOk="0" h="505051" w="322671">
                  <a:moveTo>
                    <a:pt x="313553" y="504350"/>
                  </a:moveTo>
                  <a:lnTo>
                    <a:pt x="313553" y="10522"/>
                  </a:lnTo>
                  <a:lnTo>
                    <a:pt x="10522" y="347223"/>
                  </a:lnTo>
                  <a:close/>
                </a:path>
              </a:pathLst>
            </a:custGeom>
            <a:solidFill>
              <a:srgbClr val="72D3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3"/>
          <p:cNvGrpSpPr/>
          <p:nvPr/>
        </p:nvGrpSpPr>
        <p:grpSpPr>
          <a:xfrm>
            <a:off x="4011558" y="1170495"/>
            <a:ext cx="379833" cy="379833"/>
            <a:chOff x="3900092" y="1196022"/>
            <a:chExt cx="535428" cy="535428"/>
          </a:xfrm>
        </p:grpSpPr>
        <p:sp>
          <p:nvSpPr>
            <p:cNvPr id="125" name="Google Shape;125;p3"/>
            <p:cNvSpPr/>
            <p:nvPr/>
          </p:nvSpPr>
          <p:spPr>
            <a:xfrm>
              <a:off x="3900092" y="1196022"/>
              <a:ext cx="535428" cy="535428"/>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26" name="Google Shape;126;p3"/>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2"/>
            </a:solidFill>
            <a:ln>
              <a:noFill/>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27" name="Google Shape;127;p3"/>
          <p:cNvSpPr txBox="1"/>
          <p:nvPr/>
        </p:nvSpPr>
        <p:spPr>
          <a:xfrm>
            <a:off x="4556816" y="1052714"/>
            <a:ext cx="4077300" cy="61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2800"/>
              <a:buFont typeface="Arial"/>
              <a:buNone/>
            </a:pPr>
            <a:r>
              <a:rPr b="0" i="0" lang="el-GR" sz="2800" u="none" cap="none" strike="noStrike">
                <a:solidFill>
                  <a:schemeClr val="accent2"/>
                </a:solidFill>
                <a:latin typeface="Arial"/>
                <a:ea typeface="Arial"/>
                <a:cs typeface="Arial"/>
                <a:sym typeface="Arial"/>
              </a:rPr>
              <a:t>Εξέφρασε</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4556815" y="1514399"/>
            <a:ext cx="41979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l-GR" sz="1800" u="none" cap="none" strike="noStrike">
                <a:solidFill>
                  <a:schemeClr val="dk2"/>
                </a:solidFill>
                <a:latin typeface="Arial"/>
                <a:ea typeface="Arial"/>
                <a:cs typeface="Arial"/>
                <a:sym typeface="Arial"/>
              </a:rPr>
              <a:t>συναισθήματα και απόψεις με θετικό και αποτελεσματικό τρόπο</a:t>
            </a:r>
            <a:endParaRPr b="0" i="0" sz="1400" u="none" cap="none" strike="noStrike">
              <a:solidFill>
                <a:srgbClr val="000000"/>
              </a:solidFill>
              <a:latin typeface="Arial"/>
              <a:ea typeface="Arial"/>
              <a:cs typeface="Arial"/>
              <a:sym typeface="Arial"/>
            </a:endParaRPr>
          </a:p>
        </p:txBody>
      </p:sp>
      <p:grpSp>
        <p:nvGrpSpPr>
          <p:cNvPr id="129" name="Google Shape;129;p3"/>
          <p:cNvGrpSpPr/>
          <p:nvPr/>
        </p:nvGrpSpPr>
        <p:grpSpPr>
          <a:xfrm>
            <a:off x="4011728" y="2738745"/>
            <a:ext cx="379856" cy="379856"/>
            <a:chOff x="3900092" y="1196022"/>
            <a:chExt cx="535428" cy="535428"/>
          </a:xfrm>
        </p:grpSpPr>
        <p:sp>
          <p:nvSpPr>
            <p:cNvPr id="130" name="Google Shape;130;p3"/>
            <p:cNvSpPr/>
            <p:nvPr/>
          </p:nvSpPr>
          <p:spPr>
            <a:xfrm>
              <a:off x="3900092" y="1196022"/>
              <a:ext cx="535428" cy="535428"/>
            </a:xfrm>
            <a:prstGeom prst="ellipse">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31" name="Google Shape;131;p3"/>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2"/>
            </a:solidFill>
            <a:ln>
              <a:noFill/>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32" name="Google Shape;132;p3"/>
          <p:cNvSpPr txBox="1"/>
          <p:nvPr/>
        </p:nvSpPr>
        <p:spPr>
          <a:xfrm>
            <a:off x="4556815" y="2620912"/>
            <a:ext cx="4145281" cy="61552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2800"/>
              <a:buFont typeface="Arial"/>
              <a:buNone/>
            </a:pPr>
            <a:r>
              <a:rPr b="0" i="0" lang="el-GR" sz="2800" u="none" cap="none" strike="noStrike">
                <a:solidFill>
                  <a:schemeClr val="accent2"/>
                </a:solidFill>
                <a:latin typeface="Arial"/>
                <a:ea typeface="Arial"/>
                <a:cs typeface="Arial"/>
                <a:sym typeface="Arial"/>
              </a:rPr>
              <a:t>Απάντησε</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4556815" y="3082597"/>
            <a:ext cx="4197900" cy="73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lang="el-GR" sz="1800">
                <a:solidFill>
                  <a:schemeClr val="dk2"/>
                </a:solidFill>
              </a:rPr>
              <a:t>σ</a:t>
            </a:r>
            <a:r>
              <a:rPr b="0" i="0" lang="el-GR" sz="1800" u="none" cap="none" strike="noStrike">
                <a:solidFill>
                  <a:schemeClr val="dk2"/>
                </a:solidFill>
                <a:latin typeface="Arial"/>
                <a:ea typeface="Arial"/>
                <a:cs typeface="Arial"/>
                <a:sym typeface="Arial"/>
              </a:rPr>
              <a:t>την αρνητικότητα με εποικοδομητικό και πολιτισμένο τρόπο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730975" y="1802324"/>
            <a:ext cx="2737200" cy="15388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4400"/>
              <a:buFont typeface="Arial"/>
              <a:buNone/>
            </a:pPr>
            <a:r>
              <a:rPr b="1" i="0" lang="el-GR" sz="4400" u="none" cap="none" strike="noStrike">
                <a:solidFill>
                  <a:schemeClr val="dk2"/>
                </a:solidFill>
                <a:latin typeface="Arial"/>
                <a:ea typeface="Arial"/>
                <a:cs typeface="Arial"/>
                <a:sym typeface="Arial"/>
              </a:rPr>
              <a:t>Μάθημα</a:t>
            </a:r>
            <a:br>
              <a:rPr b="1" i="0" lang="el-GR" sz="4400" u="none" cap="none" strike="noStrike">
                <a:solidFill>
                  <a:schemeClr val="accent1"/>
                </a:solidFill>
                <a:latin typeface="Arial"/>
                <a:ea typeface="Arial"/>
                <a:cs typeface="Arial"/>
                <a:sym typeface="Arial"/>
              </a:rPr>
            </a:br>
            <a:r>
              <a:rPr b="1" i="0" lang="el-GR" sz="4400" u="none" cap="none" strike="noStrike">
                <a:solidFill>
                  <a:schemeClr val="accent2"/>
                </a:solidFill>
                <a:latin typeface="Arial"/>
                <a:ea typeface="Arial"/>
                <a:cs typeface="Arial"/>
                <a:sym typeface="Arial"/>
              </a:rPr>
              <a:t>Στόχοι</a:t>
            </a:r>
            <a:endParaRPr b="0" i="0" sz="1400" u="none" cap="none" strike="noStrike">
              <a:solidFill>
                <a:srgbClr val="000000"/>
              </a:solidFill>
              <a:latin typeface="Arial"/>
              <a:ea typeface="Arial"/>
              <a:cs typeface="Arial"/>
              <a:sym typeface="Arial"/>
            </a:endParaRPr>
          </a:p>
        </p:txBody>
      </p:sp>
      <p:sp>
        <p:nvSpPr>
          <p:cNvPr id="135" name="Google Shape;135;p3">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4">
            <a:alphaModFix/>
          </a:blip>
          <a:srcRect b="0" l="0" r="0" t="0"/>
          <a:stretch/>
        </p:blipFill>
        <p:spPr>
          <a:xfrm flipH="1">
            <a:off x="4697543" y="2254200"/>
            <a:ext cx="692933" cy="242533"/>
          </a:xfrm>
          <a:prstGeom prst="rect">
            <a:avLst/>
          </a:prstGeom>
          <a:noFill/>
          <a:ln>
            <a:noFill/>
          </a:ln>
        </p:spPr>
      </p:pic>
      <p:pic>
        <p:nvPicPr>
          <p:cNvPr id="137" name="Google Shape;137;p3"/>
          <p:cNvPicPr preferRelativeResize="0"/>
          <p:nvPr/>
        </p:nvPicPr>
        <p:blipFill rotWithShape="1">
          <a:blip r:embed="rId4">
            <a:alphaModFix/>
          </a:blip>
          <a:srcRect b="0" l="0" r="0" t="0"/>
          <a:stretch/>
        </p:blipFill>
        <p:spPr>
          <a:xfrm flipH="1">
            <a:off x="4697543" y="3821200"/>
            <a:ext cx="692933" cy="242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p:nvPr/>
        </p:nvSpPr>
        <p:spPr>
          <a:xfrm>
            <a:off x="2280486" y="3187550"/>
            <a:ext cx="54516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rPr b="0" i="0" lang="el-GR" sz="2400" u="none" cap="none" strike="noStrike">
                <a:solidFill>
                  <a:schemeClr val="dk2"/>
                </a:solidFill>
                <a:latin typeface="Arial"/>
                <a:ea typeface="Arial"/>
                <a:cs typeface="Arial"/>
                <a:sym typeface="Arial"/>
              </a:rPr>
              <a:t>Από αρνητικός σε καλός</a:t>
            </a:r>
            <a:endParaRPr b="0" i="0" sz="1400" u="none" cap="none" strike="noStrike">
              <a:solidFill>
                <a:srgbClr val="000000"/>
              </a:solidFill>
              <a:latin typeface="Arial"/>
              <a:ea typeface="Arial"/>
              <a:cs typeface="Arial"/>
              <a:sym typeface="Arial"/>
            </a:endParaRPr>
          </a:p>
        </p:txBody>
      </p:sp>
      <p:grpSp>
        <p:nvGrpSpPr>
          <p:cNvPr id="143" name="Google Shape;143;p4"/>
          <p:cNvGrpSpPr/>
          <p:nvPr/>
        </p:nvGrpSpPr>
        <p:grpSpPr>
          <a:xfrm>
            <a:off x="5560944" y="1095883"/>
            <a:ext cx="1297975" cy="1544908"/>
            <a:chOff x="5560944" y="1095883"/>
            <a:chExt cx="1297975" cy="1544908"/>
          </a:xfrm>
        </p:grpSpPr>
        <p:sp>
          <p:nvSpPr>
            <p:cNvPr id="144" name="Google Shape;144;p4"/>
            <p:cNvSpPr/>
            <p:nvPr/>
          </p:nvSpPr>
          <p:spPr>
            <a:xfrm>
              <a:off x="5795212" y="2115269"/>
              <a:ext cx="538185" cy="506527"/>
            </a:xfrm>
            <a:custGeom>
              <a:rect b="b" l="l" r="r" t="t"/>
              <a:pathLst>
                <a:path extrusionOk="0" h="506527" w="538185">
                  <a:moveTo>
                    <a:pt x="533436" y="292836"/>
                  </a:moveTo>
                  <a:lnTo>
                    <a:pt x="333991" y="508110"/>
                  </a:lnTo>
                  <a:lnTo>
                    <a:pt x="23743" y="23743"/>
                  </a:lnTo>
                  <a:close/>
                </a:path>
              </a:pathLst>
            </a:custGeom>
            <a:solidFill>
              <a:srgbClr val="0B75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45" name="Google Shape;145;p4"/>
            <p:cNvSpPr/>
            <p:nvPr/>
          </p:nvSpPr>
          <p:spPr>
            <a:xfrm>
              <a:off x="5560944" y="1095883"/>
              <a:ext cx="1297975" cy="696475"/>
            </a:xfrm>
            <a:custGeom>
              <a:rect b="b" l="l" r="r" t="t"/>
              <a:pathLst>
                <a:path extrusionOk="0" h="696475" w="1297975">
                  <a:moveTo>
                    <a:pt x="1290062" y="533437"/>
                  </a:moveTo>
                  <a:lnTo>
                    <a:pt x="337157" y="23743"/>
                  </a:lnTo>
                  <a:lnTo>
                    <a:pt x="23743" y="175702"/>
                  </a:lnTo>
                  <a:lnTo>
                    <a:pt x="998808" y="688561"/>
                  </a:lnTo>
                  <a:close/>
                </a:path>
              </a:pathLst>
            </a:custGeom>
            <a:solidFill>
              <a:srgbClr val="43EF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46" name="Google Shape;146;p4"/>
            <p:cNvSpPr/>
            <p:nvPr/>
          </p:nvSpPr>
          <p:spPr>
            <a:xfrm>
              <a:off x="5560944" y="1247841"/>
              <a:ext cx="1013054" cy="1392950"/>
            </a:xfrm>
            <a:custGeom>
              <a:rect b="b" l="l" r="r" t="t"/>
              <a:pathLst>
                <a:path extrusionOk="0" h="1392950" w="1013054">
                  <a:moveTo>
                    <a:pt x="23743" y="23743"/>
                  </a:moveTo>
                  <a:lnTo>
                    <a:pt x="26909" y="774037"/>
                  </a:lnTo>
                  <a:lnTo>
                    <a:pt x="258012" y="891172"/>
                  </a:lnTo>
                  <a:lnTo>
                    <a:pt x="568260" y="1375538"/>
                  </a:lnTo>
                  <a:lnTo>
                    <a:pt x="561929" y="1049461"/>
                  </a:lnTo>
                  <a:lnTo>
                    <a:pt x="1001974" y="1280564"/>
                  </a:lnTo>
                  <a:lnTo>
                    <a:pt x="998808" y="1277399"/>
                  </a:lnTo>
                  <a:lnTo>
                    <a:pt x="998808" y="53660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47" name="Google Shape;147;p4"/>
            <p:cNvSpPr/>
            <p:nvPr/>
          </p:nvSpPr>
          <p:spPr>
            <a:xfrm>
              <a:off x="6536008" y="1605576"/>
              <a:ext cx="316579" cy="918080"/>
            </a:xfrm>
            <a:custGeom>
              <a:rect b="b" l="l" r="r" t="t"/>
              <a:pathLst>
                <a:path extrusionOk="0" h="918080" w="316579">
                  <a:moveTo>
                    <a:pt x="314997" y="23743"/>
                  </a:moveTo>
                  <a:lnTo>
                    <a:pt x="23743" y="178867"/>
                  </a:lnTo>
                  <a:lnTo>
                    <a:pt x="23743" y="919664"/>
                  </a:lnTo>
                  <a:lnTo>
                    <a:pt x="314997" y="770871"/>
                  </a:lnTo>
                  <a:close/>
                </a:path>
              </a:pathLst>
            </a:custGeom>
            <a:solidFill>
              <a:srgbClr val="0B75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48" name="Google Shape;148;p4">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
          <p:cNvSpPr/>
          <p:nvPr/>
        </p:nvSpPr>
        <p:spPr>
          <a:xfrm>
            <a:off x="2051887" y="1862046"/>
            <a:ext cx="10131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3585F"/>
              </a:buClr>
              <a:buSzPts val="2400"/>
              <a:buFont typeface="Arial"/>
              <a:buNone/>
            </a:pPr>
            <a:r>
              <a:rPr b="0" i="0" lang="el-GR" sz="2400" u="none" cap="none" strike="noStrike">
                <a:solidFill>
                  <a:srgbClr val="53585F"/>
                </a:solidFill>
                <a:latin typeface="Arial"/>
                <a:ea typeface="Arial"/>
                <a:cs typeface="Arial"/>
                <a:sym typeface="Arial"/>
              </a:rPr>
              <a:t>Ας</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2280475" y="2138925"/>
            <a:ext cx="42909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800"/>
              <a:buFont typeface="Arial"/>
              <a:buNone/>
            </a:pPr>
            <a:r>
              <a:rPr b="1" i="0" lang="el-GR" sz="5800" u="none" cap="none" strike="noStrike">
                <a:solidFill>
                  <a:srgbClr val="0F9D58"/>
                </a:solidFill>
                <a:latin typeface="Roboto"/>
                <a:ea typeface="Roboto"/>
                <a:cs typeface="Roboto"/>
                <a:sym typeface="Roboto"/>
              </a:rPr>
              <a:t>μιλήσουμε.</a:t>
            </a:r>
            <a:endParaRPr b="1" i="0" sz="5800" u="none" cap="none" strike="noStrike">
              <a:solidFill>
                <a:srgbClr val="0F9D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nvSpPr>
        <p:spPr>
          <a:xfrm>
            <a:off x="399056" y="220139"/>
            <a:ext cx="8346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400"/>
              <a:buFont typeface="Arial"/>
              <a:buNone/>
            </a:pPr>
            <a:r>
              <a:rPr b="1" i="0" lang="el-GR" sz="2400" u="none" cap="none" strike="noStrike">
                <a:solidFill>
                  <a:schemeClr val="dk2"/>
                </a:solidFill>
                <a:latin typeface="Arial"/>
                <a:ea typeface="Arial"/>
                <a:cs typeface="Arial"/>
                <a:sym typeface="Arial"/>
              </a:rPr>
              <a:t>Έχεις δει (εσύ ή κάποιος που γνωρίζεις) κάποιον να είναι αρνητικός στο Ίντερνετ;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400"/>
              <a:buFont typeface="Arial"/>
              <a:buNone/>
            </a:pPr>
            <a:r>
              <a:rPr b="1" i="0" lang="el-GR" sz="2400" u="none" cap="none" strike="noStrike">
                <a:solidFill>
                  <a:schemeClr val="dk2"/>
                </a:solidFill>
                <a:latin typeface="Arial"/>
                <a:ea typeface="Arial"/>
                <a:cs typeface="Arial"/>
                <a:sym typeface="Arial"/>
              </a:rPr>
              <a:t>Π</a:t>
            </a:r>
            <a:r>
              <a:rPr b="1" lang="el-GR" sz="2400">
                <a:solidFill>
                  <a:schemeClr val="dk2"/>
                </a:solidFill>
              </a:rPr>
              <a:t>ώ</a:t>
            </a:r>
            <a:r>
              <a:rPr b="1" i="0" lang="el-GR" sz="2400" u="none" cap="none" strike="noStrike">
                <a:solidFill>
                  <a:schemeClr val="dk2"/>
                </a:solidFill>
                <a:latin typeface="Arial"/>
                <a:ea typeface="Arial"/>
                <a:cs typeface="Arial"/>
                <a:sym typeface="Arial"/>
              </a:rPr>
              <a:t>ς σε έκανε να νιώσεις; </a:t>
            </a:r>
            <a:endParaRPr b="0" i="0" sz="1400" u="none" cap="none" strike="noStrike">
              <a:solidFill>
                <a:srgbClr val="000000"/>
              </a:solidFill>
              <a:latin typeface="Arial"/>
              <a:ea typeface="Arial"/>
              <a:cs typeface="Arial"/>
              <a:sym typeface="Arial"/>
            </a:endParaRPr>
          </a:p>
        </p:txBody>
      </p:sp>
      <p:sp>
        <p:nvSpPr>
          <p:cNvPr id="156" name="Google Shape;156;p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nvSpPr>
        <p:spPr>
          <a:xfrm>
            <a:off x="399056" y="220139"/>
            <a:ext cx="8346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400"/>
              <a:buFont typeface="Arial"/>
              <a:buNone/>
            </a:pPr>
            <a:r>
              <a:rPr b="1" i="0" lang="el-GR" sz="2400" u="none" cap="none" strike="noStrike">
                <a:solidFill>
                  <a:schemeClr val="dk2"/>
                </a:solidFill>
                <a:latin typeface="Arial"/>
                <a:ea typeface="Arial"/>
                <a:cs typeface="Arial"/>
                <a:sym typeface="Arial"/>
              </a:rPr>
              <a:t>Έχεις (εσύ ή κάποιος που γνωρίζεις) δει ποτέ τυχαία κάποια ευγενική πράξη στο Ίντερνετ;</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400"/>
              <a:buFont typeface="Arial"/>
              <a:buNone/>
            </a:pPr>
            <a:r>
              <a:rPr b="1" i="0" lang="el-GR" sz="2400" u="none" cap="none" strike="noStrike">
                <a:solidFill>
                  <a:schemeClr val="dk2"/>
                </a:solidFill>
                <a:latin typeface="Arial"/>
                <a:ea typeface="Arial"/>
                <a:cs typeface="Arial"/>
                <a:sym typeface="Arial"/>
              </a:rPr>
              <a:t>Π</a:t>
            </a:r>
            <a:r>
              <a:rPr b="1" lang="el-GR" sz="2400">
                <a:solidFill>
                  <a:schemeClr val="dk2"/>
                </a:solidFill>
              </a:rPr>
              <a:t>ώ</a:t>
            </a:r>
            <a:r>
              <a:rPr b="1" i="0" lang="el-GR" sz="2400" u="none" cap="none" strike="noStrike">
                <a:solidFill>
                  <a:schemeClr val="dk2"/>
                </a:solidFill>
                <a:latin typeface="Arial"/>
                <a:ea typeface="Arial"/>
                <a:cs typeface="Arial"/>
                <a:sym typeface="Arial"/>
              </a:rPr>
              <a:t>ς σε έκανε να νιώσεις;</a:t>
            </a:r>
            <a:endParaRPr b="0" i="0" sz="1400" u="none" cap="none" strike="noStrike">
              <a:solidFill>
                <a:srgbClr val="000000"/>
              </a:solidFill>
              <a:latin typeface="Arial"/>
              <a:ea typeface="Arial"/>
              <a:cs typeface="Arial"/>
              <a:sym typeface="Arial"/>
            </a:endParaRPr>
          </a:p>
        </p:txBody>
      </p:sp>
      <p:sp>
        <p:nvSpPr>
          <p:cNvPr id="162" name="Google Shape;162;p6">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nvSpPr>
        <p:spPr>
          <a:xfrm>
            <a:off x="399056" y="220139"/>
            <a:ext cx="8346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400"/>
              <a:buFont typeface="Arial"/>
              <a:buNone/>
            </a:pPr>
            <a:r>
              <a:rPr b="1" i="0" lang="el-GR" sz="2400" u="none" cap="none" strike="noStrike">
                <a:solidFill>
                  <a:schemeClr val="dk2"/>
                </a:solidFill>
                <a:latin typeface="Arial"/>
                <a:ea typeface="Arial"/>
                <a:cs typeface="Arial"/>
                <a:sym typeface="Arial"/>
              </a:rPr>
              <a:t>Με ποιες απλές </a:t>
            </a:r>
            <a:r>
              <a:rPr b="1" lang="el-GR" sz="2400">
                <a:solidFill>
                  <a:schemeClr val="dk2"/>
                </a:solidFill>
              </a:rPr>
              <a:t>ενέργειες </a:t>
            </a:r>
            <a:r>
              <a:rPr b="1" i="0" lang="el-GR" sz="2400" u="none" cap="none" strike="noStrike">
                <a:solidFill>
                  <a:schemeClr val="dk2"/>
                </a:solidFill>
                <a:latin typeface="Arial"/>
                <a:ea typeface="Arial"/>
                <a:cs typeface="Arial"/>
                <a:sym typeface="Arial"/>
              </a:rPr>
              <a:t>μπορούμε να αλλάξουμε τις αρνητικές σχέσεις σε θετικές; </a:t>
            </a:r>
            <a:endParaRPr b="0" i="0" sz="1400" u="none" cap="none" strike="noStrike">
              <a:solidFill>
                <a:srgbClr val="000000"/>
              </a:solidFill>
              <a:latin typeface="Arial"/>
              <a:ea typeface="Arial"/>
              <a:cs typeface="Arial"/>
              <a:sym typeface="Arial"/>
            </a:endParaRPr>
          </a:p>
        </p:txBody>
      </p:sp>
      <p:sp>
        <p:nvSpPr>
          <p:cNvPr id="168" name="Google Shape;168;p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1"/>
          <p:cNvGrpSpPr/>
          <p:nvPr/>
        </p:nvGrpSpPr>
        <p:grpSpPr>
          <a:xfrm>
            <a:off x="4701940" y="521351"/>
            <a:ext cx="3953710" cy="3749403"/>
            <a:chOff x="4924452" y="665669"/>
            <a:chExt cx="3953710" cy="3749403"/>
          </a:xfrm>
        </p:grpSpPr>
        <p:sp>
          <p:nvSpPr>
            <p:cNvPr id="174" name="Google Shape;174;p11"/>
            <p:cNvSpPr/>
            <p:nvPr/>
          </p:nvSpPr>
          <p:spPr>
            <a:xfrm>
              <a:off x="4924452" y="665672"/>
              <a:ext cx="3953700" cy="3749400"/>
            </a:xfrm>
            <a:prstGeom prst="rect">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75" name="Google Shape;175;p11"/>
            <p:cNvSpPr/>
            <p:nvPr/>
          </p:nvSpPr>
          <p:spPr>
            <a:xfrm>
              <a:off x="4924462" y="665669"/>
              <a:ext cx="3953700" cy="9012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76" name="Google Shape;176;p11"/>
            <p:cNvSpPr txBox="1"/>
            <p:nvPr/>
          </p:nvSpPr>
          <p:spPr>
            <a:xfrm>
              <a:off x="5081430" y="702569"/>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1200"/>
                <a:buFont typeface="Arial"/>
                <a:buNone/>
              </a:pPr>
              <a:r>
                <a:rPr b="1" lang="el-GR" sz="1200">
                  <a:solidFill>
                    <a:schemeClr val="accent2"/>
                  </a:solidFill>
                </a:rPr>
                <a:t>Αν είχε κάνει τέτοιο σχόλιο ένας από τους συμμαθητές σας, πώς θα μπορούσατε να απαντήσετε, ώστε να κάνετε τη συνομιλία πιο θετική;</a:t>
              </a:r>
              <a:endParaRPr b="1" i="0" sz="1200" u="none" cap="none" strike="noStrike">
                <a:solidFill>
                  <a:schemeClr val="accent2"/>
                </a:solidFill>
                <a:latin typeface="Arial"/>
                <a:ea typeface="Arial"/>
                <a:cs typeface="Arial"/>
                <a:sym typeface="Arial"/>
              </a:endParaRPr>
            </a:p>
          </p:txBody>
        </p:sp>
      </p:grpSp>
      <p:sp>
        <p:nvSpPr>
          <p:cNvPr id="177" name="Google Shape;177;p1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1"/>
          <p:cNvSpPr txBox="1"/>
          <p:nvPr/>
        </p:nvSpPr>
        <p:spPr>
          <a:xfrm>
            <a:off x="4858918" y="2326651"/>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12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1"/>
          <p:cNvSpPr/>
          <p:nvPr/>
        </p:nvSpPr>
        <p:spPr>
          <a:xfrm>
            <a:off x="517300" y="576500"/>
            <a:ext cx="3953700" cy="1239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1400"/>
              <a:buFont typeface="Arial"/>
              <a:buNone/>
            </a:pPr>
            <a:r>
              <a:rPr lang="el-GR">
                <a:solidFill>
                  <a:schemeClr val="dk2"/>
                </a:solidFill>
              </a:rPr>
              <a:t>Η αντίδραση σε ένα αρνητικό σχόλιο με θετικό τρόπο, μπορεί να οδηγήσει σε μια πιο ευχάριστη και ενδιαφέρουσα συζήτηση— πράγμα πολύ καλύτερο από το να προσπαθείς να διορθώσεις το μπέρδεμα που προκλήθηκε από ένα αγενές σχόλιο.</a:t>
            </a:r>
            <a:endParaRPr>
              <a:solidFill>
                <a:schemeClr val="dk2"/>
              </a:solidFill>
            </a:endParaRPr>
          </a:p>
        </p:txBody>
      </p:sp>
      <p:cxnSp>
        <p:nvCxnSpPr>
          <p:cNvPr id="180" name="Google Shape;180;p11"/>
          <p:cNvCxnSpPr/>
          <p:nvPr/>
        </p:nvCxnSpPr>
        <p:spPr>
          <a:xfrm>
            <a:off x="517712" y="1945256"/>
            <a:ext cx="3997200" cy="0"/>
          </a:xfrm>
          <a:prstGeom prst="straightConnector1">
            <a:avLst/>
          </a:prstGeom>
          <a:noFill/>
          <a:ln cap="flat" cmpd="sng" w="19050">
            <a:solidFill>
              <a:schemeClr val="lt2"/>
            </a:solidFill>
            <a:prstDash val="solid"/>
            <a:miter lim="400000"/>
            <a:headEnd len="sm" w="sm" type="none"/>
            <a:tailEnd len="sm" w="sm" type="none"/>
          </a:ln>
        </p:spPr>
      </p:cxnSp>
      <p:sp>
        <p:nvSpPr>
          <p:cNvPr id="181" name="Google Shape;181;p11"/>
          <p:cNvSpPr/>
          <p:nvPr/>
        </p:nvSpPr>
        <p:spPr>
          <a:xfrm>
            <a:off x="570650" y="2255050"/>
            <a:ext cx="3905100" cy="13476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814750" y="2393325"/>
            <a:ext cx="3358800" cy="87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l-GR" sz="1600" u="none" cap="none" strike="noStrike">
                <a:solidFill>
                  <a:schemeClr val="dk2"/>
                </a:solidFill>
                <a:latin typeface="Arial"/>
                <a:ea typeface="Arial"/>
                <a:cs typeface="Arial"/>
                <a:sym typeface="Arial"/>
              </a:rPr>
              <a:t>“</a:t>
            </a:r>
            <a:r>
              <a:rPr lang="el-GR" sz="1600">
                <a:solidFill>
                  <a:schemeClr val="dk2"/>
                </a:solidFill>
              </a:rPr>
              <a:t>Συγγνώμη, αλλά ο γραφικός σου χαρακτήρας είναι χάλια, οπότε καλύτερα να πας σε άλλη ομάδα για αυτήν την εργασία.</a:t>
            </a:r>
            <a:r>
              <a:rPr b="0" i="0" lang="el-GR" sz="1600" u="none" cap="none" strike="noStrike">
                <a:solidFill>
                  <a:schemeClr val="dk2"/>
                </a:solidFill>
                <a:latin typeface="Arial"/>
                <a:ea typeface="Arial"/>
                <a:cs typeface="Arial"/>
                <a:sym typeface="Arial"/>
              </a:rPr>
              <a:t>”</a:t>
            </a:r>
            <a:endParaRPr b="0" i="0" sz="16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12"/>
          <p:cNvGrpSpPr/>
          <p:nvPr/>
        </p:nvGrpSpPr>
        <p:grpSpPr>
          <a:xfrm>
            <a:off x="4701940" y="521351"/>
            <a:ext cx="3953710" cy="3749403"/>
            <a:chOff x="4924452" y="665669"/>
            <a:chExt cx="3953710" cy="3749403"/>
          </a:xfrm>
        </p:grpSpPr>
        <p:sp>
          <p:nvSpPr>
            <p:cNvPr id="188" name="Google Shape;188;p12"/>
            <p:cNvSpPr/>
            <p:nvPr/>
          </p:nvSpPr>
          <p:spPr>
            <a:xfrm>
              <a:off x="4924452" y="665672"/>
              <a:ext cx="3953700" cy="3749400"/>
            </a:xfrm>
            <a:prstGeom prst="rect">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89" name="Google Shape;189;p12"/>
            <p:cNvSpPr/>
            <p:nvPr/>
          </p:nvSpPr>
          <p:spPr>
            <a:xfrm>
              <a:off x="4924462" y="665669"/>
              <a:ext cx="3953700" cy="9012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90" name="Google Shape;190;p12"/>
            <p:cNvSpPr txBox="1"/>
            <p:nvPr/>
          </p:nvSpPr>
          <p:spPr>
            <a:xfrm>
              <a:off x="5081430" y="702569"/>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1200"/>
                <a:buFont typeface="Arial"/>
                <a:buNone/>
              </a:pPr>
              <a:r>
                <a:rPr b="1" lang="el-GR" sz="1200">
                  <a:solidFill>
                    <a:schemeClr val="accent2"/>
                  </a:solidFill>
                </a:rPr>
                <a:t>Αν είχε κάνει τέτοιο σχόλιο ένας από τους συμμαθητές σας, πώς θα μπορούσατε να απαντήσετε, ώστε να κάνετε τη συνομιλία πιο θετική;</a:t>
              </a:r>
              <a:endParaRPr b="0"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accent4"/>
                </a:buClr>
                <a:buSzPts val="1200"/>
                <a:buFont typeface="Arial"/>
                <a:buNone/>
              </a:pPr>
              <a:r>
                <a:t/>
              </a:r>
              <a:endParaRPr b="1" i="0" sz="1200" u="none" cap="none" strike="noStrike">
                <a:solidFill>
                  <a:schemeClr val="accent2"/>
                </a:solidFill>
                <a:latin typeface="Arial"/>
                <a:ea typeface="Arial"/>
                <a:cs typeface="Arial"/>
                <a:sym typeface="Arial"/>
              </a:endParaRPr>
            </a:p>
          </p:txBody>
        </p:sp>
      </p:grpSp>
      <p:sp>
        <p:nvSpPr>
          <p:cNvPr id="191" name="Google Shape;191;p1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2"/>
          <p:cNvSpPr txBox="1"/>
          <p:nvPr/>
        </p:nvSpPr>
        <p:spPr>
          <a:xfrm>
            <a:off x="4858918" y="2326651"/>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12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2"/>
          <p:cNvSpPr/>
          <p:nvPr/>
        </p:nvSpPr>
        <p:spPr>
          <a:xfrm>
            <a:off x="517300" y="576500"/>
            <a:ext cx="3953700" cy="1239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1400"/>
              <a:buFont typeface="Arial"/>
              <a:buNone/>
            </a:pPr>
            <a:r>
              <a:rPr lang="el-GR">
                <a:solidFill>
                  <a:schemeClr val="dk2"/>
                </a:solidFill>
              </a:rPr>
              <a:t>Η αντίδραση σε ένα αρνητικό σχόλιο με θετικό τρόπο, μπορεί να οδηγήσει σε μια πιο ευχάριστη και ενδιαφέρουσα συζήτηση— πράγμα πολύ καλύτερο από το να προσπαθείς να διορθώσεις το μπέρδεμα που προκλήθηκε από ένα αγενές σχόλιο.</a:t>
            </a:r>
            <a:endParaRPr>
              <a:solidFill>
                <a:schemeClr val="dk2"/>
              </a:solidFill>
            </a:endParaRPr>
          </a:p>
        </p:txBody>
      </p:sp>
      <p:cxnSp>
        <p:nvCxnSpPr>
          <p:cNvPr id="194" name="Google Shape;194;p12"/>
          <p:cNvCxnSpPr/>
          <p:nvPr/>
        </p:nvCxnSpPr>
        <p:spPr>
          <a:xfrm>
            <a:off x="517712" y="1945256"/>
            <a:ext cx="3997200" cy="0"/>
          </a:xfrm>
          <a:prstGeom prst="straightConnector1">
            <a:avLst/>
          </a:prstGeom>
          <a:noFill/>
          <a:ln cap="flat" cmpd="sng" w="19050">
            <a:solidFill>
              <a:schemeClr val="lt2"/>
            </a:solidFill>
            <a:prstDash val="solid"/>
            <a:miter lim="400000"/>
            <a:headEnd len="sm" w="sm" type="none"/>
            <a:tailEnd len="sm" w="sm" type="none"/>
          </a:ln>
        </p:spPr>
      </p:cxnSp>
      <p:sp>
        <p:nvSpPr>
          <p:cNvPr id="195" name="Google Shape;195;p12"/>
          <p:cNvSpPr/>
          <p:nvPr/>
        </p:nvSpPr>
        <p:spPr>
          <a:xfrm>
            <a:off x="570650" y="2255050"/>
            <a:ext cx="3905100" cy="11136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2"/>
          <p:cNvSpPr/>
          <p:nvPr/>
        </p:nvSpPr>
        <p:spPr>
          <a:xfrm>
            <a:off x="821275" y="2495700"/>
            <a:ext cx="3358800" cy="87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l-GR" sz="1600" u="none" cap="none" strike="noStrike">
                <a:solidFill>
                  <a:schemeClr val="dk2"/>
                </a:solidFill>
                <a:latin typeface="Arial"/>
                <a:ea typeface="Arial"/>
                <a:cs typeface="Arial"/>
                <a:sym typeface="Arial"/>
              </a:rPr>
              <a:t>“</a:t>
            </a:r>
            <a:r>
              <a:rPr lang="el-GR" sz="1600">
                <a:solidFill>
                  <a:schemeClr val="dk2"/>
                </a:solidFill>
              </a:rPr>
              <a:t>Ανατριχιαστικό! Ποιος της είπε ότι ξέρει να τραγουδάει;</a:t>
            </a:r>
            <a:r>
              <a:rPr b="0" i="0" lang="el-GR" sz="1600" u="none" cap="none" strike="noStrike">
                <a:solidFill>
                  <a:schemeClr val="dk2"/>
                </a:solidFill>
                <a:latin typeface="Arial"/>
                <a:ea typeface="Arial"/>
                <a:cs typeface="Arial"/>
                <a:sym typeface="Arial"/>
              </a:rPr>
              <a:t>”</a:t>
            </a:r>
            <a:endParaRPr b="0" i="0" sz="1600" u="none" cap="none" strike="noStrik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p13"/>
          <p:cNvGrpSpPr/>
          <p:nvPr/>
        </p:nvGrpSpPr>
        <p:grpSpPr>
          <a:xfrm>
            <a:off x="4701940" y="521351"/>
            <a:ext cx="3953710" cy="3749403"/>
            <a:chOff x="4924452" y="665669"/>
            <a:chExt cx="3953710" cy="3749403"/>
          </a:xfrm>
        </p:grpSpPr>
        <p:sp>
          <p:nvSpPr>
            <p:cNvPr id="202" name="Google Shape;202;p13"/>
            <p:cNvSpPr/>
            <p:nvPr/>
          </p:nvSpPr>
          <p:spPr>
            <a:xfrm>
              <a:off x="4924452" y="665672"/>
              <a:ext cx="3953700" cy="3749400"/>
            </a:xfrm>
            <a:prstGeom prst="rect">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203" name="Google Shape;203;p13"/>
            <p:cNvSpPr/>
            <p:nvPr/>
          </p:nvSpPr>
          <p:spPr>
            <a:xfrm>
              <a:off x="4924462" y="665669"/>
              <a:ext cx="3953700" cy="9012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204" name="Google Shape;204;p13"/>
            <p:cNvSpPr txBox="1"/>
            <p:nvPr/>
          </p:nvSpPr>
          <p:spPr>
            <a:xfrm>
              <a:off x="5081430" y="702569"/>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1200"/>
                <a:buFont typeface="Arial"/>
                <a:buNone/>
              </a:pPr>
              <a:r>
                <a:rPr b="1" lang="el-GR" sz="1200">
                  <a:solidFill>
                    <a:schemeClr val="accent2"/>
                  </a:solidFill>
                </a:rPr>
                <a:t>Αν είχε κάνει τέτοιο σχόλιο ένας από τους συμμαθητές σας, πώς θα μπορούσατε να απαντήσετε, ώστε να κάνετε τη συνομιλία πιο θετική;</a:t>
              </a:r>
              <a:endParaRPr b="1" i="0" sz="1200" u="none" cap="none" strike="noStrike">
                <a:solidFill>
                  <a:schemeClr val="accent2"/>
                </a:solidFill>
                <a:latin typeface="Arial"/>
                <a:ea typeface="Arial"/>
                <a:cs typeface="Arial"/>
                <a:sym typeface="Arial"/>
              </a:endParaRPr>
            </a:p>
          </p:txBody>
        </p:sp>
      </p:grpSp>
      <p:sp>
        <p:nvSpPr>
          <p:cNvPr id="205" name="Google Shape;205;p1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3"/>
          <p:cNvSpPr txBox="1"/>
          <p:nvPr/>
        </p:nvSpPr>
        <p:spPr>
          <a:xfrm>
            <a:off x="4858918" y="2326651"/>
            <a:ext cx="33195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12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3"/>
          <p:cNvSpPr/>
          <p:nvPr/>
        </p:nvSpPr>
        <p:spPr>
          <a:xfrm>
            <a:off x="517300" y="576500"/>
            <a:ext cx="3953700" cy="1239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1400"/>
              <a:buFont typeface="Arial"/>
              <a:buNone/>
            </a:pPr>
            <a:r>
              <a:rPr lang="el-GR">
                <a:solidFill>
                  <a:schemeClr val="dk2"/>
                </a:solidFill>
              </a:rPr>
              <a:t>Η αντίδραση σε ένα αρνητικό σχόλιο με θετικό τρόπο, μπορεί να οδηγήσει σε μια πιο ευχάριστη και ενδιαφέρουσα συζήτηση— πράγμα πολύ καλύτερο από το να προσπαθείς να διορθώσεις το μπέρδεμα που προκλήθηκε από ένα αγενές σχόλιο.</a:t>
            </a:r>
            <a:endParaRPr>
              <a:solidFill>
                <a:schemeClr val="dk2"/>
              </a:solidFill>
            </a:endParaRPr>
          </a:p>
        </p:txBody>
      </p:sp>
      <p:cxnSp>
        <p:nvCxnSpPr>
          <p:cNvPr id="208" name="Google Shape;208;p13"/>
          <p:cNvCxnSpPr/>
          <p:nvPr/>
        </p:nvCxnSpPr>
        <p:spPr>
          <a:xfrm>
            <a:off x="517712" y="1945256"/>
            <a:ext cx="3997200" cy="0"/>
          </a:xfrm>
          <a:prstGeom prst="straightConnector1">
            <a:avLst/>
          </a:prstGeom>
          <a:noFill/>
          <a:ln cap="flat" cmpd="sng" w="19050">
            <a:solidFill>
              <a:schemeClr val="lt2"/>
            </a:solidFill>
            <a:prstDash val="solid"/>
            <a:miter lim="400000"/>
            <a:headEnd len="sm" w="sm" type="none"/>
            <a:tailEnd len="sm" w="sm" type="none"/>
          </a:ln>
        </p:spPr>
      </p:cxnSp>
      <p:sp>
        <p:nvSpPr>
          <p:cNvPr id="209" name="Google Shape;209;p13"/>
          <p:cNvSpPr/>
          <p:nvPr/>
        </p:nvSpPr>
        <p:spPr>
          <a:xfrm>
            <a:off x="570650" y="2255050"/>
            <a:ext cx="3905100" cy="11136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3"/>
          <p:cNvSpPr/>
          <p:nvPr/>
        </p:nvSpPr>
        <p:spPr>
          <a:xfrm>
            <a:off x="816400" y="2403075"/>
            <a:ext cx="3455100" cy="87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l-GR" sz="1600" u="none" cap="none" strike="noStrike">
                <a:solidFill>
                  <a:schemeClr val="dk2"/>
                </a:solidFill>
                <a:latin typeface="Arial"/>
                <a:ea typeface="Arial"/>
                <a:cs typeface="Arial"/>
                <a:sym typeface="Arial"/>
              </a:rPr>
              <a:t>“</a:t>
            </a:r>
            <a:r>
              <a:rPr lang="el-GR" sz="1600">
                <a:solidFill>
                  <a:schemeClr val="dk2"/>
                </a:solidFill>
              </a:rPr>
              <a:t>Μπορείς να μπεις στην ομάδα μας μόνο αν μου δώσεις τα στοιχεία πρόσβασης </a:t>
            </a:r>
            <a:r>
              <a:rPr lang="el-GR" sz="1600">
                <a:solidFill>
                  <a:schemeClr val="dk2"/>
                </a:solidFill>
              </a:rPr>
              <a:t>στο</a:t>
            </a:r>
            <a:r>
              <a:rPr lang="el-GR" sz="1600">
                <a:solidFill>
                  <a:schemeClr val="dk2"/>
                </a:solidFill>
              </a:rPr>
              <a:t> λογαριασμό σου.</a:t>
            </a:r>
            <a:r>
              <a:rPr b="0" i="0" lang="el-GR" sz="1600" u="none" cap="none" strike="noStrike">
                <a:solidFill>
                  <a:schemeClr val="dk2"/>
                </a:solidFill>
                <a:latin typeface="Arial"/>
                <a:ea typeface="Arial"/>
                <a:cs typeface="Arial"/>
                <a:sym typeface="Arial"/>
              </a:rPr>
              <a:t>”</a:t>
            </a:r>
            <a:endParaRPr b="0" i="0" sz="16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Google DH">
      <a:dk1>
        <a:srgbClr val="FFFFFF"/>
      </a:dk1>
      <a:lt1>
        <a:srgbClr val="FFFFFF"/>
      </a:lt1>
      <a:dk2>
        <a:srgbClr val="53585F"/>
      </a:dk2>
      <a:lt2>
        <a:srgbClr val="DCDEE0"/>
      </a:lt2>
      <a:accent1>
        <a:srgbClr val="4286F3"/>
      </a:accent1>
      <a:accent2>
        <a:srgbClr val="0F9D58"/>
      </a:accent2>
      <a:accent3>
        <a:srgbClr val="FABB05"/>
      </a:accent3>
      <a:accent4>
        <a:srgbClr val="DB4437"/>
      </a:accent4>
      <a:accent5>
        <a:srgbClr val="666666"/>
      </a:accent5>
      <a:accent6>
        <a:srgbClr val="B3B3B3"/>
      </a:accent6>
      <a:hlink>
        <a:srgbClr val="00A9A0"/>
      </a:hlink>
      <a:folHlink>
        <a:srgbClr val="1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Paraskevi Fragopoulou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0x0101003B748A18846D3948907C78922252816A</vt:lpwstr>
  </property>
</Properties>
</file>