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Roboto"/>
      <p:regular r:id="rId19"/>
      <p:bold r:id="rId20"/>
      <p:italic r:id="rId21"/>
      <p:boldItalic r:id="rId22"/>
    </p:embeddedFont>
    <p:embeddedFont>
      <p:font typeface="Helvetica Neue"/>
      <p:regular r:id="rId23"/>
      <p:bold r:id="rId24"/>
      <p:italic r:id="rId25"/>
      <p:boldItalic r:id="rId26"/>
    </p:embeddedFont>
    <p:embeddedFont>
      <p:font typeface="Helvetica Neue Light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hpnE3kvmf8+c5WWb3OoIG81jG3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.fntdata"/><Relationship Id="rId22" Type="http://schemas.openxmlformats.org/officeDocument/2006/relationships/font" Target="fonts/Roboto-boldItalic.fntdata"/><Relationship Id="rId21" Type="http://schemas.openxmlformats.org/officeDocument/2006/relationships/font" Target="fonts/Roboto-italic.fntdata"/><Relationship Id="rId24" Type="http://schemas.openxmlformats.org/officeDocument/2006/relationships/font" Target="fonts/HelveticaNeue-bold.fntdata"/><Relationship Id="rId23" Type="http://schemas.openxmlformats.org/officeDocument/2006/relationships/font" Target="fonts/HelveticaNeue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boldItalic.fntdata"/><Relationship Id="rId25" Type="http://schemas.openxmlformats.org/officeDocument/2006/relationships/font" Target="fonts/HelveticaNeue-italic.fntdata"/><Relationship Id="rId28" Type="http://schemas.openxmlformats.org/officeDocument/2006/relationships/font" Target="fonts/HelveticaNeueLight-bold.fntdata"/><Relationship Id="rId27" Type="http://schemas.openxmlformats.org/officeDocument/2006/relationships/font" Target="fonts/HelveticaNeueLight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font" Target="fonts/HelveticaNeueLight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Roboto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" name="Google Shape;2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2" name="Google Shape;57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Διάβασε το μήνυμα φωναχτά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Πρώτα σε θυμωμένο τόνο και στη συνέχεια σε αστείο τόνο.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Ζητήστε από τους μαθητές να ζωγραφίσουν πως ο κάθε διαφορετικός τόνος τους κάνει να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νιώθουν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όταν ακούνε το μήνυμα.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8" name="Google Shape;5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Διαβάστε το μήνυμα φωναχτά </a:t>
            </a:r>
            <a:br>
              <a:rPr b="1" lang="en">
                <a:latin typeface="Arial"/>
                <a:ea typeface="Arial"/>
                <a:cs typeface="Arial"/>
                <a:sym typeface="Arial"/>
              </a:rPr>
            </a:br>
            <a:r>
              <a:rPr b="0" lang="en">
                <a:latin typeface="Arial"/>
                <a:ea typeface="Arial"/>
                <a:cs typeface="Arial"/>
                <a:sym typeface="Arial"/>
              </a:rPr>
              <a:t>Ζητήστε από τους μαθητές να σκεφτούν τη δραστηριότητα και πως ο τόνος της φωνής αλλάζει το νόημα των μηνυμάτων. Μπορούν επίσης να σκεφτούν τι μπορούν να κάνουν για να επικοινωνούν ξεκάθαρα και να αποφεύγουν την ασάφεια στα μηνύματά τους. </a:t>
            </a:r>
            <a:endParaRPr b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5" name="Google Shape;71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Για το σπίτι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3" name="Google Shape;72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Σε αυτή την τελική διαφάνεια οι μαθητές μπορούν να σκεφτούν το κυριότερο δίδαγμα αυτού του μαθήματος.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9" name="Google Shape;7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2" name="Google Shape;12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Helvetica Neue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Αφιερώστε λίγο χρόνο για να κατανοήσετε στους στόχους αυτού του μαθήματος πριν ξεκινήσετε τις δραστηριότητες. 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Οι επόμενες διαφάνειες δίνουν στους μαθητές την ευκαιρία να σκεφτούν και να συζητήσουν τα σενάρια της Ενότητας 4, Μάθημα 4 του οδηγού Be Internet Awesome.</a:t>
            </a:r>
            <a:endParaRPr i="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3" name="Google Shape;15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 μαθητές μπορούν να γράψουν τις εμπειρίες τους στο διαθέσιμο χώρο.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4" name="Google Shape;27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Οι μαθητές μπορούν να γράψουν τις εμπειρίες τους στο διαθέσιμο χώρο. </a:t>
            </a:r>
            <a:endParaRPr/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lang="en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Δραστηριότητα</a:t>
            </a:r>
            <a:endParaRPr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4" name="Google Shape;41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i="0" lang="en" u="none" cap="none" strike="noStrike">
                <a:latin typeface="Arial"/>
                <a:ea typeface="Arial"/>
                <a:cs typeface="Arial"/>
                <a:sym typeface="Arial"/>
              </a:rPr>
              <a:t>Στις παρακάτω διαφάνειες, θα δείτε ένα μήνυμα σε κάθε διαφάνεια. Διαθέτουμε δύο διαφορετικούς τόνους για τους μαθητές που διαβάζουν το μήνυμα. Οι μαθητές μπορούν στην συνέχεια να ζωγραφίσουν πως ο κάθε διαφορετικός τόνος αλλάζει το πως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νιώθουν</a:t>
            </a:r>
            <a:r>
              <a:rPr i="0" lang="en" u="none" cap="none" strike="noStrike">
                <a:latin typeface="Arial"/>
                <a:ea typeface="Arial"/>
                <a:cs typeface="Arial"/>
                <a:sym typeface="Arial"/>
              </a:rPr>
              <a:t> όταν διαβάζουν το  κάθε μήνυμα.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0" name="Google Shape;5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Διάβασε το μήνυμα φωναχτά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Πρώτα σε φιλικό τόνο και στη συνέχεια σε σαρκαστικό τόνο.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Ζητήστε από τους μαθητές να ζωγραφίσουν πως ο κάθε διαφορετικός τόνος τους κάνει να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νιώθουν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όταν ακούνε το μήνυμα. </a:t>
            </a:r>
            <a:endParaRPr b="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56" name="Google Shape;5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1" lang="en">
                <a:latin typeface="Arial"/>
                <a:ea typeface="Arial"/>
                <a:cs typeface="Arial"/>
                <a:sym typeface="Arial"/>
              </a:rPr>
              <a:t>Διάβασε το μήνυμα φωναχτά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Πρώτα σε φιλικό τόνο και στη συνέχεια θυμωμένα.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rPr b="0" lang="en">
                <a:latin typeface="Arial"/>
                <a:ea typeface="Arial"/>
                <a:cs typeface="Arial"/>
                <a:sym typeface="Arial"/>
              </a:rPr>
              <a:t>Ζητήστε από τους μαθητές να ζωγραφίσουν πως ο κάθε διαφορετικός τόνος τους κάνει να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νιώθουν</a:t>
            </a:r>
            <a:r>
              <a:rPr b="0" lang="en">
                <a:latin typeface="Arial"/>
                <a:ea typeface="Arial"/>
                <a:cs typeface="Arial"/>
                <a:sym typeface="Arial"/>
              </a:rPr>
              <a:t> όταν ακούνε το μήνυμα. </a:t>
            </a:r>
            <a:endParaRPr/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Helvetica Neue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"/>
              <a:buNone/>
            </a:pPr>
            <a:r>
              <a:t/>
            </a:r>
            <a:endParaRPr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800"/>
              <a:buFont typeface="Helvetica Neue"/>
              <a:buNone/>
            </a:pPr>
            <a:r>
              <a:t/>
            </a:r>
            <a:endParaRPr sz="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1_Blank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- Right Justified">
  <p:cSld name="Title - Right Justified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61975" y="1748125"/>
            <a:ext cx="4709400" cy="7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subTitle"/>
          </p:nvPr>
        </p:nvSpPr>
        <p:spPr>
          <a:xfrm>
            <a:off x="162200" y="2380975"/>
            <a:ext cx="4709400" cy="94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Roboto"/>
              <a:buNone/>
              <a:defRPr b="0" i="0" sz="40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4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/>
          <p:nvPr>
            <p:ph type="title"/>
          </p:nvPr>
        </p:nvSpPr>
        <p:spPr>
          <a:xfrm>
            <a:off x="397050" y="1748975"/>
            <a:ext cx="87468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4" name="Google Shape;14;p19"/>
          <p:cNvSpPr txBox="1"/>
          <p:nvPr>
            <p:ph idx="1" type="subTitle"/>
          </p:nvPr>
        </p:nvSpPr>
        <p:spPr>
          <a:xfrm>
            <a:off x="419200" y="2396400"/>
            <a:ext cx="7667700" cy="16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6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4335"/>
              </a:buClr>
              <a:buSzPts val="3000"/>
              <a:buFont typeface="Arial"/>
              <a:buNone/>
              <a:defRPr b="0" i="0" sz="4000" u="none" cap="none" strike="noStrike">
                <a:solidFill>
                  <a:srgbClr val="EA433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ile only">
  <p:cSld name="Titile 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/>
          <p:nvPr>
            <p:ph type="title"/>
          </p:nvPr>
        </p:nvSpPr>
        <p:spPr>
          <a:xfrm>
            <a:off x="408825" y="376250"/>
            <a:ext cx="82677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type="title"/>
          </p:nvPr>
        </p:nvSpPr>
        <p:spPr>
          <a:xfrm>
            <a:off x="633412" y="357187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200"/>
              <a:buFont typeface="Roboto"/>
              <a:buNone/>
              <a:defRPr b="0" i="0" sz="4200" u="none" cap="none" strike="noStrike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idx="1" type="body"/>
          </p:nvPr>
        </p:nvSpPr>
        <p:spPr>
          <a:xfrm>
            <a:off x="633412" y="1214437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718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718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718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718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7179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Roboto"/>
              <a:buChar char="•"/>
              <a:defRPr b="0" i="0" sz="1200" u="none" cap="none" strike="noStrike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520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Helvetica Neue Light"/>
              <a:buChar char="•"/>
              <a:defRPr b="0" i="0" sz="18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dqOWc0c2sxWHBidGxjYnRQeHZPbzA3UGZRbHNQZHdOSHBHQUFPeGw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3ZidHozMVF6YTVCNjBOTURpMXhVZ3hzTmN3UklUSzNVQTZvaTBaSjk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dontchangethislink.peardeckmagic.zone?eyJ0eXBlIjoiZ29vZ2xlLXNsaWRlcy1hZGRvbi1yZXNwb25zZS1mb290ZXIiLCJsYXN0RWRpdGVkQnkiOiIxMDgxMTg1MDQxNjYzNDkzODgwMTMiLCJwcmVzZW50YXRpb25JZCI6IjFFT2F4bjVPN2VuS20yTTN4VkoxS2YwVlJLOWt4cnoxQW5pbjdvVjdmSWM4IiwiY29udGVudElkIjoiY3VzdG9tLXJlc3BvbnNlLWZyZWVSZXNwb25zZS10ZXh0Iiwic2xpZGVJZCI6ImczOGY0OTQ2ZTMwXzJfNzEwIiwiY29udGVudEluc3RhbmNlSWQiOiIxRU9heG41TzdlbkttMk0zeFZKMUtmMFZSSzlreHJ6MUFuaW43b1Y3ZkljOC9lODZjNzIxMy1mNjMxLTRkYTEtOGU5OC1lMmRlNDliNTI5Njg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NoYXJlQ29kZSI6IjgzeGhxciJ9pearId=magic-pear-metadata-identifier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hyperlink" Target="http://dontchangethislink.peardeckmagic.zone?eyJ0eXBlIjoiYmlhLWluc3RhbGxlZCIsImxhc3RFZGl0ZWRCeSI6IjEwOTI2ODYzNDE1NzA5ODczMjcyMiIsImNvbnRlbnRJbnN0YW5jZUlkIjoiYmlhLXNsaWRlL2hnM3NURjhPMGJidlRMdnlPYzlEbGZZeVJJbWZ6U1VxeDJLNFV1bHk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FT2F4bjVPN2VuS20yTTN4VkoxS2YwVlJLOWt4cnoxQW5pbjdvVjdmSWM4IiwiY29udGVudElkIjoiY3VzdG9tLXJlc3BvbnNlLWZyZWVSZXNwb25zZS10ZXh0Iiwic2xpZGVJZCI6ImczOGY0OTQ2ZTMwXzJfODQzIiwiY29udGVudEluc3RhbmNlSWQiOiIxRU9heG41TzdlbkttMk0zeFZKMUtmMFZSSzlreHJ6MUFuaW43b1Y3ZkljOC8wZGM4MTI0Ni0xMjBkLTRkN2QtOThmZC04MTkxM2M5YmI2MWE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NoYXJlQ29kZSI6IjgzeGhxciJ9pearId=magic-pear-metadata-identifie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VISTJQQko3YjRwUUdMTlBqemh6QU5kS3hIYlZPR0tXSmlGbERreGQ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1NiS1l5aGZEeG9rY2I1OGxsWlhTSHJrNHBQU0pEVHUzNW5Jc2JuQWY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Relationship Id="rId4" Type="http://schemas.openxmlformats.org/officeDocument/2006/relationships/image" Target="../media/image4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2NXblpHbld4TzByZzJGM2VuQkZ0YWZzTUZVN3lRdEMxUWE0WkJ6Yko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FFT2F4bjVPN2VuS20yTTN4VkoxS2YwVlJLOWt4cnoxQW5pbjdvVjdmSWM4IiwiY29udGVudElkIjoiY3VzdG9tLXJlc3BvbnNlLWZyZWVSZXNwb25zZS10ZXh0Iiwic2xpZGVJZCI6ImczOGY0OTQ2ZTMwXzJfMjY1IiwiY29udGVudEluc3RhbmNlSWQiOiIxRU9heG41TzdlbkttMk0zeFZKMUtmMFZSSzlreHJ6MUFuaW43b1Y3ZkljOC8wYzg4MmFhMy1lM2VmLTQyMjAtOTExNC0zMmJjN2ExODMyNmY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NoYXJlQ29kZSI6IjgzeGhxciJ9pearId=magic-pear-metadata-identifier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://dontchangethislink.peardeckmagic.zone?eyJ0eXBlIjoiZ29vZ2xlLXNsaWRlcy1hZGRvbi1yZXNwb25zZS1mb290ZXIiLCJsYXN0RWRpdGVkQnkiOiIxMDgxMTg1MDQxNjYzNDkzODgwMTMiLCJwcmVzZW50YXRpb25JZCI6IjFFT2F4bjVPN2VuS20yTTN4VkoxS2YwVlJLOWt4cnoxQW5pbjdvVjdmSWM4IiwiY29udGVudElkIjoiY3VzdG9tLXJlc3BvbnNlLWZyZWVSZXNwb25zZS10ZXh0Iiwic2xpZGVJZCI6ImczOGY0OTQ2ZTMwXzJfMzg2IiwiY29udGVudEluc3RhbmNlSWQiOiIxRU9heG41TzdlbkttMk0zeFZKMUtmMFZSSzlreHJ6MUFuaW43b1Y3ZkljOC8yMTYwZmNlMS05YmM5LTQ4MDAtOWI1NC0xZmIwNTM3OWQ3ZDY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NoYXJlQ29kZSI6IjgzeGhxciJ9pearId=magic-pear-metadata-identifie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hyperlink" Target="http://dontchangethislink.peardeckmagic.zone?eyJ0eXBlIjoiYmlhLWluc3RhbGxlZCIsImxhc3RFZGl0ZWRCeSI6IjEwOTI2ODYzNDE1NzA5ODczMjcyMiIsImNvbnRlbnRJbnN0YW5jZUlkIjoiYmlhLXNsaWRlL3FUUnAyRXhjT2JYYXBqQTJqWk1LdWxSSXRUckFJaGI0YUd5YnYzMkg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zlIRWJ2TU5VWUVvaU8xM0Fvc0pKSjZ6RVgwYXRrenplbUxMVFhyYWU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ontchangethislink.peardeckmagic.zone?eyJ0eXBlIjoiZ29vZ2xlLXNsaWRlcy1hZGRvbi1yZXNwb25zZS1mb290ZXIiLCJsYXN0RWRpdGVkQnkiOiIxMDgxMTg1MDQxNjYzNDkzODgwMTMiLCJwcmVzZW50YXRpb25JZCI6IjFFT2F4bjVPN2VuS20yTTN4VkoxS2YwVlJLOWt4cnoxQW5pbjdvVjdmSWM4IiwiY29udGVudElkIjoiY3VzdG9tLXJlc3BvbnNlLWZyZWVoYW5kRHJhd2luZyIsInNsaWRlSWQiOiJnMzhmNDk0NmUzMF8yXzY0NyIsImNvbnRlbnRJbnN0YW5jZUlkIjoiMUVPYXhuNU83ZW5LbTJNM3hWSjFLZjBWUks5a3hyejFBbmluN29WN2ZJYzgvMzJjMDM0MTAtZDhmZS00ZjYxLWFhOGEtMzM3NjM2YTdmZjQ4IiwiYmlhIjp7Imluc3RhbGxhdGlvbkRvbWFpbiI6InBlYXJkZWNrLmNvbSIsImluc3RhbGxhdGlvblVzZXIiOiJjbGFpcmVAcGVhcmRlY2suY29tIiwiaW5zdGFsbGF0aW9uRGF0ZSI6MTU1NDQ4OTc0ODM1MCwiaW5zdGFsbGF0aW9uSWQiOiJiaWEtVjd3YUFMekRsVmZRR0tRYmk4c21IWkxUbFNTUGhOTXlNRE9CV1RBSyIsIm9yaWdpbmFsUHJlc2VudGF0aW9uSWQiOiIxRU9heG41TzdlbkttMk0zeFZKMUtmMFZSSzlreHJ6MUFuaW43b1Y3ZkljOCJ9LCJzaGFyZUNvZGUiOiI4M3hocXIifQ==pearId=magic-pear-metadata-identifier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ontchangethislink.peardeckmagic.zone?eyJ0eXBlIjoiYmlhLWluc3RhbGxlZCIsImxhc3RFZGl0ZWRCeSI6IjEwOTI2ODYzNDE1NzA5ODczMjcyMiIsImNvbnRlbnRJbnN0YW5jZUlkIjoiYmlhLXNsaWRlL1BJck43cnpyaVl1VlI5QUxkOVdZd3hrd3FXaFROMzB1c2J1R3owdTQiLCJiaWEiOnsiaW5zdGFsbGF0aW9uRG9tYWluIjoicGVhcmRlY2suY29tIiwiaW5zdGFsbGF0aW9uVXNlciI6ImNsYWlyZUBwZWFyZGVjay5jb20iLCJpbnN0YWxsYXRpb25EYXRlIjoxNTU0NDg5NzQ4MzUwLCJpbnN0YWxsYXRpb25JZCI6ImJpYS1WN3dhQUx6RGxWZlFHS1FiaThzbUhaTFRsU1NQaE5NeU1ET0JXVEFLIiwib3JpZ2luYWxQcmVzZW50YXRpb25JZCI6IjFFT2F4bjVPN2VuS20yTTN4VkoxS2YwVlJLOWt4cnoxQW5pbjdvVjdmSWM4In0sInByZXNlbnRhdGlvbklkIjoiMUVPYXhuNU83ZW5LbTJNM3hWSjFLZjBWUks5a3hyejFBbmluN29WN2ZJYzgiLCJzaGFyZUNvZGUiOiI4M3hocXIifQ==pearId=magic-pear-metadata-identifi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/>
          <p:nvPr/>
        </p:nvSpPr>
        <p:spPr>
          <a:xfrm>
            <a:off x="897892" y="379067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3366781" y="379067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 txBox="1"/>
          <p:nvPr/>
        </p:nvSpPr>
        <p:spPr>
          <a:xfrm>
            <a:off x="897891" y="4001654"/>
            <a:ext cx="23367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καλή συμπεριφορα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 txBox="1"/>
          <p:nvPr/>
        </p:nvSpPr>
        <p:spPr>
          <a:xfrm>
            <a:off x="3366780" y="4001654"/>
            <a:ext cx="3161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Σχετικά με τον τόνο 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της φωνής σου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" name="Google Shape;26;p2"/>
          <p:cNvGrpSpPr/>
          <p:nvPr/>
        </p:nvGrpSpPr>
        <p:grpSpPr>
          <a:xfrm>
            <a:off x="612776" y="3832359"/>
            <a:ext cx="312851" cy="252526"/>
            <a:chOff x="6458994" y="1641780"/>
            <a:chExt cx="625703" cy="505052"/>
          </a:xfrm>
        </p:grpSpPr>
        <p:sp>
          <p:nvSpPr>
            <p:cNvPr id="27" name="Google Shape;27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3073330" y="3832359"/>
            <a:ext cx="312851" cy="252526"/>
            <a:chOff x="6458994" y="1641780"/>
            <a:chExt cx="625703" cy="505052"/>
          </a:xfrm>
        </p:grpSpPr>
        <p:sp>
          <p:nvSpPr>
            <p:cNvPr id="30" name="Google Shape;30;p2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33" name="Google Shape;33;p2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18" name="Google Shape;118;p2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173" y="1033475"/>
            <a:ext cx="4131024" cy="2448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1"/>
          <p:cNvSpPr txBox="1"/>
          <p:nvPr/>
        </p:nvSpPr>
        <p:spPr>
          <a:xfrm>
            <a:off x="399056" y="220139"/>
            <a:ext cx="834588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“Είμαι πολύ θυμωμένος/-η μαζί σου”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Ζωγράφισε πως ο τόνος με τον οποίο είπες το μήνυμα σε έκανε να νιώσεις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1"/>
          <p:cNvSpPr/>
          <p:nvPr/>
        </p:nvSpPr>
        <p:spPr>
          <a:xfrm>
            <a:off x="717082" y="1161379"/>
            <a:ext cx="3724978" cy="32066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6" name="Google Shape;576;p11"/>
          <p:cNvSpPr/>
          <p:nvPr/>
        </p:nvSpPr>
        <p:spPr>
          <a:xfrm>
            <a:off x="717082" y="1161380"/>
            <a:ext cx="3724978" cy="82777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7" name="Google Shape;577;p11"/>
          <p:cNvSpPr txBox="1"/>
          <p:nvPr/>
        </p:nvSpPr>
        <p:spPr>
          <a:xfrm>
            <a:off x="1458748" y="1436767"/>
            <a:ext cx="29833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Θυμωμένος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1"/>
          <p:cNvSpPr/>
          <p:nvPr/>
        </p:nvSpPr>
        <p:spPr>
          <a:xfrm>
            <a:off x="996733" y="1381157"/>
            <a:ext cx="388219" cy="388219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1"/>
          <p:cNvSpPr/>
          <p:nvPr/>
        </p:nvSpPr>
        <p:spPr>
          <a:xfrm>
            <a:off x="4701941" y="1161379"/>
            <a:ext cx="3724978" cy="32066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0" name="Google Shape;580;p11"/>
          <p:cNvSpPr/>
          <p:nvPr/>
        </p:nvSpPr>
        <p:spPr>
          <a:xfrm>
            <a:off x="4701941" y="1161379"/>
            <a:ext cx="3724978" cy="82777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81" name="Google Shape;581;p11"/>
          <p:cNvSpPr txBox="1"/>
          <p:nvPr/>
        </p:nvSpPr>
        <p:spPr>
          <a:xfrm>
            <a:off x="5463376" y="1436767"/>
            <a:ext cx="29833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Αστείος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1"/>
          <p:cNvSpPr/>
          <p:nvPr/>
        </p:nvSpPr>
        <p:spPr>
          <a:xfrm>
            <a:off x="4981592" y="1381157"/>
            <a:ext cx="388219" cy="388219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1"/>
          <p:cNvSpPr txBox="1"/>
          <p:nvPr/>
        </p:nvSpPr>
        <p:spPr>
          <a:xfrm>
            <a:off x="942588" y="1381150"/>
            <a:ext cx="49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1"/>
          <p:cNvSpPr txBox="1"/>
          <p:nvPr/>
        </p:nvSpPr>
        <p:spPr>
          <a:xfrm>
            <a:off x="4927438" y="1381150"/>
            <a:ext cx="49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1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0" name="Google Shape;590;p12"/>
          <p:cNvPicPr preferRelativeResize="0"/>
          <p:nvPr/>
        </p:nvPicPr>
        <p:blipFill rotWithShape="1">
          <a:blip r:embed="rId3">
            <a:alphaModFix/>
          </a:blip>
          <a:srcRect b="16602" l="17446" r="4562" t="8305"/>
          <a:stretch/>
        </p:blipFill>
        <p:spPr>
          <a:xfrm>
            <a:off x="4260375" y="368775"/>
            <a:ext cx="4883622" cy="386247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12"/>
          <p:cNvSpPr txBox="1"/>
          <p:nvPr/>
        </p:nvSpPr>
        <p:spPr>
          <a:xfrm>
            <a:off x="528052" y="1309933"/>
            <a:ext cx="6187888" cy="5232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Τι παρατηρείς;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2"/>
          <p:cNvSpPr txBox="1"/>
          <p:nvPr/>
        </p:nvSpPr>
        <p:spPr>
          <a:xfrm>
            <a:off x="528053" y="1817607"/>
            <a:ext cx="4448916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Τι παρατηρείς για τους διαφορετικούς τόνους της φωνής σου;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</a:t>
            </a:r>
            <a:r>
              <a:rPr lang="en" sz="2000">
                <a:solidFill>
                  <a:schemeClr val="dk2"/>
                </a:solidFill>
              </a:rPr>
              <a:t>ώ</a:t>
            </a:r>
            <a:r>
              <a:rPr b="0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ς μπορείς να είσαι πιο ξεκάθαρος/-η όταν επικοινωνείς ώστε το άτομο που το ακούει να καταλαβαίνει τι πραγματικά λες;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2"/>
          <p:cNvSpPr/>
          <p:nvPr/>
        </p:nvSpPr>
        <p:spPr>
          <a:xfrm>
            <a:off x="6799952" y="4033032"/>
            <a:ext cx="699176" cy="86212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94" name="Google Shape;594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2223" y="596347"/>
            <a:ext cx="1008274" cy="9809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5" name="Google Shape;595;p12"/>
          <p:cNvGrpSpPr/>
          <p:nvPr/>
        </p:nvGrpSpPr>
        <p:grpSpPr>
          <a:xfrm flipH="1">
            <a:off x="6311339" y="1546194"/>
            <a:ext cx="1570946" cy="2378818"/>
            <a:chOff x="5569734" y="1650929"/>
            <a:chExt cx="1570946" cy="2378818"/>
          </a:xfrm>
        </p:grpSpPr>
        <p:sp>
          <p:nvSpPr>
            <p:cNvPr id="596" name="Google Shape;596;p12"/>
            <p:cNvSpPr/>
            <p:nvPr/>
          </p:nvSpPr>
          <p:spPr>
            <a:xfrm>
              <a:off x="5569734" y="1650929"/>
              <a:ext cx="1570946" cy="2378524"/>
            </a:xfrm>
            <a:custGeom>
              <a:rect b="b" l="l" r="r" t="t"/>
              <a:pathLst>
                <a:path extrusionOk="0" h="2378524" w="1570946">
                  <a:moveTo>
                    <a:pt x="1571626" y="1982194"/>
                  </a:moveTo>
                  <a:lnTo>
                    <a:pt x="1477311" y="1517984"/>
                  </a:lnTo>
                  <a:lnTo>
                    <a:pt x="1433984" y="1254195"/>
                  </a:lnTo>
                  <a:lnTo>
                    <a:pt x="1441942" y="1217058"/>
                  </a:lnTo>
                  <a:lnTo>
                    <a:pt x="1413353" y="1129521"/>
                  </a:lnTo>
                  <a:lnTo>
                    <a:pt x="1399205" y="1043458"/>
                  </a:lnTo>
                  <a:lnTo>
                    <a:pt x="1397437" y="1081184"/>
                  </a:lnTo>
                  <a:lnTo>
                    <a:pt x="1376216" y="1015458"/>
                  </a:lnTo>
                  <a:lnTo>
                    <a:pt x="1191416" y="914364"/>
                  </a:lnTo>
                  <a:lnTo>
                    <a:pt x="1098279" y="909942"/>
                  </a:lnTo>
                  <a:lnTo>
                    <a:pt x="1493521" y="821521"/>
                  </a:lnTo>
                  <a:lnTo>
                    <a:pt x="1337311" y="291880"/>
                  </a:lnTo>
                  <a:lnTo>
                    <a:pt x="1074111" y="219375"/>
                  </a:lnTo>
                  <a:lnTo>
                    <a:pt x="1010743" y="84385"/>
                  </a:lnTo>
                  <a:lnTo>
                    <a:pt x="1018111" y="203754"/>
                  </a:lnTo>
                  <a:lnTo>
                    <a:pt x="1042279" y="210533"/>
                  </a:lnTo>
                  <a:lnTo>
                    <a:pt x="1072048" y="218785"/>
                  </a:lnTo>
                  <a:lnTo>
                    <a:pt x="787627" y="140091"/>
                  </a:lnTo>
                  <a:lnTo>
                    <a:pt x="612259" y="176933"/>
                  </a:lnTo>
                  <a:lnTo>
                    <a:pt x="495543" y="265059"/>
                  </a:lnTo>
                  <a:lnTo>
                    <a:pt x="534743" y="235290"/>
                  </a:lnTo>
                  <a:lnTo>
                    <a:pt x="548890" y="224680"/>
                  </a:lnTo>
                  <a:lnTo>
                    <a:pt x="515585" y="680"/>
                  </a:lnTo>
                  <a:lnTo>
                    <a:pt x="357901" y="332554"/>
                  </a:lnTo>
                  <a:lnTo>
                    <a:pt x="379417" y="366154"/>
                  </a:lnTo>
                  <a:lnTo>
                    <a:pt x="392975" y="363501"/>
                  </a:lnTo>
                  <a:lnTo>
                    <a:pt x="194322" y="642322"/>
                  </a:lnTo>
                  <a:lnTo>
                    <a:pt x="271838" y="679458"/>
                  </a:lnTo>
                  <a:lnTo>
                    <a:pt x="704216" y="887837"/>
                  </a:lnTo>
                  <a:lnTo>
                    <a:pt x="586322" y="881942"/>
                  </a:lnTo>
                  <a:lnTo>
                    <a:pt x="161901" y="946785"/>
                  </a:lnTo>
                  <a:lnTo>
                    <a:pt x="108259" y="1148384"/>
                  </a:lnTo>
                  <a:lnTo>
                    <a:pt x="142154" y="1342321"/>
                  </a:lnTo>
                  <a:lnTo>
                    <a:pt x="680" y="1690405"/>
                  </a:lnTo>
                  <a:lnTo>
                    <a:pt x="271838" y="2181731"/>
                  </a:lnTo>
                  <a:lnTo>
                    <a:pt x="285985" y="1861352"/>
                  </a:lnTo>
                  <a:lnTo>
                    <a:pt x="285985" y="1861352"/>
                  </a:lnTo>
                  <a:lnTo>
                    <a:pt x="316343" y="1874321"/>
                  </a:lnTo>
                  <a:lnTo>
                    <a:pt x="316343" y="1874321"/>
                  </a:lnTo>
                  <a:lnTo>
                    <a:pt x="317227" y="1874910"/>
                  </a:lnTo>
                  <a:lnTo>
                    <a:pt x="524427" y="1962742"/>
                  </a:lnTo>
                  <a:lnTo>
                    <a:pt x="579838" y="1990741"/>
                  </a:lnTo>
                  <a:lnTo>
                    <a:pt x="589564" y="2057352"/>
                  </a:lnTo>
                  <a:lnTo>
                    <a:pt x="676511" y="2379499"/>
                  </a:lnTo>
                  <a:lnTo>
                    <a:pt x="857185" y="2046447"/>
                  </a:lnTo>
                  <a:lnTo>
                    <a:pt x="816806" y="2025226"/>
                  </a:lnTo>
                  <a:lnTo>
                    <a:pt x="816806" y="2025226"/>
                  </a:lnTo>
                  <a:lnTo>
                    <a:pt x="857185" y="2046447"/>
                  </a:lnTo>
                  <a:lnTo>
                    <a:pt x="731627" y="2277815"/>
                  </a:lnTo>
                  <a:lnTo>
                    <a:pt x="720132" y="2373899"/>
                  </a:lnTo>
                  <a:lnTo>
                    <a:pt x="1211753" y="1989268"/>
                  </a:lnTo>
                  <a:lnTo>
                    <a:pt x="1100932" y="1957436"/>
                  </a:lnTo>
                  <a:lnTo>
                    <a:pt x="1007795" y="1993984"/>
                  </a:lnTo>
                  <a:lnTo>
                    <a:pt x="1298405" y="1880215"/>
                  </a:lnTo>
                  <a:lnTo>
                    <a:pt x="1377984" y="1512384"/>
                  </a:lnTo>
                  <a:lnTo>
                    <a:pt x="1376216" y="1555416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7" name="Google Shape;597;p12"/>
            <p:cNvSpPr/>
            <p:nvPr/>
          </p:nvSpPr>
          <p:spPr>
            <a:xfrm>
              <a:off x="5677313" y="2798633"/>
              <a:ext cx="415579" cy="813473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8" name="Google Shape;598;p12"/>
            <p:cNvSpPr/>
            <p:nvPr/>
          </p:nvSpPr>
          <p:spPr>
            <a:xfrm>
              <a:off x="5677313" y="2597033"/>
              <a:ext cx="303579" cy="327158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99" name="Google Shape;599;p12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0" name="Google Shape;600;p12"/>
            <p:cNvSpPr/>
            <p:nvPr/>
          </p:nvSpPr>
          <p:spPr>
            <a:xfrm>
              <a:off x="5569734" y="3328864"/>
              <a:ext cx="271158" cy="504000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1" name="Google Shape;601;p12"/>
            <p:cNvSpPr/>
            <p:nvPr/>
          </p:nvSpPr>
          <p:spPr>
            <a:xfrm>
              <a:off x="5840891" y="1827181"/>
              <a:ext cx="1063999" cy="683789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2" name="Google Shape;602;p12"/>
            <p:cNvSpPr/>
            <p:nvPr/>
          </p:nvSpPr>
          <p:spPr>
            <a:xfrm>
              <a:off x="6792891" y="1942129"/>
              <a:ext cx="268210" cy="568842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3" name="Google Shape;603;p12"/>
            <p:cNvSpPr/>
            <p:nvPr/>
          </p:nvSpPr>
          <p:spPr>
            <a:xfrm>
              <a:off x="6181312" y="1790339"/>
              <a:ext cx="725052" cy="150316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4" name="Google Shape;604;p12"/>
            <p:cNvSpPr/>
            <p:nvPr/>
          </p:nvSpPr>
          <p:spPr>
            <a:xfrm>
              <a:off x="6579796" y="1734634"/>
              <a:ext cx="61895" cy="135579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5" name="Google Shape;605;p12"/>
            <p:cNvSpPr/>
            <p:nvPr/>
          </p:nvSpPr>
          <p:spPr>
            <a:xfrm>
              <a:off x="6579796" y="1734634"/>
              <a:ext cx="32421" cy="126737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6" name="Google Shape;606;p12"/>
            <p:cNvSpPr/>
            <p:nvPr/>
          </p:nvSpPr>
          <p:spPr>
            <a:xfrm>
              <a:off x="5926955" y="1650929"/>
              <a:ext cx="176842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7" name="Google Shape;607;p12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8" name="Google Shape;608;p12"/>
            <p:cNvSpPr/>
            <p:nvPr/>
          </p:nvSpPr>
          <p:spPr>
            <a:xfrm>
              <a:off x="5926955" y="1951560"/>
              <a:ext cx="109053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09" name="Google Shape;609;p12"/>
            <p:cNvSpPr/>
            <p:nvPr/>
          </p:nvSpPr>
          <p:spPr>
            <a:xfrm>
              <a:off x="5763376" y="1827181"/>
              <a:ext cx="418526" cy="465684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0" name="Google Shape;610;p12"/>
            <p:cNvSpPr/>
            <p:nvPr/>
          </p:nvSpPr>
          <p:spPr>
            <a:xfrm>
              <a:off x="5763376" y="1827181"/>
              <a:ext cx="418526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1" name="Google Shape;611;p12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2" name="Google Shape;612;p12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3" name="Google Shape;613;p12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4" name="Google Shape;614;p12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5" name="Google Shape;615;p12"/>
            <p:cNvSpPr/>
            <p:nvPr/>
          </p:nvSpPr>
          <p:spPr>
            <a:xfrm>
              <a:off x="6708301" y="2665707"/>
              <a:ext cx="303579" cy="418526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6" name="Google Shape;616;p12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7" name="Google Shape;617;p12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8" name="Google Shape;618;p12"/>
            <p:cNvSpPr/>
            <p:nvPr/>
          </p:nvSpPr>
          <p:spPr>
            <a:xfrm>
              <a:off x="6093481" y="3083348"/>
              <a:ext cx="775157" cy="530526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9" name="Google Shape;619;p12"/>
            <p:cNvSpPr/>
            <p:nvPr/>
          </p:nvSpPr>
          <p:spPr>
            <a:xfrm>
              <a:off x="6093481" y="3530464"/>
              <a:ext cx="775157" cy="150316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0" name="Google Shape;620;p12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1" name="Google Shape;621;p12"/>
            <p:cNvSpPr/>
            <p:nvPr/>
          </p:nvSpPr>
          <p:spPr>
            <a:xfrm>
              <a:off x="6488428" y="3607685"/>
              <a:ext cx="291789" cy="79579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2" name="Google Shape;622;p12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3" name="Google Shape;623;p12"/>
            <p:cNvSpPr/>
            <p:nvPr/>
          </p:nvSpPr>
          <p:spPr>
            <a:xfrm>
              <a:off x="6289186" y="3639516"/>
              <a:ext cx="492210" cy="383158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4" name="Google Shape;624;p12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5" name="Google Shape;625;p12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6" name="Google Shape;626;p12"/>
            <p:cNvSpPr/>
            <p:nvPr/>
          </p:nvSpPr>
          <p:spPr>
            <a:xfrm>
              <a:off x="6121129" y="2073524"/>
              <a:ext cx="176842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7" name="Google Shape;627;p12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8" name="Google Shape;628;p12"/>
            <p:cNvSpPr/>
            <p:nvPr/>
          </p:nvSpPr>
          <p:spPr>
            <a:xfrm>
              <a:off x="6181312" y="1827181"/>
              <a:ext cx="725052" cy="683789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29" name="Google Shape;629;p12"/>
            <p:cNvSpPr/>
            <p:nvPr/>
          </p:nvSpPr>
          <p:spPr>
            <a:xfrm>
              <a:off x="5926955" y="2532191"/>
              <a:ext cx="866526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0" name="Google Shape;630;p12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1" name="Google Shape;631;p12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2" name="Google Shape;632;p12"/>
            <p:cNvSpPr/>
            <p:nvPr/>
          </p:nvSpPr>
          <p:spPr>
            <a:xfrm>
              <a:off x="5677313" y="2798633"/>
              <a:ext cx="415579" cy="813473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3" name="Google Shape;633;p12"/>
            <p:cNvSpPr/>
            <p:nvPr/>
          </p:nvSpPr>
          <p:spPr>
            <a:xfrm>
              <a:off x="5677313" y="2597033"/>
              <a:ext cx="303579" cy="327158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4" name="Google Shape;634;p12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5" name="Google Shape;635;p12"/>
            <p:cNvSpPr/>
            <p:nvPr/>
          </p:nvSpPr>
          <p:spPr>
            <a:xfrm>
              <a:off x="5569734" y="3328864"/>
              <a:ext cx="271158" cy="504000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6" name="Google Shape;636;p12"/>
            <p:cNvSpPr/>
            <p:nvPr/>
          </p:nvSpPr>
          <p:spPr>
            <a:xfrm>
              <a:off x="5840891" y="1827181"/>
              <a:ext cx="1063999" cy="683789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7" name="Google Shape;637;p12"/>
            <p:cNvSpPr/>
            <p:nvPr/>
          </p:nvSpPr>
          <p:spPr>
            <a:xfrm>
              <a:off x="6792891" y="1942129"/>
              <a:ext cx="268210" cy="568842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8" name="Google Shape;638;p12"/>
            <p:cNvSpPr/>
            <p:nvPr/>
          </p:nvSpPr>
          <p:spPr>
            <a:xfrm>
              <a:off x="6181312" y="1790339"/>
              <a:ext cx="725052" cy="150316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39" name="Google Shape;639;p12"/>
            <p:cNvSpPr/>
            <p:nvPr/>
          </p:nvSpPr>
          <p:spPr>
            <a:xfrm>
              <a:off x="6579796" y="1734634"/>
              <a:ext cx="61895" cy="135579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0" name="Google Shape;640;p12"/>
            <p:cNvSpPr/>
            <p:nvPr/>
          </p:nvSpPr>
          <p:spPr>
            <a:xfrm>
              <a:off x="6579796" y="1734634"/>
              <a:ext cx="32421" cy="126737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1" name="Google Shape;641;p12"/>
            <p:cNvSpPr/>
            <p:nvPr/>
          </p:nvSpPr>
          <p:spPr>
            <a:xfrm>
              <a:off x="5926955" y="1650929"/>
              <a:ext cx="176842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2" name="Google Shape;642;p12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3" name="Google Shape;643;p12"/>
            <p:cNvSpPr/>
            <p:nvPr/>
          </p:nvSpPr>
          <p:spPr>
            <a:xfrm>
              <a:off x="5926955" y="1951560"/>
              <a:ext cx="109053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4" name="Google Shape;644;p12"/>
            <p:cNvSpPr/>
            <p:nvPr/>
          </p:nvSpPr>
          <p:spPr>
            <a:xfrm>
              <a:off x="5763376" y="1827181"/>
              <a:ext cx="418526" cy="465684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5" name="Google Shape;645;p12"/>
            <p:cNvSpPr/>
            <p:nvPr/>
          </p:nvSpPr>
          <p:spPr>
            <a:xfrm>
              <a:off x="5763376" y="1827181"/>
              <a:ext cx="418526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6" name="Google Shape;646;p12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7" name="Google Shape;647;p12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8" name="Google Shape;648;p12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49" name="Google Shape;649;p12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6708301" y="2665707"/>
              <a:ext cx="303579" cy="418526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1" name="Google Shape;651;p12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2" name="Google Shape;652;p12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3" name="Google Shape;653;p12"/>
            <p:cNvSpPr/>
            <p:nvPr/>
          </p:nvSpPr>
          <p:spPr>
            <a:xfrm>
              <a:off x="6093481" y="3083348"/>
              <a:ext cx="775157" cy="530526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4" name="Google Shape;654;p12"/>
            <p:cNvSpPr/>
            <p:nvPr/>
          </p:nvSpPr>
          <p:spPr>
            <a:xfrm>
              <a:off x="6093481" y="3530464"/>
              <a:ext cx="775157" cy="150316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6" name="Google Shape;656;p12"/>
            <p:cNvSpPr/>
            <p:nvPr/>
          </p:nvSpPr>
          <p:spPr>
            <a:xfrm>
              <a:off x="6488428" y="3607685"/>
              <a:ext cx="291789" cy="79579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7" name="Google Shape;657;p12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8" name="Google Shape;658;p12"/>
            <p:cNvSpPr/>
            <p:nvPr/>
          </p:nvSpPr>
          <p:spPr>
            <a:xfrm>
              <a:off x="6289186" y="3639516"/>
              <a:ext cx="492210" cy="383158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59" name="Google Shape;659;p12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0" name="Google Shape;660;p12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1" name="Google Shape;661;p12"/>
            <p:cNvSpPr/>
            <p:nvPr/>
          </p:nvSpPr>
          <p:spPr>
            <a:xfrm>
              <a:off x="6121129" y="2073524"/>
              <a:ext cx="176842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2" name="Google Shape;662;p12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3" name="Google Shape;663;p12"/>
            <p:cNvSpPr/>
            <p:nvPr/>
          </p:nvSpPr>
          <p:spPr>
            <a:xfrm>
              <a:off x="6181312" y="1827181"/>
              <a:ext cx="725052" cy="683789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4" name="Google Shape;664;p12"/>
            <p:cNvSpPr/>
            <p:nvPr/>
          </p:nvSpPr>
          <p:spPr>
            <a:xfrm>
              <a:off x="5926955" y="2532191"/>
              <a:ext cx="866526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5" name="Google Shape;665;p12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6" name="Google Shape;666;p12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7" name="Google Shape;667;p12"/>
            <p:cNvSpPr/>
            <p:nvPr/>
          </p:nvSpPr>
          <p:spPr>
            <a:xfrm>
              <a:off x="5677313" y="2798633"/>
              <a:ext cx="415579" cy="813473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8" name="Google Shape;668;p12"/>
            <p:cNvSpPr/>
            <p:nvPr/>
          </p:nvSpPr>
          <p:spPr>
            <a:xfrm>
              <a:off x="5677313" y="2597033"/>
              <a:ext cx="303579" cy="327158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9" name="Google Shape;669;p12"/>
            <p:cNvSpPr/>
            <p:nvPr/>
          </p:nvSpPr>
          <p:spPr>
            <a:xfrm>
              <a:off x="5569734" y="2782422"/>
              <a:ext cx="253473" cy="557052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70" name="Google Shape;670;p12"/>
            <p:cNvSpPr/>
            <p:nvPr/>
          </p:nvSpPr>
          <p:spPr>
            <a:xfrm>
              <a:off x="5569734" y="3328864"/>
              <a:ext cx="271158" cy="504000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671" name="Google Shape;671;p12"/>
            <p:cNvGrpSpPr/>
            <p:nvPr/>
          </p:nvGrpSpPr>
          <p:grpSpPr>
            <a:xfrm>
              <a:off x="6945270" y="2693707"/>
              <a:ext cx="195410" cy="937262"/>
              <a:chOff x="6945270" y="2693707"/>
              <a:chExt cx="195410" cy="937262"/>
            </a:xfrm>
          </p:grpSpPr>
          <p:sp>
            <p:nvSpPr>
              <p:cNvPr id="672" name="Google Shape;672;p12"/>
              <p:cNvSpPr/>
              <p:nvPr/>
            </p:nvSpPr>
            <p:spPr>
              <a:xfrm>
                <a:off x="6968259" y="2693707"/>
                <a:ext cx="76632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3" name="Google Shape;673;p12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4" name="Google Shape;674;p12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5" name="Google Shape;675;p12"/>
              <p:cNvSpPr/>
              <p:nvPr/>
            </p:nvSpPr>
            <p:spPr>
              <a:xfrm>
                <a:off x="6968259" y="2693707"/>
                <a:ext cx="76632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6" name="Google Shape;676;p12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7" name="Google Shape;677;p12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8" name="Google Shape;678;p12"/>
              <p:cNvSpPr/>
              <p:nvPr/>
            </p:nvSpPr>
            <p:spPr>
              <a:xfrm>
                <a:off x="6968259" y="2693707"/>
                <a:ext cx="76632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79" name="Google Shape;679;p12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680" name="Google Shape;680;p12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681" name="Google Shape;681;p12"/>
            <p:cNvSpPr/>
            <p:nvPr/>
          </p:nvSpPr>
          <p:spPr>
            <a:xfrm>
              <a:off x="5840891" y="1827181"/>
              <a:ext cx="1063999" cy="683789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2" name="Google Shape;682;p12"/>
            <p:cNvSpPr/>
            <p:nvPr/>
          </p:nvSpPr>
          <p:spPr>
            <a:xfrm>
              <a:off x="6792891" y="1942129"/>
              <a:ext cx="268210" cy="568842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3" name="Google Shape;683;p12"/>
            <p:cNvSpPr/>
            <p:nvPr/>
          </p:nvSpPr>
          <p:spPr>
            <a:xfrm>
              <a:off x="6181312" y="1790339"/>
              <a:ext cx="725052" cy="150316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579796" y="1734634"/>
              <a:ext cx="61895" cy="135579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579796" y="1734634"/>
              <a:ext cx="32421" cy="126737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6" name="Google Shape;686;p12"/>
            <p:cNvSpPr/>
            <p:nvPr/>
          </p:nvSpPr>
          <p:spPr>
            <a:xfrm>
              <a:off x="5926955" y="1650929"/>
              <a:ext cx="176842" cy="333052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7" name="Google Shape;687;p12"/>
            <p:cNvSpPr/>
            <p:nvPr/>
          </p:nvSpPr>
          <p:spPr>
            <a:xfrm>
              <a:off x="6084639" y="1650929"/>
              <a:ext cx="32421" cy="235789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8" name="Google Shape;688;p12"/>
            <p:cNvSpPr/>
            <p:nvPr/>
          </p:nvSpPr>
          <p:spPr>
            <a:xfrm>
              <a:off x="5926955" y="1951560"/>
              <a:ext cx="109053" cy="648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89" name="Google Shape;689;p12"/>
            <p:cNvSpPr/>
            <p:nvPr/>
          </p:nvSpPr>
          <p:spPr>
            <a:xfrm>
              <a:off x="5763376" y="1827181"/>
              <a:ext cx="418526" cy="465684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0" name="Google Shape;690;p12"/>
            <p:cNvSpPr/>
            <p:nvPr/>
          </p:nvSpPr>
          <p:spPr>
            <a:xfrm>
              <a:off x="5763376" y="1827181"/>
              <a:ext cx="418526" cy="501052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1" name="Google Shape;691;p12"/>
            <p:cNvSpPr/>
            <p:nvPr/>
          </p:nvSpPr>
          <p:spPr>
            <a:xfrm>
              <a:off x="5840891" y="2329707"/>
              <a:ext cx="1220209" cy="268210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2" name="Google Shape;692;p12"/>
            <p:cNvSpPr/>
            <p:nvPr/>
          </p:nvSpPr>
          <p:spPr>
            <a:xfrm>
              <a:off x="5730955" y="2532191"/>
              <a:ext cx="978525" cy="309473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3" name="Google Shape;693;p12"/>
            <p:cNvSpPr/>
            <p:nvPr/>
          </p:nvSpPr>
          <p:spPr>
            <a:xfrm>
              <a:off x="6155375" y="2532191"/>
              <a:ext cx="789894" cy="309473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4" name="Google Shape;694;p12"/>
            <p:cNvSpPr/>
            <p:nvPr/>
          </p:nvSpPr>
          <p:spPr>
            <a:xfrm>
              <a:off x="5952891" y="2703138"/>
              <a:ext cx="807578" cy="380210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5" name="Google Shape;695;p12"/>
            <p:cNvSpPr/>
            <p:nvPr/>
          </p:nvSpPr>
          <p:spPr>
            <a:xfrm>
              <a:off x="6708301" y="2665707"/>
              <a:ext cx="303579" cy="418526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6" name="Google Shape;696;p12"/>
            <p:cNvSpPr/>
            <p:nvPr/>
          </p:nvSpPr>
          <p:spPr>
            <a:xfrm>
              <a:off x="5952891" y="2925075"/>
              <a:ext cx="807578" cy="686736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7" name="Google Shape;697;p12"/>
            <p:cNvSpPr/>
            <p:nvPr/>
          </p:nvSpPr>
          <p:spPr>
            <a:xfrm>
              <a:off x="6760470" y="2867307"/>
              <a:ext cx="250526" cy="663157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8" name="Google Shape;698;p12"/>
            <p:cNvSpPr/>
            <p:nvPr/>
          </p:nvSpPr>
          <p:spPr>
            <a:xfrm>
              <a:off x="6093481" y="3083348"/>
              <a:ext cx="775157" cy="530526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99" name="Google Shape;699;p12"/>
            <p:cNvSpPr/>
            <p:nvPr/>
          </p:nvSpPr>
          <p:spPr>
            <a:xfrm>
              <a:off x="6093481" y="3530464"/>
              <a:ext cx="775157" cy="150316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0" name="Google Shape;700;p12"/>
            <p:cNvSpPr/>
            <p:nvPr/>
          </p:nvSpPr>
          <p:spPr>
            <a:xfrm>
              <a:off x="6148891" y="3640990"/>
              <a:ext cx="277052" cy="67789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1" name="Google Shape;701;p12"/>
            <p:cNvSpPr/>
            <p:nvPr/>
          </p:nvSpPr>
          <p:spPr>
            <a:xfrm>
              <a:off x="6488428" y="3607685"/>
              <a:ext cx="291789" cy="79579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2" name="Google Shape;702;p12"/>
            <p:cNvSpPr/>
            <p:nvPr/>
          </p:nvSpPr>
          <p:spPr>
            <a:xfrm>
              <a:off x="6158618" y="3696695"/>
              <a:ext cx="268210" cy="333052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3" name="Google Shape;703;p12"/>
            <p:cNvSpPr/>
            <p:nvPr/>
          </p:nvSpPr>
          <p:spPr>
            <a:xfrm>
              <a:off x="6289186" y="3639516"/>
              <a:ext cx="492210" cy="383158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4" name="Google Shape;704;p12"/>
            <p:cNvSpPr/>
            <p:nvPr/>
          </p:nvSpPr>
          <p:spPr>
            <a:xfrm>
              <a:off x="6289186" y="3658379"/>
              <a:ext cx="226947" cy="365473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5" name="Google Shape;705;p12"/>
            <p:cNvSpPr/>
            <p:nvPr/>
          </p:nvSpPr>
          <p:spPr>
            <a:xfrm>
              <a:off x="5796681" y="2782422"/>
              <a:ext cx="64842" cy="1049262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6" name="Google Shape;706;p12"/>
            <p:cNvSpPr/>
            <p:nvPr/>
          </p:nvSpPr>
          <p:spPr>
            <a:xfrm>
              <a:off x="6121129" y="2073524"/>
              <a:ext cx="176842" cy="170947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7" name="Google Shape;707;p12"/>
            <p:cNvSpPr/>
            <p:nvPr/>
          </p:nvSpPr>
          <p:spPr>
            <a:xfrm>
              <a:off x="6891184" y="2167363"/>
              <a:ext cx="91368" cy="179789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8" name="Google Shape;708;p12"/>
            <p:cNvSpPr/>
            <p:nvPr/>
          </p:nvSpPr>
          <p:spPr>
            <a:xfrm>
              <a:off x="6181312" y="1827181"/>
              <a:ext cx="725052" cy="683789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09" name="Google Shape;709;p12"/>
            <p:cNvSpPr/>
            <p:nvPr/>
          </p:nvSpPr>
          <p:spPr>
            <a:xfrm>
              <a:off x="5926955" y="2532191"/>
              <a:ext cx="866526" cy="250526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0" name="Google Shape;710;p12"/>
            <p:cNvSpPr/>
            <p:nvPr/>
          </p:nvSpPr>
          <p:spPr>
            <a:xfrm>
              <a:off x="6148891" y="3607685"/>
              <a:ext cx="548210" cy="153263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1" name="Google Shape;711;p12"/>
            <p:cNvSpPr/>
            <p:nvPr/>
          </p:nvSpPr>
          <p:spPr>
            <a:xfrm>
              <a:off x="5805818" y="2857580"/>
              <a:ext cx="97263" cy="671999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12" name="Google Shape;712;p12">
            <a:hlinkClick r:id="rId5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13"/>
          <p:cNvPicPr preferRelativeResize="0"/>
          <p:nvPr/>
        </p:nvPicPr>
        <p:blipFill rotWithShape="1">
          <a:blip r:embed="rId3">
            <a:alphaModFix/>
          </a:blip>
          <a:srcRect b="15284" l="0" r="0" t="19257"/>
          <a:stretch/>
        </p:blipFill>
        <p:spPr>
          <a:xfrm>
            <a:off x="0" y="0"/>
            <a:ext cx="9144000" cy="33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13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9" name="Google Shape;719;p13"/>
          <p:cNvSpPr/>
          <p:nvPr/>
        </p:nvSpPr>
        <p:spPr>
          <a:xfrm>
            <a:off x="735061" y="3617570"/>
            <a:ext cx="767387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Για το σπίτι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13">
            <a:hlinkClick r:id="rId4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4"/>
          <p:cNvSpPr txBox="1"/>
          <p:nvPr/>
        </p:nvSpPr>
        <p:spPr>
          <a:xfrm>
            <a:off x="343558" y="293799"/>
            <a:ext cx="8456884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Ποιο είναι το πιο σημαντικό πράγμα που έμαθες σήμερα;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6" name="Google Shape;726;p14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15"/>
          <p:cNvSpPr txBox="1"/>
          <p:nvPr/>
        </p:nvSpPr>
        <p:spPr>
          <a:xfrm>
            <a:off x="905042" y="379067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ΕΝΟΤΗΤΑ 4</a:t>
            </a:r>
            <a:endParaRPr b="1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15"/>
          <p:cNvSpPr txBox="1"/>
          <p:nvPr/>
        </p:nvSpPr>
        <p:spPr>
          <a:xfrm>
            <a:off x="3373931" y="3790676"/>
            <a:ext cx="1647600" cy="5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ΜΑΘΗΜΑ 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15"/>
          <p:cNvSpPr txBox="1"/>
          <p:nvPr/>
        </p:nvSpPr>
        <p:spPr>
          <a:xfrm>
            <a:off x="905041" y="4001654"/>
            <a:ext cx="22059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Η κουλ συμπεριφορά είναι καλή συμπεριφορά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15"/>
          <p:cNvSpPr txBox="1"/>
          <p:nvPr/>
        </p:nvSpPr>
        <p:spPr>
          <a:xfrm>
            <a:off x="3373930" y="4001654"/>
            <a:ext cx="31614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Σχετικά με τον τόνο </a:t>
            </a:r>
            <a:endParaRPr b="0" i="0" sz="16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της φωνής σου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15"/>
          <p:cNvSpPr txBox="1"/>
          <p:nvPr/>
        </p:nvSpPr>
        <p:spPr>
          <a:xfrm>
            <a:off x="471127" y="1632934"/>
            <a:ext cx="3754032" cy="13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</a:pPr>
            <a:r>
              <a:rPr b="1" i="0" lang="en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Τέλος.</a:t>
            </a:r>
            <a:endParaRPr b="0" i="0" sz="8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36" name="Google Shape;736;p15"/>
          <p:cNvGrpSpPr/>
          <p:nvPr/>
        </p:nvGrpSpPr>
        <p:grpSpPr>
          <a:xfrm>
            <a:off x="619926" y="3832359"/>
            <a:ext cx="312851" cy="252526"/>
            <a:chOff x="6458994" y="1641780"/>
            <a:chExt cx="625703" cy="505052"/>
          </a:xfrm>
        </p:grpSpPr>
        <p:sp>
          <p:nvSpPr>
            <p:cNvPr id="737" name="Google Shape;737;p15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39" name="Google Shape;739;p15"/>
          <p:cNvGrpSpPr/>
          <p:nvPr/>
        </p:nvGrpSpPr>
        <p:grpSpPr>
          <a:xfrm>
            <a:off x="3080480" y="3832359"/>
            <a:ext cx="312851" cy="252526"/>
            <a:chOff x="6458994" y="1641780"/>
            <a:chExt cx="625703" cy="505052"/>
          </a:xfrm>
        </p:grpSpPr>
        <p:sp>
          <p:nvSpPr>
            <p:cNvPr id="740" name="Google Shape;740;p15"/>
            <p:cNvSpPr/>
            <p:nvPr/>
          </p:nvSpPr>
          <p:spPr>
            <a:xfrm>
              <a:off x="6762025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10522" y="504350"/>
                  </a:moveTo>
                  <a:lnTo>
                    <a:pt x="314956" y="347223"/>
                  </a:lnTo>
                  <a:lnTo>
                    <a:pt x="10522" y="10522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6458994" y="1641780"/>
              <a:ext cx="322672" cy="505052"/>
            </a:xfrm>
            <a:custGeom>
              <a:rect b="b" l="l" r="r" t="t"/>
              <a:pathLst>
                <a:path extrusionOk="0" h="505051" w="322671">
                  <a:moveTo>
                    <a:pt x="313553" y="504350"/>
                  </a:moveTo>
                  <a:lnTo>
                    <a:pt x="313553" y="10522"/>
                  </a:lnTo>
                  <a:lnTo>
                    <a:pt x="10522" y="347223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42" name="Google Shape;742;p15"/>
          <p:cNvGrpSpPr/>
          <p:nvPr/>
        </p:nvGrpSpPr>
        <p:grpSpPr>
          <a:xfrm>
            <a:off x="5925169" y="407425"/>
            <a:ext cx="2500475" cy="3984628"/>
            <a:chOff x="3831431" y="1393031"/>
            <a:chExt cx="1476375" cy="2352675"/>
          </a:xfrm>
        </p:grpSpPr>
        <p:sp>
          <p:nvSpPr>
            <p:cNvPr id="743" name="Google Shape;743;p15"/>
            <p:cNvSpPr/>
            <p:nvPr/>
          </p:nvSpPr>
          <p:spPr>
            <a:xfrm>
              <a:off x="3831431" y="1393031"/>
              <a:ext cx="1476375" cy="2352675"/>
            </a:xfrm>
            <a:custGeom>
              <a:rect b="b" l="l" r="r" t="t"/>
              <a:pathLst>
                <a:path extrusionOk="0" h="2352675" w="1476375">
                  <a:moveTo>
                    <a:pt x="1475899" y="103346"/>
                  </a:moveTo>
                  <a:cubicBezTo>
                    <a:pt x="1475899" y="50006"/>
                    <a:pt x="1433036" y="7144"/>
                    <a:pt x="1379696" y="7144"/>
                  </a:cubicBezTo>
                  <a:lnTo>
                    <a:pt x="103346" y="7144"/>
                  </a:lnTo>
                  <a:cubicBezTo>
                    <a:pt x="50006" y="7144"/>
                    <a:pt x="7144" y="50006"/>
                    <a:pt x="7144" y="103346"/>
                  </a:cubicBezTo>
                  <a:lnTo>
                    <a:pt x="7144" y="1723549"/>
                  </a:lnTo>
                  <a:cubicBezTo>
                    <a:pt x="7144" y="1739741"/>
                    <a:pt x="10954" y="1754981"/>
                    <a:pt x="17621" y="1770221"/>
                  </a:cubicBezTo>
                  <a:lnTo>
                    <a:pt x="17621" y="1770221"/>
                  </a:lnTo>
                  <a:cubicBezTo>
                    <a:pt x="20479" y="1775936"/>
                    <a:pt x="23336" y="1780699"/>
                    <a:pt x="26194" y="1785461"/>
                  </a:cubicBezTo>
                  <a:cubicBezTo>
                    <a:pt x="31909" y="1794034"/>
                    <a:pt x="38576" y="1801654"/>
                    <a:pt x="47149" y="1808321"/>
                  </a:cubicBezTo>
                  <a:lnTo>
                    <a:pt x="680561" y="2332196"/>
                  </a:lnTo>
                  <a:cubicBezTo>
                    <a:pt x="698659" y="2346484"/>
                    <a:pt x="719614" y="2354104"/>
                    <a:pt x="741521" y="2354104"/>
                  </a:cubicBezTo>
                  <a:cubicBezTo>
                    <a:pt x="763429" y="2354104"/>
                    <a:pt x="785336" y="2346484"/>
                    <a:pt x="802481" y="2332196"/>
                  </a:cubicBezTo>
                  <a:lnTo>
                    <a:pt x="1435894" y="1808321"/>
                  </a:lnTo>
                  <a:cubicBezTo>
                    <a:pt x="1444466" y="1801654"/>
                    <a:pt x="1451134" y="1794034"/>
                    <a:pt x="1456849" y="1785461"/>
                  </a:cubicBezTo>
                  <a:lnTo>
                    <a:pt x="1456849" y="1785461"/>
                  </a:lnTo>
                  <a:cubicBezTo>
                    <a:pt x="1456849" y="1785461"/>
                    <a:pt x="1456849" y="1785461"/>
                    <a:pt x="1456849" y="1785461"/>
                  </a:cubicBezTo>
                  <a:cubicBezTo>
                    <a:pt x="1459706" y="1780699"/>
                    <a:pt x="1462564" y="1775936"/>
                    <a:pt x="1465421" y="1770221"/>
                  </a:cubicBezTo>
                  <a:lnTo>
                    <a:pt x="1465421" y="1770221"/>
                  </a:lnTo>
                  <a:cubicBezTo>
                    <a:pt x="1472089" y="1755934"/>
                    <a:pt x="1475899" y="1739741"/>
                    <a:pt x="1475899" y="1723549"/>
                  </a:cubicBezTo>
                  <a:lnTo>
                    <a:pt x="1475899" y="1033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4183856" y="1536859"/>
              <a:ext cx="85725" cy="114300"/>
            </a:xfrm>
            <a:custGeom>
              <a:rect b="b" l="l" r="r" t="t"/>
              <a:pathLst>
                <a:path extrusionOk="0" h="114300" w="85725">
                  <a:moveTo>
                    <a:pt x="7144" y="7144"/>
                  </a:moveTo>
                  <a:lnTo>
                    <a:pt x="50959" y="7144"/>
                  </a:lnTo>
                  <a:cubicBezTo>
                    <a:pt x="55721" y="7144"/>
                    <a:pt x="60484" y="8096"/>
                    <a:pt x="64294" y="9049"/>
                  </a:cubicBezTo>
                  <a:cubicBezTo>
                    <a:pt x="68104" y="10954"/>
                    <a:pt x="71914" y="12859"/>
                    <a:pt x="74771" y="14764"/>
                  </a:cubicBezTo>
                  <a:cubicBezTo>
                    <a:pt x="77629" y="17621"/>
                    <a:pt x="80486" y="20479"/>
                    <a:pt x="81439" y="23336"/>
                  </a:cubicBezTo>
                  <a:cubicBezTo>
                    <a:pt x="83344" y="27146"/>
                    <a:pt x="84296" y="30004"/>
                    <a:pt x="84296" y="33814"/>
                  </a:cubicBezTo>
                  <a:cubicBezTo>
                    <a:pt x="84296" y="39529"/>
                    <a:pt x="82391" y="44291"/>
                    <a:pt x="79534" y="49054"/>
                  </a:cubicBezTo>
                  <a:cubicBezTo>
                    <a:pt x="76676" y="53816"/>
                    <a:pt x="72866" y="55721"/>
                    <a:pt x="69056" y="57626"/>
                  </a:cubicBezTo>
                  <a:lnTo>
                    <a:pt x="69056" y="59531"/>
                  </a:lnTo>
                  <a:cubicBezTo>
                    <a:pt x="74771" y="61436"/>
                    <a:pt x="79534" y="65246"/>
                    <a:pt x="82391" y="69056"/>
                  </a:cubicBezTo>
                  <a:cubicBezTo>
                    <a:pt x="85249" y="73819"/>
                    <a:pt x="87154" y="78581"/>
                    <a:pt x="87154" y="85249"/>
                  </a:cubicBezTo>
                  <a:cubicBezTo>
                    <a:pt x="87154" y="90011"/>
                    <a:pt x="86201" y="93821"/>
                    <a:pt x="84296" y="97631"/>
                  </a:cubicBezTo>
                  <a:cubicBezTo>
                    <a:pt x="82391" y="101441"/>
                    <a:pt x="79534" y="104299"/>
                    <a:pt x="76676" y="107156"/>
                  </a:cubicBezTo>
                  <a:cubicBezTo>
                    <a:pt x="73819" y="110014"/>
                    <a:pt x="69056" y="111919"/>
                    <a:pt x="65246" y="112871"/>
                  </a:cubicBezTo>
                  <a:cubicBezTo>
                    <a:pt x="61436" y="113824"/>
                    <a:pt x="55721" y="114776"/>
                    <a:pt x="50959" y="114776"/>
                  </a:cubicBezTo>
                  <a:lnTo>
                    <a:pt x="7144" y="114776"/>
                  </a:lnTo>
                  <a:lnTo>
                    <a:pt x="7144" y="7144"/>
                  </a:lnTo>
                  <a:close/>
                  <a:moveTo>
                    <a:pt x="49054" y="50006"/>
                  </a:moveTo>
                  <a:cubicBezTo>
                    <a:pt x="52864" y="50006"/>
                    <a:pt x="56674" y="49054"/>
                    <a:pt x="58579" y="47149"/>
                  </a:cubicBezTo>
                  <a:cubicBezTo>
                    <a:pt x="60484" y="45244"/>
                    <a:pt x="62389" y="42386"/>
                    <a:pt x="62389" y="38576"/>
                  </a:cubicBezTo>
                  <a:cubicBezTo>
                    <a:pt x="62389" y="34766"/>
                    <a:pt x="61436" y="31909"/>
                    <a:pt x="58579" y="30004"/>
                  </a:cubicBezTo>
                  <a:cubicBezTo>
                    <a:pt x="56674" y="28099"/>
                    <a:pt x="52864" y="27146"/>
                    <a:pt x="49054" y="27146"/>
                  </a:cubicBezTo>
                  <a:lnTo>
                    <a:pt x="30004" y="27146"/>
                  </a:lnTo>
                  <a:lnTo>
                    <a:pt x="30004" y="49054"/>
                  </a:lnTo>
                  <a:lnTo>
                    <a:pt x="49054" y="49054"/>
                  </a:lnTo>
                  <a:close/>
                  <a:moveTo>
                    <a:pt x="50959" y="94774"/>
                  </a:moveTo>
                  <a:cubicBezTo>
                    <a:pt x="60484" y="94774"/>
                    <a:pt x="65246" y="90964"/>
                    <a:pt x="65246" y="82391"/>
                  </a:cubicBezTo>
                  <a:cubicBezTo>
                    <a:pt x="65246" y="73819"/>
                    <a:pt x="60484" y="70009"/>
                    <a:pt x="50006" y="70009"/>
                  </a:cubicBezTo>
                  <a:lnTo>
                    <a:pt x="30004" y="70009"/>
                  </a:lnTo>
                  <a:lnTo>
                    <a:pt x="30004" y="93821"/>
                  </a:lnTo>
                  <a:lnTo>
                    <a:pt x="50959" y="9382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4273391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4396264" y="1536859"/>
              <a:ext cx="38100" cy="114300"/>
            </a:xfrm>
            <a:custGeom>
              <a:rect b="b" l="l" r="r" t="t"/>
              <a:pathLst>
                <a:path extrusionOk="0" h="114300" w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443912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4517231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458009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9529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4667726" y="1568291"/>
              <a:ext cx="66675" cy="85725"/>
            </a:xfrm>
            <a:custGeom>
              <a:rect b="b" l="l" r="r" t="t"/>
              <a:pathLst>
                <a:path extrusionOk="0" h="85725" w="66675">
                  <a:moveTo>
                    <a:pt x="8096" y="10001"/>
                  </a:moveTo>
                  <a:lnTo>
                    <a:pt x="29051" y="10001"/>
                  </a:lnTo>
                  <a:lnTo>
                    <a:pt x="29051" y="19526"/>
                  </a:lnTo>
                  <a:lnTo>
                    <a:pt x="30956" y="19526"/>
                  </a:lnTo>
                  <a:cubicBezTo>
                    <a:pt x="32861" y="16669"/>
                    <a:pt x="35719" y="13811"/>
                    <a:pt x="39529" y="10954"/>
                  </a:cubicBezTo>
                  <a:cubicBezTo>
                    <a:pt x="43339" y="9049"/>
                    <a:pt x="47149" y="7144"/>
                    <a:pt x="51911" y="7144"/>
                  </a:cubicBezTo>
                  <a:cubicBezTo>
                    <a:pt x="54769" y="7144"/>
                    <a:pt x="56674" y="7144"/>
                    <a:pt x="58579" y="8096"/>
                  </a:cubicBezTo>
                  <a:cubicBezTo>
                    <a:pt x="60484" y="9049"/>
                    <a:pt x="62389" y="9049"/>
                    <a:pt x="63341" y="10001"/>
                  </a:cubicBezTo>
                  <a:lnTo>
                    <a:pt x="57626" y="30004"/>
                  </a:lnTo>
                  <a:cubicBezTo>
                    <a:pt x="56674" y="29051"/>
                    <a:pt x="54769" y="29051"/>
                    <a:pt x="53816" y="28099"/>
                  </a:cubicBezTo>
                  <a:cubicBezTo>
                    <a:pt x="51911" y="28099"/>
                    <a:pt x="50006" y="27146"/>
                    <a:pt x="48101" y="27146"/>
                  </a:cubicBezTo>
                  <a:cubicBezTo>
                    <a:pt x="42386" y="27146"/>
                    <a:pt x="38576" y="29051"/>
                    <a:pt x="34766" y="32861"/>
                  </a:cubicBezTo>
                  <a:cubicBezTo>
                    <a:pt x="31909" y="36671"/>
                    <a:pt x="30004" y="42386"/>
                    <a:pt x="30004" y="48101"/>
                  </a:cubicBezTo>
                  <a:lnTo>
                    <a:pt x="30004" y="82391"/>
                  </a:lnTo>
                  <a:lnTo>
                    <a:pt x="7144" y="82391"/>
                  </a:lnTo>
                  <a:lnTo>
                    <a:pt x="7144" y="100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4733449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4816316" y="1569244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83344" y="65246"/>
                  </a:moveTo>
                  <a:cubicBezTo>
                    <a:pt x="79534" y="71914"/>
                    <a:pt x="74771" y="76676"/>
                    <a:pt x="69056" y="80486"/>
                  </a:cubicBezTo>
                  <a:cubicBezTo>
                    <a:pt x="63341" y="84296"/>
                    <a:pt x="55721" y="86201"/>
                    <a:pt x="47149" y="86201"/>
                  </a:cubicBezTo>
                  <a:cubicBezTo>
                    <a:pt x="41434" y="86201"/>
                    <a:pt x="35719" y="85249"/>
                    <a:pt x="30956" y="83344"/>
                  </a:cubicBezTo>
                  <a:cubicBezTo>
                    <a:pt x="26194" y="81439"/>
                    <a:pt x="21431" y="78581"/>
                    <a:pt x="18574" y="74771"/>
                  </a:cubicBezTo>
                  <a:cubicBezTo>
                    <a:pt x="14764" y="70961"/>
                    <a:pt x="11906" y="67151"/>
                    <a:pt x="10001" y="62389"/>
                  </a:cubicBezTo>
                  <a:cubicBezTo>
                    <a:pt x="8096" y="57626"/>
                    <a:pt x="7144" y="51911"/>
                    <a:pt x="7144" y="46196"/>
                  </a:cubicBezTo>
                  <a:cubicBezTo>
                    <a:pt x="7144" y="40481"/>
                    <a:pt x="8096" y="35719"/>
                    <a:pt x="10001" y="30956"/>
                  </a:cubicBezTo>
                  <a:cubicBezTo>
                    <a:pt x="11906" y="26194"/>
                    <a:pt x="14764" y="22384"/>
                    <a:pt x="18574" y="18574"/>
                  </a:cubicBezTo>
                  <a:cubicBezTo>
                    <a:pt x="22384" y="14764"/>
                    <a:pt x="26194" y="11906"/>
                    <a:pt x="30956" y="10001"/>
                  </a:cubicBezTo>
                  <a:cubicBezTo>
                    <a:pt x="35719" y="8096"/>
                    <a:pt x="41434" y="7144"/>
                    <a:pt x="46196" y="7144"/>
                  </a:cubicBezTo>
                  <a:cubicBezTo>
                    <a:pt x="51911" y="7144"/>
                    <a:pt x="57626" y="8096"/>
                    <a:pt x="62389" y="10001"/>
                  </a:cubicBezTo>
                  <a:cubicBezTo>
                    <a:pt x="67151" y="11906"/>
                    <a:pt x="70961" y="14764"/>
                    <a:pt x="73819" y="18574"/>
                  </a:cubicBezTo>
                  <a:cubicBezTo>
                    <a:pt x="76676" y="22384"/>
                    <a:pt x="79534" y="26194"/>
                    <a:pt x="80486" y="30956"/>
                  </a:cubicBezTo>
                  <a:cubicBezTo>
                    <a:pt x="82391" y="35719"/>
                    <a:pt x="83344" y="40481"/>
                    <a:pt x="83344" y="46196"/>
                  </a:cubicBezTo>
                  <a:cubicBezTo>
                    <a:pt x="83344" y="47149"/>
                    <a:pt x="83344" y="48101"/>
                    <a:pt x="83344" y="49054"/>
                  </a:cubicBezTo>
                  <a:cubicBezTo>
                    <a:pt x="83344" y="50006"/>
                    <a:pt x="83344" y="50959"/>
                    <a:pt x="83344" y="50959"/>
                  </a:cubicBezTo>
                  <a:cubicBezTo>
                    <a:pt x="83344" y="51911"/>
                    <a:pt x="83344" y="51911"/>
                    <a:pt x="83344" y="52864"/>
                  </a:cubicBezTo>
                  <a:lnTo>
                    <a:pt x="29051" y="52864"/>
                  </a:lnTo>
                  <a:cubicBezTo>
                    <a:pt x="30004" y="57626"/>
                    <a:pt x="32861" y="61436"/>
                    <a:pt x="35719" y="63341"/>
                  </a:cubicBezTo>
                  <a:cubicBezTo>
                    <a:pt x="38576" y="65246"/>
                    <a:pt x="43339" y="67151"/>
                    <a:pt x="47149" y="67151"/>
                  </a:cubicBezTo>
                  <a:cubicBezTo>
                    <a:pt x="50959" y="67151"/>
                    <a:pt x="54769" y="66199"/>
                    <a:pt x="57626" y="64294"/>
                  </a:cubicBezTo>
                  <a:cubicBezTo>
                    <a:pt x="60484" y="62389"/>
                    <a:pt x="62389" y="60484"/>
                    <a:pt x="64294" y="57626"/>
                  </a:cubicBezTo>
                  <a:lnTo>
                    <a:pt x="83344" y="65246"/>
                  </a:lnTo>
                  <a:close/>
                  <a:moveTo>
                    <a:pt x="63341" y="35719"/>
                  </a:moveTo>
                  <a:cubicBezTo>
                    <a:pt x="63341" y="34766"/>
                    <a:pt x="62389" y="32861"/>
                    <a:pt x="61436" y="31909"/>
                  </a:cubicBezTo>
                  <a:cubicBezTo>
                    <a:pt x="60484" y="30956"/>
                    <a:pt x="59531" y="29051"/>
                    <a:pt x="58579" y="28099"/>
                  </a:cubicBezTo>
                  <a:cubicBezTo>
                    <a:pt x="57626" y="27146"/>
                    <a:pt x="55721" y="26194"/>
                    <a:pt x="53816" y="25241"/>
                  </a:cubicBezTo>
                  <a:cubicBezTo>
                    <a:pt x="51911" y="24289"/>
                    <a:pt x="50006" y="24289"/>
                    <a:pt x="47149" y="24289"/>
                  </a:cubicBezTo>
                  <a:cubicBezTo>
                    <a:pt x="43339" y="24289"/>
                    <a:pt x="40481" y="25241"/>
                    <a:pt x="37624" y="27146"/>
                  </a:cubicBezTo>
                  <a:cubicBezTo>
                    <a:pt x="34766" y="29051"/>
                    <a:pt x="31909" y="31909"/>
                    <a:pt x="30956" y="35719"/>
                  </a:cubicBezTo>
                  <a:lnTo>
                    <a:pt x="63341" y="3571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4897279" y="1548289"/>
              <a:ext cx="66675" cy="104775"/>
            </a:xfrm>
            <a:custGeom>
              <a:rect b="b" l="l" r="r" t="t"/>
              <a:pathLst>
                <a:path extrusionOk="0" h="104775" w="66675">
                  <a:moveTo>
                    <a:pt x="20479" y="49054"/>
                  </a:moveTo>
                  <a:lnTo>
                    <a:pt x="7144" y="49054"/>
                  </a:lnTo>
                  <a:lnTo>
                    <a:pt x="7144" y="30004"/>
                  </a:lnTo>
                  <a:lnTo>
                    <a:pt x="20479" y="30004"/>
                  </a:lnTo>
                  <a:lnTo>
                    <a:pt x="20479" y="7144"/>
                  </a:lnTo>
                  <a:lnTo>
                    <a:pt x="43339" y="7144"/>
                  </a:lnTo>
                  <a:lnTo>
                    <a:pt x="43339" y="30004"/>
                  </a:lnTo>
                  <a:lnTo>
                    <a:pt x="61436" y="30004"/>
                  </a:lnTo>
                  <a:lnTo>
                    <a:pt x="61436" y="49054"/>
                  </a:lnTo>
                  <a:lnTo>
                    <a:pt x="43339" y="49054"/>
                  </a:lnTo>
                  <a:lnTo>
                    <a:pt x="43339" y="74771"/>
                  </a:lnTo>
                  <a:cubicBezTo>
                    <a:pt x="43339" y="76676"/>
                    <a:pt x="43339" y="77629"/>
                    <a:pt x="44291" y="79534"/>
                  </a:cubicBezTo>
                  <a:cubicBezTo>
                    <a:pt x="44291" y="80486"/>
                    <a:pt x="45244" y="82391"/>
                    <a:pt x="46196" y="83344"/>
                  </a:cubicBezTo>
                  <a:cubicBezTo>
                    <a:pt x="48101" y="84296"/>
                    <a:pt x="50006" y="85249"/>
                    <a:pt x="51911" y="85249"/>
                  </a:cubicBezTo>
                  <a:cubicBezTo>
                    <a:pt x="53816" y="85249"/>
                    <a:pt x="54769" y="85249"/>
                    <a:pt x="55721" y="84296"/>
                  </a:cubicBezTo>
                  <a:cubicBezTo>
                    <a:pt x="56674" y="84296"/>
                    <a:pt x="57626" y="83344"/>
                    <a:pt x="58579" y="82391"/>
                  </a:cubicBezTo>
                  <a:lnTo>
                    <a:pt x="65246" y="102394"/>
                  </a:lnTo>
                  <a:cubicBezTo>
                    <a:pt x="62389" y="103346"/>
                    <a:pt x="59531" y="104299"/>
                    <a:pt x="56674" y="105251"/>
                  </a:cubicBezTo>
                  <a:cubicBezTo>
                    <a:pt x="53816" y="106204"/>
                    <a:pt x="50006" y="106204"/>
                    <a:pt x="47149" y="106204"/>
                  </a:cubicBezTo>
                  <a:cubicBezTo>
                    <a:pt x="39529" y="106204"/>
                    <a:pt x="32861" y="103346"/>
                    <a:pt x="28099" y="99536"/>
                  </a:cubicBezTo>
                  <a:cubicBezTo>
                    <a:pt x="25241" y="96679"/>
                    <a:pt x="23336" y="93821"/>
                    <a:pt x="22384" y="90011"/>
                  </a:cubicBezTo>
                  <a:cubicBezTo>
                    <a:pt x="21431" y="86201"/>
                    <a:pt x="20479" y="82391"/>
                    <a:pt x="20479" y="77629"/>
                  </a:cubicBezTo>
                  <a:lnTo>
                    <a:pt x="20479" y="4905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4414361" y="1688306"/>
              <a:ext cx="104775" cy="114300"/>
            </a:xfrm>
            <a:custGeom>
              <a:rect b="b" l="l" r="r" t="t"/>
              <a:pathLst>
                <a:path extrusionOk="0" h="114300" w="104775">
                  <a:moveTo>
                    <a:pt x="7144" y="7144"/>
                  </a:moveTo>
                  <a:lnTo>
                    <a:pt x="30956" y="7144"/>
                  </a:lnTo>
                  <a:lnTo>
                    <a:pt x="30956" y="49054"/>
                  </a:lnTo>
                  <a:lnTo>
                    <a:pt x="32861" y="49054"/>
                  </a:lnTo>
                  <a:lnTo>
                    <a:pt x="69056" y="7144"/>
                  </a:lnTo>
                  <a:lnTo>
                    <a:pt x="96679" y="7144"/>
                  </a:lnTo>
                  <a:lnTo>
                    <a:pt x="96679" y="9049"/>
                  </a:lnTo>
                  <a:lnTo>
                    <a:pt x="57626" y="52864"/>
                  </a:lnTo>
                  <a:lnTo>
                    <a:pt x="101441" y="113824"/>
                  </a:lnTo>
                  <a:lnTo>
                    <a:pt x="101441" y="115729"/>
                  </a:lnTo>
                  <a:lnTo>
                    <a:pt x="72866" y="115729"/>
                  </a:lnTo>
                  <a:lnTo>
                    <a:pt x="42386" y="71914"/>
                  </a:lnTo>
                  <a:lnTo>
                    <a:pt x="30956" y="83344"/>
                  </a:lnTo>
                  <a:lnTo>
                    <a:pt x="30956" y="115729"/>
                  </a:lnTo>
                  <a:lnTo>
                    <a:pt x="7144" y="11572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4513421" y="1687354"/>
              <a:ext cx="38100" cy="123825"/>
            </a:xfrm>
            <a:custGeom>
              <a:rect b="b" l="l" r="r" t="t"/>
              <a:pathLst>
                <a:path extrusionOk="0" h="123825" w="38100">
                  <a:moveTo>
                    <a:pt x="21431" y="35719"/>
                  </a:moveTo>
                  <a:cubicBezTo>
                    <a:pt x="19526" y="35719"/>
                    <a:pt x="17621" y="35719"/>
                    <a:pt x="15716" y="34766"/>
                  </a:cubicBezTo>
                  <a:cubicBezTo>
                    <a:pt x="13811" y="33814"/>
                    <a:pt x="12859" y="32861"/>
                    <a:pt x="10954" y="31909"/>
                  </a:cubicBezTo>
                  <a:cubicBezTo>
                    <a:pt x="9049" y="30956"/>
                    <a:pt x="9049" y="29051"/>
                    <a:pt x="8096" y="27146"/>
                  </a:cubicBezTo>
                  <a:cubicBezTo>
                    <a:pt x="7144" y="25241"/>
                    <a:pt x="7144" y="23336"/>
                    <a:pt x="7144" y="21431"/>
                  </a:cubicBezTo>
                  <a:cubicBezTo>
                    <a:pt x="7144" y="19526"/>
                    <a:pt x="7144" y="17621"/>
                    <a:pt x="8096" y="15716"/>
                  </a:cubicBezTo>
                  <a:cubicBezTo>
                    <a:pt x="9049" y="13811"/>
                    <a:pt x="10001" y="12859"/>
                    <a:pt x="10954" y="10954"/>
                  </a:cubicBezTo>
                  <a:cubicBezTo>
                    <a:pt x="11906" y="9049"/>
                    <a:pt x="13811" y="9049"/>
                    <a:pt x="15716" y="8096"/>
                  </a:cubicBezTo>
                  <a:cubicBezTo>
                    <a:pt x="17621" y="7144"/>
                    <a:pt x="19526" y="7144"/>
                    <a:pt x="21431" y="7144"/>
                  </a:cubicBezTo>
                  <a:cubicBezTo>
                    <a:pt x="23336" y="7144"/>
                    <a:pt x="25241" y="7144"/>
                    <a:pt x="27146" y="8096"/>
                  </a:cubicBezTo>
                  <a:cubicBezTo>
                    <a:pt x="29051" y="9049"/>
                    <a:pt x="30004" y="10001"/>
                    <a:pt x="31909" y="10954"/>
                  </a:cubicBezTo>
                  <a:cubicBezTo>
                    <a:pt x="33814" y="11906"/>
                    <a:pt x="33814" y="13811"/>
                    <a:pt x="34766" y="15716"/>
                  </a:cubicBezTo>
                  <a:cubicBezTo>
                    <a:pt x="35719" y="17621"/>
                    <a:pt x="35719" y="19526"/>
                    <a:pt x="35719" y="21431"/>
                  </a:cubicBezTo>
                  <a:cubicBezTo>
                    <a:pt x="35719" y="23336"/>
                    <a:pt x="35719" y="25241"/>
                    <a:pt x="34766" y="27146"/>
                  </a:cubicBezTo>
                  <a:cubicBezTo>
                    <a:pt x="33814" y="29051"/>
                    <a:pt x="32861" y="30004"/>
                    <a:pt x="31909" y="31909"/>
                  </a:cubicBezTo>
                  <a:cubicBezTo>
                    <a:pt x="30956" y="33814"/>
                    <a:pt x="29051" y="33814"/>
                    <a:pt x="27146" y="34766"/>
                  </a:cubicBezTo>
                  <a:cubicBezTo>
                    <a:pt x="25241" y="34766"/>
                    <a:pt x="23336" y="35719"/>
                    <a:pt x="21431" y="35719"/>
                  </a:cubicBezTo>
                  <a:close/>
                  <a:moveTo>
                    <a:pt x="10001" y="116681"/>
                  </a:moveTo>
                  <a:lnTo>
                    <a:pt x="10001" y="42386"/>
                  </a:lnTo>
                  <a:lnTo>
                    <a:pt x="32861" y="42386"/>
                  </a:lnTo>
                  <a:lnTo>
                    <a:pt x="32861" y="116681"/>
                  </a:lnTo>
                  <a:lnTo>
                    <a:pt x="10001" y="11668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4557236" y="1720691"/>
              <a:ext cx="85725" cy="85725"/>
            </a:xfrm>
            <a:custGeom>
              <a:rect b="b" l="l" r="r" t="t"/>
              <a:pathLst>
                <a:path extrusionOk="0" h="85725" w="85725">
                  <a:moveTo>
                    <a:pt x="27146" y="18574"/>
                  </a:moveTo>
                  <a:lnTo>
                    <a:pt x="29051" y="18574"/>
                  </a:lnTo>
                  <a:cubicBezTo>
                    <a:pt x="33814" y="10954"/>
                    <a:pt x="41434" y="7144"/>
                    <a:pt x="51911" y="7144"/>
                  </a:cubicBezTo>
                  <a:cubicBezTo>
                    <a:pt x="61436" y="7144"/>
                    <a:pt x="68104" y="10001"/>
                    <a:pt x="72866" y="15716"/>
                  </a:cubicBezTo>
                  <a:cubicBezTo>
                    <a:pt x="77629" y="21431"/>
                    <a:pt x="79534" y="29051"/>
                    <a:pt x="79534" y="39529"/>
                  </a:cubicBezTo>
                  <a:lnTo>
                    <a:pt x="79534" y="83344"/>
                  </a:lnTo>
                  <a:lnTo>
                    <a:pt x="56674" y="83344"/>
                  </a:lnTo>
                  <a:lnTo>
                    <a:pt x="56674" y="41434"/>
                  </a:lnTo>
                  <a:cubicBezTo>
                    <a:pt x="56674" y="37624"/>
                    <a:pt x="55721" y="33814"/>
                    <a:pt x="53816" y="31909"/>
                  </a:cubicBezTo>
                  <a:cubicBezTo>
                    <a:pt x="51911" y="29051"/>
                    <a:pt x="49054" y="28099"/>
                    <a:pt x="45244" y="28099"/>
                  </a:cubicBezTo>
                  <a:cubicBezTo>
                    <a:pt x="40481" y="28099"/>
                    <a:pt x="35719" y="30004"/>
                    <a:pt x="33814" y="33814"/>
                  </a:cubicBezTo>
                  <a:cubicBezTo>
                    <a:pt x="31909" y="37624"/>
                    <a:pt x="30004" y="43339"/>
                    <a:pt x="30004" y="49054"/>
                  </a:cubicBezTo>
                  <a:lnTo>
                    <a:pt x="30004" y="83344"/>
                  </a:lnTo>
                  <a:lnTo>
                    <a:pt x="7144" y="83344"/>
                  </a:lnTo>
                  <a:lnTo>
                    <a:pt x="7144" y="9049"/>
                  </a:lnTo>
                  <a:lnTo>
                    <a:pt x="28099" y="9049"/>
                  </a:lnTo>
                  <a:lnTo>
                    <a:pt x="28099" y="1857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4640104" y="1688306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65246" y="107156"/>
                  </a:moveTo>
                  <a:lnTo>
                    <a:pt x="63341" y="107156"/>
                  </a:lnTo>
                  <a:cubicBezTo>
                    <a:pt x="61436" y="110014"/>
                    <a:pt x="58579" y="112871"/>
                    <a:pt x="55721" y="114776"/>
                  </a:cubicBezTo>
                  <a:cubicBezTo>
                    <a:pt x="51911" y="116681"/>
                    <a:pt x="47149" y="117634"/>
                    <a:pt x="42386" y="117634"/>
                  </a:cubicBezTo>
                  <a:cubicBezTo>
                    <a:pt x="37624" y="117634"/>
                    <a:pt x="32861" y="116681"/>
                    <a:pt x="29051" y="114776"/>
                  </a:cubicBezTo>
                  <a:cubicBezTo>
                    <a:pt x="25241" y="112871"/>
                    <a:pt x="20479" y="110014"/>
                    <a:pt x="17621" y="106204"/>
                  </a:cubicBezTo>
                  <a:cubicBezTo>
                    <a:pt x="14764" y="102394"/>
                    <a:pt x="11906" y="98584"/>
                    <a:pt x="10001" y="93821"/>
                  </a:cubicBezTo>
                  <a:cubicBezTo>
                    <a:pt x="8096" y="89059"/>
                    <a:pt x="7144" y="83344"/>
                    <a:pt x="7144" y="77629"/>
                  </a:cubicBezTo>
                  <a:cubicBezTo>
                    <a:pt x="7144" y="71914"/>
                    <a:pt x="8096" y="66199"/>
                    <a:pt x="10001" y="61436"/>
                  </a:cubicBezTo>
                  <a:cubicBezTo>
                    <a:pt x="11906" y="56674"/>
                    <a:pt x="14764" y="52864"/>
                    <a:pt x="17621" y="49054"/>
                  </a:cubicBezTo>
                  <a:cubicBezTo>
                    <a:pt x="20479" y="45244"/>
                    <a:pt x="24289" y="42386"/>
                    <a:pt x="29051" y="40481"/>
                  </a:cubicBezTo>
                  <a:cubicBezTo>
                    <a:pt x="33814" y="38576"/>
                    <a:pt x="37624" y="37624"/>
                    <a:pt x="42386" y="37624"/>
                  </a:cubicBezTo>
                  <a:cubicBezTo>
                    <a:pt x="48101" y="37624"/>
                    <a:pt x="51911" y="38576"/>
                    <a:pt x="55721" y="40481"/>
                  </a:cubicBezTo>
                  <a:cubicBezTo>
                    <a:pt x="59531" y="42386"/>
                    <a:pt x="62389" y="45244"/>
                    <a:pt x="63341" y="48101"/>
                  </a:cubicBezTo>
                  <a:lnTo>
                    <a:pt x="65246" y="48101"/>
                  </a:lnTo>
                  <a:lnTo>
                    <a:pt x="63341" y="37624"/>
                  </a:lnTo>
                  <a:lnTo>
                    <a:pt x="63341" y="7144"/>
                  </a:lnTo>
                  <a:lnTo>
                    <a:pt x="86201" y="7144"/>
                  </a:lnTo>
                  <a:lnTo>
                    <a:pt x="86201" y="115729"/>
                  </a:lnTo>
                  <a:lnTo>
                    <a:pt x="65246" y="115729"/>
                  </a:lnTo>
                  <a:lnTo>
                    <a:pt x="65246" y="107156"/>
                  </a:lnTo>
                  <a:close/>
                  <a:moveTo>
                    <a:pt x="47149" y="96679"/>
                  </a:moveTo>
                  <a:cubicBezTo>
                    <a:pt x="50006" y="96679"/>
                    <a:pt x="51911" y="96679"/>
                    <a:pt x="53816" y="95726"/>
                  </a:cubicBezTo>
                  <a:cubicBezTo>
                    <a:pt x="55721" y="94774"/>
                    <a:pt x="57626" y="93821"/>
                    <a:pt x="59531" y="91916"/>
                  </a:cubicBezTo>
                  <a:cubicBezTo>
                    <a:pt x="61436" y="90011"/>
                    <a:pt x="62389" y="88106"/>
                    <a:pt x="63341" y="86201"/>
                  </a:cubicBezTo>
                  <a:cubicBezTo>
                    <a:pt x="64294" y="84296"/>
                    <a:pt x="65246" y="81439"/>
                    <a:pt x="65246" y="78581"/>
                  </a:cubicBezTo>
                  <a:cubicBezTo>
                    <a:pt x="65246" y="75724"/>
                    <a:pt x="65246" y="72866"/>
                    <a:pt x="63341" y="70961"/>
                  </a:cubicBezTo>
                  <a:cubicBezTo>
                    <a:pt x="62389" y="69056"/>
                    <a:pt x="61436" y="67151"/>
                    <a:pt x="59531" y="65246"/>
                  </a:cubicBezTo>
                  <a:cubicBezTo>
                    <a:pt x="57626" y="63341"/>
                    <a:pt x="55721" y="62389"/>
                    <a:pt x="53816" y="61436"/>
                  </a:cubicBezTo>
                  <a:cubicBezTo>
                    <a:pt x="51911" y="60484"/>
                    <a:pt x="49054" y="60484"/>
                    <a:pt x="47149" y="60484"/>
                  </a:cubicBezTo>
                  <a:cubicBezTo>
                    <a:pt x="45244" y="60484"/>
                    <a:pt x="42386" y="60484"/>
                    <a:pt x="40481" y="61436"/>
                  </a:cubicBezTo>
                  <a:cubicBezTo>
                    <a:pt x="38576" y="62389"/>
                    <a:pt x="36671" y="63341"/>
                    <a:pt x="34766" y="65246"/>
                  </a:cubicBezTo>
                  <a:cubicBezTo>
                    <a:pt x="32861" y="67151"/>
                    <a:pt x="31909" y="69056"/>
                    <a:pt x="30956" y="70961"/>
                  </a:cubicBezTo>
                  <a:cubicBezTo>
                    <a:pt x="30004" y="72866"/>
                    <a:pt x="29051" y="75724"/>
                    <a:pt x="29051" y="78581"/>
                  </a:cubicBezTo>
                  <a:cubicBezTo>
                    <a:pt x="29051" y="81439"/>
                    <a:pt x="30004" y="84296"/>
                    <a:pt x="30956" y="86201"/>
                  </a:cubicBezTo>
                  <a:cubicBezTo>
                    <a:pt x="31909" y="88106"/>
                    <a:pt x="32861" y="90011"/>
                    <a:pt x="34766" y="91916"/>
                  </a:cubicBezTo>
                  <a:cubicBezTo>
                    <a:pt x="36671" y="93821"/>
                    <a:pt x="38576" y="94774"/>
                    <a:pt x="40481" y="95726"/>
                  </a:cubicBezTo>
                  <a:cubicBezTo>
                    <a:pt x="42386" y="96679"/>
                    <a:pt x="45244" y="96679"/>
                    <a:pt x="47149" y="96679"/>
                  </a:cubicBez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3920966" y="2785586"/>
              <a:ext cx="1295400" cy="685800"/>
            </a:xfrm>
            <a:custGeom>
              <a:rect b="b" l="l" r="r" t="t"/>
              <a:pathLst>
                <a:path extrusionOk="0" h="685800" w="1295400">
                  <a:moveTo>
                    <a:pt x="1288256" y="352901"/>
                  </a:moveTo>
                  <a:cubicBezTo>
                    <a:pt x="1291114" y="348139"/>
                    <a:pt x="1293971" y="344329"/>
                    <a:pt x="1295876" y="339566"/>
                  </a:cubicBezTo>
                  <a:lnTo>
                    <a:pt x="651986" y="7144"/>
                  </a:lnTo>
                  <a:lnTo>
                    <a:pt x="7144" y="339566"/>
                  </a:lnTo>
                  <a:cubicBezTo>
                    <a:pt x="9049" y="344329"/>
                    <a:pt x="11906" y="349091"/>
                    <a:pt x="14764" y="352901"/>
                  </a:cubicBezTo>
                  <a:lnTo>
                    <a:pt x="651986" y="681514"/>
                  </a:lnTo>
                  <a:lnTo>
                    <a:pt x="1288256" y="35290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3929539" y="3131344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7144" y="7144"/>
                  </a:moveTo>
                  <a:cubicBezTo>
                    <a:pt x="11906" y="14764"/>
                    <a:pt x="18574" y="21431"/>
                    <a:pt x="25241" y="28099"/>
                  </a:cubicBezTo>
                  <a:lnTo>
                    <a:pt x="589121" y="494824"/>
                  </a:lnTo>
                  <a:cubicBezTo>
                    <a:pt x="605314" y="508159"/>
                    <a:pt x="624364" y="514826"/>
                    <a:pt x="643414" y="514826"/>
                  </a:cubicBezTo>
                  <a:lnTo>
                    <a:pt x="643414" y="33575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565809" y="3130391"/>
              <a:ext cx="647700" cy="514350"/>
            </a:xfrm>
            <a:custGeom>
              <a:rect b="b" l="l" r="r" t="t"/>
              <a:pathLst>
                <a:path extrusionOk="0" h="514350" w="647700">
                  <a:moveTo>
                    <a:pt x="61436" y="494824"/>
                  </a:moveTo>
                  <a:lnTo>
                    <a:pt x="625316" y="28099"/>
                  </a:lnTo>
                  <a:cubicBezTo>
                    <a:pt x="632936" y="22384"/>
                    <a:pt x="638651" y="14764"/>
                    <a:pt x="643414" y="7144"/>
                  </a:cubicBezTo>
                  <a:lnTo>
                    <a:pt x="7144" y="336709"/>
                  </a:lnTo>
                  <a:lnTo>
                    <a:pt x="7144" y="514826"/>
                  </a:lnTo>
                  <a:cubicBezTo>
                    <a:pt x="26194" y="514826"/>
                    <a:pt x="45244" y="508159"/>
                    <a:pt x="61436" y="494824"/>
                  </a:cubicBez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4756309" y="2581751"/>
              <a:ext cx="152400" cy="85725"/>
            </a:xfrm>
            <a:custGeom>
              <a:rect b="b" l="l" r="r" t="t"/>
              <a:pathLst>
                <a:path extrusionOk="0" h="85725" w="152400">
                  <a:moveTo>
                    <a:pt x="7144" y="44291"/>
                  </a:moveTo>
                  <a:lnTo>
                    <a:pt x="77629" y="7144"/>
                  </a:lnTo>
                  <a:lnTo>
                    <a:pt x="149066" y="44291"/>
                  </a:lnTo>
                  <a:lnTo>
                    <a:pt x="77629" y="80486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4756309" y="2618899"/>
              <a:ext cx="133350" cy="495300"/>
            </a:xfrm>
            <a:custGeom>
              <a:rect b="b" l="l" r="r" t="t"/>
              <a:pathLst>
                <a:path extrusionOk="0" h="495300" w="133350">
                  <a:moveTo>
                    <a:pt x="7144" y="427196"/>
                  </a:moveTo>
                  <a:lnTo>
                    <a:pt x="7144" y="7144"/>
                  </a:lnTo>
                  <a:lnTo>
                    <a:pt x="77629" y="43339"/>
                  </a:lnTo>
                  <a:lnTo>
                    <a:pt x="126206" y="48910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826794" y="2618899"/>
              <a:ext cx="180975" cy="495300"/>
            </a:xfrm>
            <a:custGeom>
              <a:rect b="b" l="l" r="r" t="t"/>
              <a:pathLst>
                <a:path extrusionOk="0" h="495300" w="180975">
                  <a:moveTo>
                    <a:pt x="7144" y="43339"/>
                  </a:moveTo>
                  <a:lnTo>
                    <a:pt x="78581" y="7144"/>
                  </a:lnTo>
                  <a:lnTo>
                    <a:pt x="175736" y="427196"/>
                  </a:lnTo>
                  <a:lnTo>
                    <a:pt x="55721" y="489109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03946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7144" y="354806"/>
                  </a:moveTo>
                  <a:lnTo>
                    <a:pt x="221456" y="24431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689634" y="2900839"/>
              <a:ext cx="228600" cy="361950"/>
            </a:xfrm>
            <a:custGeom>
              <a:rect b="b" l="l" r="r" t="t"/>
              <a:pathLst>
                <a:path extrusionOk="0" h="361950" w="228600">
                  <a:moveTo>
                    <a:pt x="221456" y="354806"/>
                  </a:moveTo>
                  <a:lnTo>
                    <a:pt x="221456" y="7144"/>
                  </a:lnTo>
                  <a:lnTo>
                    <a:pt x="7144" y="24431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0394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7144" y="268129"/>
                  </a:moveTo>
                  <a:lnTo>
                    <a:pt x="168116" y="18526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743926" y="2797969"/>
              <a:ext cx="171450" cy="266700"/>
            </a:xfrm>
            <a:custGeom>
              <a:rect b="b" l="l" r="r" t="t"/>
              <a:pathLst>
                <a:path extrusionOk="0" h="266700" w="171450">
                  <a:moveTo>
                    <a:pt x="167164" y="268129"/>
                  </a:moveTo>
                  <a:lnTo>
                    <a:pt x="167164" y="7144"/>
                  </a:lnTo>
                  <a:lnTo>
                    <a:pt x="7144" y="18526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4903946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7144" y="181451"/>
                  </a:moveTo>
                  <a:lnTo>
                    <a:pt x="114776" y="126206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796314" y="2706529"/>
              <a:ext cx="114300" cy="180975"/>
            </a:xfrm>
            <a:custGeom>
              <a:rect b="b" l="l" r="r" t="t"/>
              <a:pathLst>
                <a:path extrusionOk="0" h="180975" w="114300">
                  <a:moveTo>
                    <a:pt x="114776" y="181451"/>
                  </a:moveTo>
                  <a:lnTo>
                    <a:pt x="114776" y="7144"/>
                  </a:lnTo>
                  <a:lnTo>
                    <a:pt x="7144" y="126206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2276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7144" y="378619"/>
                  </a:moveTo>
                  <a:lnTo>
                    <a:pt x="235744" y="26050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3999071" y="2877026"/>
              <a:ext cx="238125" cy="381000"/>
            </a:xfrm>
            <a:custGeom>
              <a:rect b="b" l="l" r="r" t="t"/>
              <a:pathLst>
                <a:path extrusionOk="0" h="381000" w="238125">
                  <a:moveTo>
                    <a:pt x="235744" y="378619"/>
                  </a:moveTo>
                  <a:lnTo>
                    <a:pt x="235744" y="7144"/>
                  </a:lnTo>
                  <a:lnTo>
                    <a:pt x="7144" y="260509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22767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7144" y="286226"/>
                  </a:moveTo>
                  <a:lnTo>
                    <a:pt x="178594" y="19764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056221" y="2767489"/>
              <a:ext cx="180975" cy="285750"/>
            </a:xfrm>
            <a:custGeom>
              <a:rect b="b" l="l" r="r" t="t"/>
              <a:pathLst>
                <a:path extrusionOk="0" h="285750" w="180975">
                  <a:moveTo>
                    <a:pt x="178594" y="286226"/>
                  </a:moveTo>
                  <a:lnTo>
                    <a:pt x="178594" y="7144"/>
                  </a:lnTo>
                  <a:lnTo>
                    <a:pt x="7144" y="1976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2276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7144" y="193834"/>
                  </a:moveTo>
                  <a:lnTo>
                    <a:pt x="122396" y="13477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113371" y="2691289"/>
              <a:ext cx="123825" cy="200025"/>
            </a:xfrm>
            <a:custGeom>
              <a:rect b="b" l="l" r="r" t="t"/>
              <a:pathLst>
                <a:path extrusionOk="0" h="200025" w="123825">
                  <a:moveTo>
                    <a:pt x="121444" y="193834"/>
                  </a:moveTo>
                  <a:lnTo>
                    <a:pt x="121444" y="7144"/>
                  </a:lnTo>
                  <a:lnTo>
                    <a:pt x="7144" y="134779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227671" y="3134201"/>
              <a:ext cx="685800" cy="295275"/>
            </a:xfrm>
            <a:custGeom>
              <a:rect b="b" l="l" r="r" t="t"/>
              <a:pathLst>
                <a:path extrusionOk="0" h="295275" w="685800">
                  <a:moveTo>
                    <a:pt x="684371" y="121444"/>
                  </a:moveTo>
                  <a:lnTo>
                    <a:pt x="345281" y="295751"/>
                  </a:lnTo>
                  <a:lnTo>
                    <a:pt x="7144" y="121444"/>
                  </a:lnTo>
                  <a:lnTo>
                    <a:pt x="34528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462939" y="2966561"/>
              <a:ext cx="447675" cy="466725"/>
            </a:xfrm>
            <a:custGeom>
              <a:rect b="b" l="l" r="r" t="t"/>
              <a:pathLst>
                <a:path extrusionOk="0" h="466725" w="447675">
                  <a:moveTo>
                    <a:pt x="7144" y="158591"/>
                  </a:moveTo>
                  <a:lnTo>
                    <a:pt x="110014" y="463391"/>
                  </a:lnTo>
                  <a:lnTo>
                    <a:pt x="448151" y="289084"/>
                  </a:lnTo>
                  <a:lnTo>
                    <a:pt x="300514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4227671" y="2996089"/>
              <a:ext cx="352425" cy="438150"/>
            </a:xfrm>
            <a:custGeom>
              <a:rect b="b" l="l" r="r" t="t"/>
              <a:pathLst>
                <a:path extrusionOk="0" h="438150" w="352425">
                  <a:moveTo>
                    <a:pt x="7144" y="7144"/>
                  </a:moveTo>
                  <a:lnTo>
                    <a:pt x="7144" y="259556"/>
                  </a:lnTo>
                  <a:lnTo>
                    <a:pt x="345281" y="433864"/>
                  </a:lnTo>
                  <a:lnTo>
                    <a:pt x="242411" y="129064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227671" y="2875121"/>
              <a:ext cx="542925" cy="257175"/>
            </a:xfrm>
            <a:custGeom>
              <a:rect b="b" l="l" r="r" t="t"/>
              <a:pathLst>
                <a:path extrusionOk="0" h="257175" w="542925">
                  <a:moveTo>
                    <a:pt x="7144" y="128111"/>
                  </a:moveTo>
                  <a:lnTo>
                    <a:pt x="242411" y="250031"/>
                  </a:lnTo>
                  <a:lnTo>
                    <a:pt x="535781" y="98584"/>
                  </a:lnTo>
                  <a:lnTo>
                    <a:pt x="242411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4227671" y="2727484"/>
              <a:ext cx="342900" cy="400050"/>
            </a:xfrm>
            <a:custGeom>
              <a:rect b="b" l="l" r="r" t="t"/>
              <a:pathLst>
                <a:path extrusionOk="0" h="400050" w="342900">
                  <a:moveTo>
                    <a:pt x="335756" y="110014"/>
                  </a:moveTo>
                  <a:lnTo>
                    <a:pt x="242411" y="397669"/>
                  </a:lnTo>
                  <a:lnTo>
                    <a:pt x="7144" y="275749"/>
                  </a:lnTo>
                  <a:lnTo>
                    <a:pt x="136684" y="7144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462939" y="2727484"/>
              <a:ext cx="304800" cy="400050"/>
            </a:xfrm>
            <a:custGeom>
              <a:rect b="b" l="l" r="r" t="t"/>
              <a:pathLst>
                <a:path extrusionOk="0" h="400050" w="304800">
                  <a:moveTo>
                    <a:pt x="300514" y="7144"/>
                  </a:moveTo>
                  <a:lnTo>
                    <a:pt x="300514" y="246221"/>
                  </a:lnTo>
                  <a:lnTo>
                    <a:pt x="7144" y="397669"/>
                  </a:lnTo>
                  <a:lnTo>
                    <a:pt x="100489" y="110014"/>
                  </a:lnTo>
                  <a:close/>
                </a:path>
              </a:pathLst>
            </a:custGeom>
            <a:solidFill>
              <a:srgbClr val="A0A0A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4357211" y="2624614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406241" y="110014"/>
                  </a:moveTo>
                  <a:lnTo>
                    <a:pt x="206216" y="212884"/>
                  </a:lnTo>
                  <a:lnTo>
                    <a:pt x="7144" y="110014"/>
                  </a:lnTo>
                  <a:lnTo>
                    <a:pt x="206216" y="7144"/>
                  </a:ln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3" name="Google Shape;783;p15"/>
            <p:cNvSpPr/>
            <p:nvPr/>
          </p:nvSpPr>
          <p:spPr>
            <a:xfrm>
              <a:off x="4357211" y="2353151"/>
              <a:ext cx="409575" cy="219075"/>
            </a:xfrm>
            <a:custGeom>
              <a:rect b="b" l="l" r="r" t="t"/>
              <a:pathLst>
                <a:path extrusionOk="0" h="219075" w="409575">
                  <a:moveTo>
                    <a:pt x="7144" y="110014"/>
                  </a:moveTo>
                  <a:lnTo>
                    <a:pt x="206216" y="7144"/>
                  </a:lnTo>
                  <a:lnTo>
                    <a:pt x="406241" y="110014"/>
                  </a:lnTo>
                  <a:lnTo>
                    <a:pt x="206216" y="213836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4" name="Google Shape;784;p15"/>
            <p:cNvSpPr/>
            <p:nvPr/>
          </p:nvSpPr>
          <p:spPr>
            <a:xfrm>
              <a:off x="4357211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39541"/>
                  </a:moveTo>
                  <a:lnTo>
                    <a:pt x="7144" y="7144"/>
                  </a:lnTo>
                  <a:lnTo>
                    <a:pt x="206216" y="110966"/>
                  </a:lnTo>
                  <a:lnTo>
                    <a:pt x="206216" y="24241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4556284" y="2456021"/>
              <a:ext cx="209550" cy="247650"/>
            </a:xfrm>
            <a:custGeom>
              <a:rect b="b" l="l" r="r" t="t"/>
              <a:pathLst>
                <a:path extrusionOk="0" h="247650" w="209550">
                  <a:moveTo>
                    <a:pt x="7144" y="110966"/>
                  </a:moveTo>
                  <a:lnTo>
                    <a:pt x="207169" y="7144"/>
                  </a:lnTo>
                  <a:lnTo>
                    <a:pt x="207169" y="139541"/>
                  </a:lnTo>
                  <a:lnTo>
                    <a:pt x="7144" y="24241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4357211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55734"/>
                  </a:moveTo>
                  <a:lnTo>
                    <a:pt x="7144" y="7144"/>
                  </a:lnTo>
                  <a:lnTo>
                    <a:pt x="206216" y="110014"/>
                  </a:lnTo>
                  <a:lnTo>
                    <a:pt x="206216" y="25860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4556284" y="2578894"/>
              <a:ext cx="209550" cy="257175"/>
            </a:xfrm>
            <a:custGeom>
              <a:rect b="b" l="l" r="r" t="t"/>
              <a:pathLst>
                <a:path extrusionOk="0" h="257175" w="209550">
                  <a:moveTo>
                    <a:pt x="7144" y="110014"/>
                  </a:moveTo>
                  <a:lnTo>
                    <a:pt x="207169" y="7144"/>
                  </a:lnTo>
                  <a:lnTo>
                    <a:pt x="207169" y="155734"/>
                  </a:lnTo>
                  <a:lnTo>
                    <a:pt x="7144" y="258604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4513421" y="2298859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4513421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4556284" y="2321719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443531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443531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3" name="Google Shape;793;p15"/>
            <p:cNvSpPr/>
            <p:nvPr/>
          </p:nvSpPr>
          <p:spPr>
            <a:xfrm>
              <a:off x="447817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4" name="Google Shape;794;p15"/>
            <p:cNvSpPr/>
            <p:nvPr/>
          </p:nvSpPr>
          <p:spPr>
            <a:xfrm>
              <a:off x="435721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435721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6" name="Google Shape;796;p15"/>
            <p:cNvSpPr/>
            <p:nvPr/>
          </p:nvSpPr>
          <p:spPr>
            <a:xfrm>
              <a:off x="440007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7" name="Google Shape;797;p15"/>
            <p:cNvSpPr/>
            <p:nvPr/>
          </p:nvSpPr>
          <p:spPr>
            <a:xfrm>
              <a:off x="443531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443531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99" name="Google Shape;799;p15"/>
            <p:cNvSpPr/>
            <p:nvPr/>
          </p:nvSpPr>
          <p:spPr>
            <a:xfrm>
              <a:off x="447817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0" name="Google Shape;800;p15"/>
            <p:cNvSpPr/>
            <p:nvPr/>
          </p:nvSpPr>
          <p:spPr>
            <a:xfrm>
              <a:off x="4591526" y="233981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1" name="Google Shape;801;p15"/>
            <p:cNvSpPr/>
            <p:nvPr/>
          </p:nvSpPr>
          <p:spPr>
            <a:xfrm>
              <a:off x="4591526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2" name="Google Shape;802;p15"/>
            <p:cNvSpPr/>
            <p:nvPr/>
          </p:nvSpPr>
          <p:spPr>
            <a:xfrm>
              <a:off x="4634389" y="2361724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3" name="Google Shape;803;p15"/>
            <p:cNvSpPr/>
            <p:nvPr/>
          </p:nvSpPr>
          <p:spPr>
            <a:xfrm>
              <a:off x="4669631" y="2379821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4" name="Google Shape;804;p15"/>
            <p:cNvSpPr/>
            <p:nvPr/>
          </p:nvSpPr>
          <p:spPr>
            <a:xfrm>
              <a:off x="4669631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0484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5" name="Google Shape;805;p15"/>
            <p:cNvSpPr/>
            <p:nvPr/>
          </p:nvSpPr>
          <p:spPr>
            <a:xfrm>
              <a:off x="4712494" y="240268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0484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6" name="Google Shape;806;p15"/>
            <p:cNvSpPr/>
            <p:nvPr/>
          </p:nvSpPr>
          <p:spPr>
            <a:xfrm>
              <a:off x="4591526" y="2419826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30004"/>
                  </a:lnTo>
                  <a:lnTo>
                    <a:pt x="50006" y="7144"/>
                  </a:lnTo>
                  <a:lnTo>
                    <a:pt x="93821" y="30004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7" name="Google Shape;807;p15"/>
            <p:cNvSpPr/>
            <p:nvPr/>
          </p:nvSpPr>
          <p:spPr>
            <a:xfrm>
              <a:off x="4591526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3344"/>
                  </a:lnTo>
                  <a:lnTo>
                    <a:pt x="50006" y="2905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8" name="Google Shape;808;p15"/>
            <p:cNvSpPr/>
            <p:nvPr/>
          </p:nvSpPr>
          <p:spPr>
            <a:xfrm>
              <a:off x="4634389" y="2442686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29051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33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09" name="Google Shape;809;p15"/>
            <p:cNvSpPr/>
            <p:nvPr/>
          </p:nvSpPr>
          <p:spPr>
            <a:xfrm>
              <a:off x="4513421" y="2460784"/>
              <a:ext cx="95250" cy="57150"/>
            </a:xfrm>
            <a:custGeom>
              <a:rect b="b" l="l" r="r" t="t"/>
              <a:pathLst>
                <a:path extrusionOk="0" h="57150" w="95250">
                  <a:moveTo>
                    <a:pt x="50006" y="51911"/>
                  </a:moveTo>
                  <a:lnTo>
                    <a:pt x="7144" y="29051"/>
                  </a:lnTo>
                  <a:lnTo>
                    <a:pt x="50006" y="7144"/>
                  </a:lnTo>
                  <a:lnTo>
                    <a:pt x="93821" y="29051"/>
                  </a:lnTo>
                  <a:close/>
                </a:path>
              </a:pathLst>
            </a:custGeom>
            <a:solidFill>
              <a:srgbClr val="76D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0" name="Google Shape;810;p15"/>
            <p:cNvSpPr/>
            <p:nvPr/>
          </p:nvSpPr>
          <p:spPr>
            <a:xfrm>
              <a:off x="4513421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7144"/>
                  </a:moveTo>
                  <a:lnTo>
                    <a:pt x="7144" y="61436"/>
                  </a:lnTo>
                  <a:lnTo>
                    <a:pt x="50006" y="84296"/>
                  </a:lnTo>
                  <a:lnTo>
                    <a:pt x="50006" y="3000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1" name="Google Shape;811;p15"/>
            <p:cNvSpPr/>
            <p:nvPr/>
          </p:nvSpPr>
          <p:spPr>
            <a:xfrm>
              <a:off x="4556284" y="2482691"/>
              <a:ext cx="57150" cy="85725"/>
            </a:xfrm>
            <a:custGeom>
              <a:rect b="b" l="l" r="r" t="t"/>
              <a:pathLst>
                <a:path extrusionOk="0" h="85725" w="57150">
                  <a:moveTo>
                    <a:pt x="7144" y="30004"/>
                  </a:moveTo>
                  <a:lnTo>
                    <a:pt x="50959" y="7144"/>
                  </a:lnTo>
                  <a:lnTo>
                    <a:pt x="50959" y="61436"/>
                  </a:lnTo>
                  <a:lnTo>
                    <a:pt x="7144" y="84296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2" name="Google Shape;812;p15"/>
            <p:cNvSpPr/>
            <p:nvPr/>
          </p:nvSpPr>
          <p:spPr>
            <a:xfrm>
              <a:off x="4462939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7144" y="190024"/>
                  </a:moveTo>
                  <a:lnTo>
                    <a:pt x="119539" y="13192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3" name="Google Shape;813;p15"/>
            <p:cNvSpPr/>
            <p:nvPr/>
          </p:nvSpPr>
          <p:spPr>
            <a:xfrm>
              <a:off x="4350544" y="2935129"/>
              <a:ext cx="123825" cy="190500"/>
            </a:xfrm>
            <a:custGeom>
              <a:rect b="b" l="l" r="r" t="t"/>
              <a:pathLst>
                <a:path extrusionOk="0" h="190500" w="123825">
                  <a:moveTo>
                    <a:pt x="119539" y="190024"/>
                  </a:moveTo>
                  <a:lnTo>
                    <a:pt x="119539" y="7144"/>
                  </a:lnTo>
                  <a:lnTo>
                    <a:pt x="7144" y="13192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4" name="Google Shape;814;p15"/>
            <p:cNvSpPr/>
            <p:nvPr/>
          </p:nvSpPr>
          <p:spPr>
            <a:xfrm>
              <a:off x="4462939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7144" y="143351"/>
                  </a:moveTo>
                  <a:lnTo>
                    <a:pt x="90964" y="100489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5" name="Google Shape;815;p15"/>
            <p:cNvSpPr/>
            <p:nvPr/>
          </p:nvSpPr>
          <p:spPr>
            <a:xfrm>
              <a:off x="4378166" y="2881789"/>
              <a:ext cx="95250" cy="142875"/>
            </a:xfrm>
            <a:custGeom>
              <a:rect b="b" l="l" r="r" t="t"/>
              <a:pathLst>
                <a:path extrusionOk="0" h="142875" w="95250">
                  <a:moveTo>
                    <a:pt x="91916" y="143351"/>
                  </a:moveTo>
                  <a:lnTo>
                    <a:pt x="91916" y="7144"/>
                  </a:lnTo>
                  <a:lnTo>
                    <a:pt x="7144" y="100489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6" name="Google Shape;816;p15"/>
            <p:cNvSpPr/>
            <p:nvPr/>
          </p:nvSpPr>
          <p:spPr>
            <a:xfrm>
              <a:off x="456580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7144" y="161449"/>
                  </a:moveTo>
                  <a:lnTo>
                    <a:pt x="102394" y="11287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7" name="Google Shape;817;p15"/>
            <p:cNvSpPr/>
            <p:nvPr/>
          </p:nvSpPr>
          <p:spPr>
            <a:xfrm>
              <a:off x="4470559" y="3268504"/>
              <a:ext cx="104775" cy="161925"/>
            </a:xfrm>
            <a:custGeom>
              <a:rect b="b" l="l" r="r" t="t"/>
              <a:pathLst>
                <a:path extrusionOk="0" h="161925" w="104775">
                  <a:moveTo>
                    <a:pt x="102394" y="161449"/>
                  </a:moveTo>
                  <a:lnTo>
                    <a:pt x="102394" y="7144"/>
                  </a:lnTo>
                  <a:lnTo>
                    <a:pt x="7144" y="112871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8" name="Google Shape;818;p15"/>
            <p:cNvSpPr/>
            <p:nvPr/>
          </p:nvSpPr>
          <p:spPr>
            <a:xfrm>
              <a:off x="4826794" y="2539841"/>
              <a:ext cx="85725" cy="123825"/>
            </a:xfrm>
            <a:custGeom>
              <a:rect b="b" l="l" r="r" t="t"/>
              <a:pathLst>
                <a:path extrusionOk="0" h="123825" w="85725">
                  <a:moveTo>
                    <a:pt x="7144" y="122396"/>
                  </a:moveTo>
                  <a:lnTo>
                    <a:pt x="78581" y="86201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0D91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19" name="Google Shape;819;p15"/>
            <p:cNvSpPr/>
            <p:nvPr/>
          </p:nvSpPr>
          <p:spPr>
            <a:xfrm>
              <a:off x="4756309" y="2539841"/>
              <a:ext cx="76200" cy="123825"/>
            </a:xfrm>
            <a:custGeom>
              <a:rect b="b" l="l" r="r" t="t"/>
              <a:pathLst>
                <a:path extrusionOk="0" h="123825" w="76200">
                  <a:moveTo>
                    <a:pt x="77629" y="122396"/>
                  </a:moveTo>
                  <a:lnTo>
                    <a:pt x="77629" y="7144"/>
                  </a:lnTo>
                  <a:lnTo>
                    <a:pt x="7144" y="86201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0" name="Google Shape;820;p15"/>
            <p:cNvSpPr/>
            <p:nvPr/>
          </p:nvSpPr>
          <p:spPr>
            <a:xfrm>
              <a:off x="4558189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7144" y="336709"/>
                  </a:moveTo>
                  <a:lnTo>
                    <a:pt x="210026" y="231934"/>
                  </a:lnTo>
                  <a:lnTo>
                    <a:pt x="7144" y="7144"/>
                  </a:lnTo>
                  <a:close/>
                </a:path>
              </a:pathLst>
            </a:custGeom>
            <a:solidFill>
              <a:srgbClr val="34A85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1" name="Google Shape;821;p15"/>
            <p:cNvSpPr/>
            <p:nvPr/>
          </p:nvSpPr>
          <p:spPr>
            <a:xfrm>
              <a:off x="4355306" y="1991201"/>
              <a:ext cx="209550" cy="342900"/>
            </a:xfrm>
            <a:custGeom>
              <a:rect b="b" l="l" r="r" t="t"/>
              <a:pathLst>
                <a:path extrusionOk="0" h="342900" w="209550">
                  <a:moveTo>
                    <a:pt x="210026" y="336709"/>
                  </a:moveTo>
                  <a:lnTo>
                    <a:pt x="210026" y="7144"/>
                  </a:lnTo>
                  <a:lnTo>
                    <a:pt x="7144" y="231934"/>
                  </a:lnTo>
                  <a:close/>
                </a:path>
              </a:pathLst>
            </a:custGeom>
            <a:solidFill>
              <a:srgbClr val="72D37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2" name="Google Shape;822;p15"/>
            <p:cNvSpPr/>
            <p:nvPr/>
          </p:nvSpPr>
          <p:spPr>
            <a:xfrm>
              <a:off x="4563904" y="2847499"/>
              <a:ext cx="209550" cy="180975"/>
            </a:xfrm>
            <a:custGeom>
              <a:rect b="b" l="l" r="r" t="t"/>
              <a:pathLst>
                <a:path extrusionOk="0" h="180975" w="209550">
                  <a:moveTo>
                    <a:pt x="42386" y="14764"/>
                  </a:moveTo>
                  <a:lnTo>
                    <a:pt x="7144" y="32861"/>
                  </a:lnTo>
                  <a:lnTo>
                    <a:pt x="94774" y="179546"/>
                  </a:lnTo>
                  <a:lnTo>
                    <a:pt x="150019" y="150971"/>
                  </a:lnTo>
                  <a:lnTo>
                    <a:pt x="210979" y="7144"/>
                  </a:lnTo>
                  <a:close/>
                </a:path>
              </a:pathLst>
            </a:custGeom>
            <a:solidFill>
              <a:srgbClr val="7A7A7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3" name="Google Shape;823;p15"/>
            <p:cNvSpPr/>
            <p:nvPr/>
          </p:nvSpPr>
          <p:spPr>
            <a:xfrm>
              <a:off x="4651534" y="2991326"/>
              <a:ext cx="66675" cy="57150"/>
            </a:xfrm>
            <a:custGeom>
              <a:rect b="b" l="l" r="r" t="t"/>
              <a:pathLst>
                <a:path extrusionOk="0" h="57150" w="66675">
                  <a:moveTo>
                    <a:pt x="54769" y="51911"/>
                  </a:moveTo>
                  <a:lnTo>
                    <a:pt x="62389" y="7144"/>
                  </a:lnTo>
                  <a:lnTo>
                    <a:pt x="7144" y="35719"/>
                  </a:lnTo>
                  <a:close/>
                </a:path>
              </a:pathLst>
            </a:custGeom>
            <a:solidFill>
              <a:srgbClr val="91919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4" name="Google Shape;824;p15"/>
            <p:cNvSpPr/>
            <p:nvPr/>
          </p:nvSpPr>
          <p:spPr>
            <a:xfrm>
              <a:off x="4566761" y="2772251"/>
              <a:ext cx="266700" cy="142875"/>
            </a:xfrm>
            <a:custGeom>
              <a:rect b="b" l="l" r="r" t="t"/>
              <a:pathLst>
                <a:path extrusionOk="0" h="142875" w="266700">
                  <a:moveTo>
                    <a:pt x="135731" y="140494"/>
                  </a:moveTo>
                  <a:lnTo>
                    <a:pt x="7144" y="73819"/>
                  </a:lnTo>
                  <a:lnTo>
                    <a:pt x="135731" y="7144"/>
                  </a:lnTo>
                  <a:lnTo>
                    <a:pt x="264319" y="73819"/>
                  </a:lnTo>
                  <a:close/>
                </a:path>
              </a:pathLst>
            </a:custGeom>
            <a:solidFill>
              <a:srgbClr val="047C4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5" name="Google Shape;825;p15"/>
            <p:cNvSpPr/>
            <p:nvPr/>
          </p:nvSpPr>
          <p:spPr>
            <a:xfrm>
              <a:off x="4566761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144"/>
                  </a:moveTo>
                  <a:lnTo>
                    <a:pt x="135731" y="150019"/>
                  </a:lnTo>
                  <a:lnTo>
                    <a:pt x="135731" y="73819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6" name="Google Shape;826;p15"/>
            <p:cNvSpPr/>
            <p:nvPr/>
          </p:nvSpPr>
          <p:spPr>
            <a:xfrm>
              <a:off x="4695349" y="2838926"/>
              <a:ext cx="142875" cy="152400"/>
            </a:xfrm>
            <a:custGeom>
              <a:rect b="b" l="l" r="r" t="t"/>
              <a:pathLst>
                <a:path extrusionOk="0" h="152400" w="142875">
                  <a:moveTo>
                    <a:pt x="7144" y="73819"/>
                  </a:moveTo>
                  <a:lnTo>
                    <a:pt x="135731" y="7144"/>
                  </a:lnTo>
                  <a:lnTo>
                    <a:pt x="7144" y="150019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27" name="Google Shape;827;p15"/>
            <p:cNvSpPr/>
            <p:nvPr/>
          </p:nvSpPr>
          <p:spPr>
            <a:xfrm>
              <a:off x="3895987" y="1672852"/>
              <a:ext cx="1352550" cy="1990725"/>
            </a:xfrm>
            <a:custGeom>
              <a:rect b="b" l="l" r="r" t="t"/>
              <a:pathLst>
                <a:path extrusionOk="0" h="1990725" w="1352550">
                  <a:moveTo>
                    <a:pt x="1191315" y="23550"/>
                  </a:moveTo>
                  <a:lnTo>
                    <a:pt x="1331333" y="23550"/>
                  </a:lnTo>
                  <a:lnTo>
                    <a:pt x="1331333" y="1420868"/>
                  </a:lnTo>
                  <a:cubicBezTo>
                    <a:pt x="1331333" y="1452300"/>
                    <a:pt x="1317045" y="1481828"/>
                    <a:pt x="1293233" y="1501830"/>
                  </a:cubicBezTo>
                  <a:lnTo>
                    <a:pt x="742688" y="1951410"/>
                  </a:lnTo>
                  <a:cubicBezTo>
                    <a:pt x="704588" y="1982843"/>
                    <a:pt x="649343" y="1982843"/>
                    <a:pt x="611243" y="1951410"/>
                  </a:cubicBezTo>
                  <a:lnTo>
                    <a:pt x="60698" y="1500878"/>
                  </a:lnTo>
                  <a:cubicBezTo>
                    <a:pt x="36885" y="1480875"/>
                    <a:pt x="22598" y="1451348"/>
                    <a:pt x="22598" y="1419915"/>
                  </a:cubicBezTo>
                  <a:lnTo>
                    <a:pt x="22598" y="22598"/>
                  </a:lnTo>
                  <a:lnTo>
                    <a:pt x="162615" y="22598"/>
                  </a:lnTo>
                </a:path>
              </a:pathLst>
            </a:custGeom>
            <a:noFill/>
            <a:ln cap="flat" cmpd="sng" w="30125">
              <a:solidFill>
                <a:srgbClr val="72D37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828" name="Google Shape;828;p15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3"/>
          <p:cNvGrpSpPr/>
          <p:nvPr/>
        </p:nvGrpSpPr>
        <p:grpSpPr>
          <a:xfrm>
            <a:off x="4011558" y="891161"/>
            <a:ext cx="379833" cy="379833"/>
            <a:chOff x="3900092" y="1196022"/>
            <a:chExt cx="535428" cy="535428"/>
          </a:xfrm>
        </p:grpSpPr>
        <p:sp>
          <p:nvSpPr>
            <p:cNvPr id="125" name="Google Shape;125;p3"/>
            <p:cNvSpPr/>
            <p:nvPr/>
          </p:nvSpPr>
          <p:spPr>
            <a:xfrm>
              <a:off x="3900092" y="1196022"/>
              <a:ext cx="535428" cy="535428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4024213" y="1354181"/>
              <a:ext cx="287187" cy="219111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7" name="Google Shape;127;p3"/>
          <p:cNvSpPr txBox="1"/>
          <p:nvPr/>
        </p:nvSpPr>
        <p:spPr>
          <a:xfrm>
            <a:off x="4556816" y="773380"/>
            <a:ext cx="4587184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Πάρε σωστές αποφάσεις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"/>
          <p:cNvSpPr txBox="1"/>
          <p:nvPr/>
        </p:nvSpPr>
        <p:spPr>
          <a:xfrm>
            <a:off x="4556826" y="1158863"/>
            <a:ext cx="4761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όταν αποφασίζεις τι και με ποιον τρόπο θα επικοινωνήσεις – και αν πρέπει να επικοινωνήσεις καθόλου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" name="Google Shape;129;p3"/>
          <p:cNvGrpSpPr/>
          <p:nvPr/>
        </p:nvGrpSpPr>
        <p:grpSpPr>
          <a:xfrm>
            <a:off x="4011558" y="2844384"/>
            <a:ext cx="379833" cy="379833"/>
            <a:chOff x="3900092" y="1196022"/>
            <a:chExt cx="535428" cy="535428"/>
          </a:xfrm>
        </p:grpSpPr>
        <p:sp>
          <p:nvSpPr>
            <p:cNvPr id="130" name="Google Shape;130;p3"/>
            <p:cNvSpPr/>
            <p:nvPr/>
          </p:nvSpPr>
          <p:spPr>
            <a:xfrm>
              <a:off x="3900092" y="1196022"/>
              <a:ext cx="535428" cy="535428"/>
            </a:xfrm>
            <a:prstGeom prst="ellipse">
              <a:avLst/>
            </a:prstGeom>
            <a:noFill/>
            <a:ln cap="flat" cmpd="sng" w="254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4024213" y="1354181"/>
              <a:ext cx="287187" cy="219111"/>
            </a:xfrm>
            <a:custGeom>
              <a:rect b="b" l="l" r="r" t="t"/>
              <a:pathLst>
                <a:path extrusionOk="0" h="21600" w="21600">
                  <a:moveTo>
                    <a:pt x="6868" y="17082"/>
                  </a:moveTo>
                  <a:lnTo>
                    <a:pt x="1754" y="10317"/>
                  </a:lnTo>
                  <a:lnTo>
                    <a:pt x="0" y="12612"/>
                  </a:lnTo>
                  <a:lnTo>
                    <a:pt x="6868" y="21600"/>
                  </a:lnTo>
                  <a:lnTo>
                    <a:pt x="21600" y="2295"/>
                  </a:lnTo>
                  <a:lnTo>
                    <a:pt x="19865" y="0"/>
                  </a:lnTo>
                  <a:lnTo>
                    <a:pt x="6868" y="17082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1100" lIns="31100" spcFirstLastPara="1" rIns="31100" wrap="square" tIns="311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32" name="Google Shape;132;p3"/>
          <p:cNvSpPr txBox="1"/>
          <p:nvPr/>
        </p:nvSpPr>
        <p:spPr>
          <a:xfrm>
            <a:off x="4556815" y="2726604"/>
            <a:ext cx="4197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Εντόπισε καταστάσεις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"/>
          <p:cNvSpPr txBox="1"/>
          <p:nvPr/>
        </p:nvSpPr>
        <p:spPr>
          <a:xfrm>
            <a:off x="4556815" y="3112088"/>
            <a:ext cx="41979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όπου το να περιμένεις να μιλήσεις πρόσωπο με πρόσωπο με κάποιον είναι προτιμότερο από το να στείλεις μήνυμα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3"/>
          <p:cNvSpPr txBox="1"/>
          <p:nvPr/>
        </p:nvSpPr>
        <p:spPr>
          <a:xfrm>
            <a:off x="730975" y="1802324"/>
            <a:ext cx="2737200" cy="15388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b="1" i="0" lang="en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Μάθημα</a:t>
            </a:r>
            <a:br>
              <a:rPr b="1" i="0" lang="en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" sz="4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Στόχοι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3" y="2129275"/>
            <a:ext cx="692933" cy="242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697544" y="4356175"/>
            <a:ext cx="692933" cy="2425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/>
          <p:nvPr/>
        </p:nvSpPr>
        <p:spPr>
          <a:xfrm>
            <a:off x="2316736" y="3166100"/>
            <a:ext cx="5451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Είναι εύκολο να παρεξηγηθείς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3" name="Google Shape;143;p4"/>
          <p:cNvGrpSpPr/>
          <p:nvPr/>
        </p:nvGrpSpPr>
        <p:grpSpPr>
          <a:xfrm>
            <a:off x="5560944" y="1095883"/>
            <a:ext cx="1297975" cy="1544908"/>
            <a:chOff x="5560944" y="1095883"/>
            <a:chExt cx="1297975" cy="1544908"/>
          </a:xfrm>
        </p:grpSpPr>
        <p:sp>
          <p:nvSpPr>
            <p:cNvPr id="144" name="Google Shape;144;p4"/>
            <p:cNvSpPr/>
            <p:nvPr/>
          </p:nvSpPr>
          <p:spPr>
            <a:xfrm>
              <a:off x="5795212" y="2115269"/>
              <a:ext cx="538185" cy="506527"/>
            </a:xfrm>
            <a:custGeom>
              <a:rect b="b" l="l" r="r" t="t"/>
              <a:pathLst>
                <a:path extrusionOk="0" h="506527" w="538185">
                  <a:moveTo>
                    <a:pt x="533436" y="292836"/>
                  </a:moveTo>
                  <a:lnTo>
                    <a:pt x="333991" y="508110"/>
                  </a:lnTo>
                  <a:lnTo>
                    <a:pt x="23743" y="23743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560944" y="1095883"/>
              <a:ext cx="1297975" cy="696475"/>
            </a:xfrm>
            <a:custGeom>
              <a:rect b="b" l="l" r="r" t="t"/>
              <a:pathLst>
                <a:path extrusionOk="0" h="696475" w="1297975">
                  <a:moveTo>
                    <a:pt x="1290062" y="533437"/>
                  </a:moveTo>
                  <a:lnTo>
                    <a:pt x="337157" y="23743"/>
                  </a:lnTo>
                  <a:lnTo>
                    <a:pt x="23743" y="175702"/>
                  </a:lnTo>
                  <a:lnTo>
                    <a:pt x="998808" y="688561"/>
                  </a:lnTo>
                  <a:close/>
                </a:path>
              </a:pathLst>
            </a:custGeom>
            <a:solidFill>
              <a:srgbClr val="43EF9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560944" y="1247841"/>
              <a:ext cx="1013054" cy="1392950"/>
            </a:xfrm>
            <a:custGeom>
              <a:rect b="b" l="l" r="r" t="t"/>
              <a:pathLst>
                <a:path extrusionOk="0" h="1392950" w="1013054">
                  <a:moveTo>
                    <a:pt x="23743" y="23743"/>
                  </a:moveTo>
                  <a:lnTo>
                    <a:pt x="26909" y="774037"/>
                  </a:lnTo>
                  <a:lnTo>
                    <a:pt x="258012" y="891172"/>
                  </a:lnTo>
                  <a:lnTo>
                    <a:pt x="568260" y="1375538"/>
                  </a:lnTo>
                  <a:lnTo>
                    <a:pt x="561929" y="1049461"/>
                  </a:lnTo>
                  <a:lnTo>
                    <a:pt x="1001974" y="1280564"/>
                  </a:lnTo>
                  <a:lnTo>
                    <a:pt x="998808" y="1277399"/>
                  </a:lnTo>
                  <a:lnTo>
                    <a:pt x="998808" y="53660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6536008" y="1605576"/>
              <a:ext cx="316579" cy="918080"/>
            </a:xfrm>
            <a:custGeom>
              <a:rect b="b" l="l" r="r" t="t"/>
              <a:pathLst>
                <a:path extrusionOk="0" h="918080" w="316579">
                  <a:moveTo>
                    <a:pt x="314997" y="23743"/>
                  </a:moveTo>
                  <a:lnTo>
                    <a:pt x="23743" y="178867"/>
                  </a:lnTo>
                  <a:lnTo>
                    <a:pt x="23743" y="919664"/>
                  </a:lnTo>
                  <a:lnTo>
                    <a:pt x="314997" y="770871"/>
                  </a:lnTo>
                  <a:close/>
                </a:path>
              </a:pathLst>
            </a:custGeom>
            <a:solidFill>
              <a:srgbClr val="0B754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48" name="Google Shape;148;p4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2051887" y="1862046"/>
            <a:ext cx="101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rgbClr val="53585F"/>
                </a:solidFill>
                <a:latin typeface="Arial"/>
                <a:ea typeface="Arial"/>
                <a:cs typeface="Arial"/>
                <a:sym typeface="Arial"/>
              </a:rPr>
              <a:t>Ας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2280475" y="2138925"/>
            <a:ext cx="429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800"/>
              <a:buFont typeface="Arial"/>
              <a:buNone/>
            </a:pPr>
            <a:r>
              <a:rPr b="1" i="0" lang="en" sz="5800" u="none" cap="none" strike="noStrike">
                <a:solidFill>
                  <a:srgbClr val="0F9D58"/>
                </a:solidFill>
                <a:latin typeface="Roboto"/>
                <a:ea typeface="Roboto"/>
                <a:cs typeface="Roboto"/>
                <a:sym typeface="Roboto"/>
              </a:rPr>
              <a:t>μιλήσουμε.</a:t>
            </a:r>
            <a:endParaRPr b="1" i="0" sz="5800" u="none" cap="none" strike="noStrike">
              <a:solidFill>
                <a:srgbClr val="0F9D58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5"/>
          <p:cNvPicPr preferRelativeResize="0"/>
          <p:nvPr/>
        </p:nvPicPr>
        <p:blipFill rotWithShape="1">
          <a:blip r:embed="rId3">
            <a:alphaModFix/>
          </a:blip>
          <a:srcRect b="0" l="0" r="10013" t="0"/>
          <a:stretch/>
        </p:blipFill>
        <p:spPr>
          <a:xfrm>
            <a:off x="4880274" y="297950"/>
            <a:ext cx="4174226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 txBox="1"/>
          <p:nvPr/>
        </p:nvSpPr>
        <p:spPr>
          <a:xfrm>
            <a:off x="528053" y="1802738"/>
            <a:ext cx="475916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Σε έχουν παρεξηγήσει ποτέ για κάποιο μήνυμα που έστειλες; Για παράδειγμα, έστειλες ποτέ κάποιο αστείο που πίστεψαν οι φίλοι σου;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6160653" y="810254"/>
            <a:ext cx="2077383" cy="3308407"/>
            <a:chOff x="6160653" y="1158216"/>
            <a:chExt cx="2077383" cy="3308407"/>
          </a:xfrm>
        </p:grpSpPr>
        <p:sp>
          <p:nvSpPr>
            <p:cNvPr id="158" name="Google Shape;158;p5"/>
            <p:cNvSpPr/>
            <p:nvPr/>
          </p:nvSpPr>
          <p:spPr>
            <a:xfrm>
              <a:off x="6325546" y="1158216"/>
              <a:ext cx="1735190" cy="1068075"/>
            </a:xfrm>
            <a:custGeom>
              <a:rect b="b" l="l" r="r" t="t"/>
              <a:pathLst>
                <a:path extrusionOk="0" h="1068074" w="1735189">
                  <a:moveTo>
                    <a:pt x="1735363" y="945540"/>
                  </a:moveTo>
                  <a:lnTo>
                    <a:pt x="1464714" y="267019"/>
                  </a:lnTo>
                  <a:lnTo>
                    <a:pt x="1397312" y="250773"/>
                  </a:lnTo>
                  <a:lnTo>
                    <a:pt x="1327489" y="82439"/>
                  </a:lnTo>
                  <a:lnTo>
                    <a:pt x="1320231" y="232453"/>
                  </a:lnTo>
                  <a:lnTo>
                    <a:pt x="968008" y="148459"/>
                  </a:lnTo>
                  <a:lnTo>
                    <a:pt x="605070" y="148459"/>
                  </a:lnTo>
                  <a:lnTo>
                    <a:pt x="636870" y="2592"/>
                  </a:lnTo>
                  <a:lnTo>
                    <a:pt x="530408" y="148459"/>
                  </a:lnTo>
                  <a:lnTo>
                    <a:pt x="421872" y="148459"/>
                  </a:lnTo>
                  <a:lnTo>
                    <a:pt x="2592" y="745060"/>
                  </a:lnTo>
                  <a:lnTo>
                    <a:pt x="834585" y="1067556"/>
                  </a:lnTo>
                  <a:lnTo>
                    <a:pt x="1735363" y="945540"/>
                  </a:lnTo>
                  <a:close/>
                  <a:moveTo>
                    <a:pt x="1345809" y="238675"/>
                  </a:moveTo>
                  <a:lnTo>
                    <a:pt x="1383485" y="247662"/>
                  </a:lnTo>
                  <a:lnTo>
                    <a:pt x="1330255" y="234873"/>
                  </a:lnTo>
                  <a:lnTo>
                    <a:pt x="1345809" y="238675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393640" y="2227327"/>
              <a:ext cx="1596928" cy="1831973"/>
            </a:xfrm>
            <a:custGeom>
              <a:rect b="b" l="l" r="r" t="t"/>
              <a:pathLst>
                <a:path extrusionOk="0" h="1831972" w="1596927">
                  <a:moveTo>
                    <a:pt x="1356870" y="28862"/>
                  </a:moveTo>
                  <a:lnTo>
                    <a:pt x="1356870" y="28862"/>
                  </a:lnTo>
                  <a:lnTo>
                    <a:pt x="801056" y="2592"/>
                  </a:lnTo>
                  <a:lnTo>
                    <a:pt x="73797" y="36121"/>
                  </a:lnTo>
                  <a:lnTo>
                    <a:pt x="2592" y="268401"/>
                  </a:lnTo>
                  <a:lnTo>
                    <a:pt x="22640" y="368987"/>
                  </a:lnTo>
                  <a:lnTo>
                    <a:pt x="226923" y="1209621"/>
                  </a:lnTo>
                  <a:lnTo>
                    <a:pt x="470264" y="1311589"/>
                  </a:lnTo>
                  <a:lnTo>
                    <a:pt x="378665" y="1351339"/>
                  </a:lnTo>
                  <a:lnTo>
                    <a:pt x="808315" y="1829380"/>
                  </a:lnTo>
                  <a:lnTo>
                    <a:pt x="767528" y="1377263"/>
                  </a:lnTo>
                  <a:lnTo>
                    <a:pt x="761306" y="1364474"/>
                  </a:lnTo>
                  <a:lnTo>
                    <a:pt x="761306" y="1364474"/>
                  </a:lnTo>
                  <a:lnTo>
                    <a:pt x="753701" y="1348920"/>
                  </a:lnTo>
                  <a:lnTo>
                    <a:pt x="757504" y="1356870"/>
                  </a:lnTo>
                  <a:lnTo>
                    <a:pt x="913049" y="1356870"/>
                  </a:lnTo>
                  <a:lnTo>
                    <a:pt x="917888" y="1348920"/>
                  </a:lnTo>
                  <a:lnTo>
                    <a:pt x="900605" y="1377263"/>
                  </a:lnTo>
                  <a:lnTo>
                    <a:pt x="872261" y="1829380"/>
                  </a:lnTo>
                  <a:lnTo>
                    <a:pt x="1287739" y="1351339"/>
                  </a:lnTo>
                  <a:lnTo>
                    <a:pt x="1159501" y="1292923"/>
                  </a:lnTo>
                  <a:lnTo>
                    <a:pt x="1356870" y="1209621"/>
                  </a:lnTo>
                  <a:lnTo>
                    <a:pt x="1404225" y="1098320"/>
                  </a:lnTo>
                  <a:lnTo>
                    <a:pt x="1596064" y="276697"/>
                  </a:lnTo>
                  <a:lnTo>
                    <a:pt x="1522093" y="3681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6327201" y="1305737"/>
              <a:ext cx="836486" cy="746615"/>
            </a:xfrm>
            <a:custGeom>
              <a:rect b="b" l="l" r="r" t="t"/>
              <a:pathLst>
                <a:path extrusionOk="0" h="746615" w="836485">
                  <a:moveTo>
                    <a:pt x="938" y="597539"/>
                  </a:moveTo>
                  <a:lnTo>
                    <a:pt x="420218" y="938"/>
                  </a:lnTo>
                  <a:lnTo>
                    <a:pt x="836387" y="74859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7162650" y="1424297"/>
              <a:ext cx="898704" cy="677484"/>
            </a:xfrm>
            <a:custGeom>
              <a:rect b="b" l="l" r="r" t="t"/>
              <a:pathLst>
                <a:path extrusionOk="0" h="677484" w="898703">
                  <a:moveTo>
                    <a:pt x="627611" y="938"/>
                  </a:moveTo>
                  <a:lnTo>
                    <a:pt x="898259" y="679459"/>
                  </a:lnTo>
                  <a:lnTo>
                    <a:pt x="938" y="6300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6746481" y="1305737"/>
              <a:ext cx="1043879" cy="746615"/>
            </a:xfrm>
            <a:custGeom>
              <a:rect b="b" l="l" r="r" t="t"/>
              <a:pathLst>
                <a:path extrusionOk="0" h="746615" w="1043879">
                  <a:moveTo>
                    <a:pt x="938" y="938"/>
                  </a:moveTo>
                  <a:lnTo>
                    <a:pt x="1043780" y="119497"/>
                  </a:lnTo>
                  <a:lnTo>
                    <a:pt x="417107" y="748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6327201" y="1902338"/>
              <a:ext cx="1731733" cy="321459"/>
            </a:xfrm>
            <a:custGeom>
              <a:rect b="b" l="l" r="r" t="t"/>
              <a:pathLst>
                <a:path extrusionOk="0" h="321459" w="1731733">
                  <a:moveTo>
                    <a:pt x="1733708" y="201418"/>
                  </a:moveTo>
                  <a:lnTo>
                    <a:pt x="832930" y="323780"/>
                  </a:lnTo>
                  <a:lnTo>
                    <a:pt x="938" y="938"/>
                  </a:lnTo>
                  <a:lnTo>
                    <a:pt x="836387" y="151989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746481" y="1305737"/>
              <a:ext cx="1043879" cy="117523"/>
            </a:xfrm>
            <a:custGeom>
              <a:rect b="b" l="l" r="r" t="t"/>
              <a:pathLst>
                <a:path extrusionOk="0" h="117522" w="1043879">
                  <a:moveTo>
                    <a:pt x="938" y="938"/>
                  </a:moveTo>
                  <a:lnTo>
                    <a:pt x="547073" y="938"/>
                  </a:lnTo>
                  <a:lnTo>
                    <a:pt x="1043780" y="119497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7652097" y="1239717"/>
              <a:ext cx="69131" cy="169371"/>
            </a:xfrm>
            <a:custGeom>
              <a:rect b="b" l="l" r="r" t="t"/>
              <a:pathLst>
                <a:path extrusionOk="0" h="169371" w="69131">
                  <a:moveTo>
                    <a:pt x="938" y="938"/>
                  </a:moveTo>
                  <a:lnTo>
                    <a:pt x="70760" y="169272"/>
                  </a:lnTo>
                  <a:lnTo>
                    <a:pt x="19257" y="157174"/>
                  </a:lnTo>
                  <a:close/>
                </a:path>
              </a:pathLst>
            </a:custGeom>
            <a:solidFill>
              <a:srgbClr val="549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7644493" y="1239717"/>
              <a:ext cx="27652" cy="155545"/>
            </a:xfrm>
            <a:custGeom>
              <a:rect b="b" l="l" r="r" t="t"/>
              <a:pathLst>
                <a:path extrusionOk="0" h="155544" w="27652">
                  <a:moveTo>
                    <a:pt x="938" y="150952"/>
                  </a:moveTo>
                  <a:lnTo>
                    <a:pt x="8542" y="938"/>
                  </a:lnTo>
                  <a:lnTo>
                    <a:pt x="26862" y="15717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855362" y="1159870"/>
              <a:ext cx="107153" cy="145175"/>
            </a:xfrm>
            <a:custGeom>
              <a:rect b="b" l="l" r="r" t="t"/>
              <a:pathLst>
                <a:path extrusionOk="0" h="145175" w="107153">
                  <a:moveTo>
                    <a:pt x="938" y="146804"/>
                  </a:moveTo>
                  <a:lnTo>
                    <a:pt x="107054" y="938"/>
                  </a:lnTo>
                  <a:lnTo>
                    <a:pt x="44836" y="14680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899260" y="1159870"/>
              <a:ext cx="62218" cy="145175"/>
            </a:xfrm>
            <a:custGeom>
              <a:rect b="b" l="l" r="r" t="t"/>
              <a:pathLst>
                <a:path extrusionOk="0" h="145175" w="62217">
                  <a:moveTo>
                    <a:pt x="31355" y="146804"/>
                  </a:moveTo>
                  <a:lnTo>
                    <a:pt x="63156" y="938"/>
                  </a:lnTo>
                  <a:lnTo>
                    <a:pt x="938" y="146804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7173365" y="2228982"/>
              <a:ext cx="743159" cy="255785"/>
            </a:xfrm>
            <a:custGeom>
              <a:rect b="b" l="l" r="r" t="t"/>
              <a:pathLst>
                <a:path extrusionOk="0" h="255784" w="743158">
                  <a:moveTo>
                    <a:pt x="742368" y="35158"/>
                  </a:moveTo>
                  <a:lnTo>
                    <a:pt x="700890" y="114658"/>
                  </a:lnTo>
                  <a:lnTo>
                    <a:pt x="938" y="256031"/>
                  </a:lnTo>
                  <a:lnTo>
                    <a:pt x="21331" y="93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466500" y="2228982"/>
              <a:ext cx="725876" cy="255785"/>
            </a:xfrm>
            <a:custGeom>
              <a:rect b="b" l="l" r="r" t="t"/>
              <a:pathLst>
                <a:path extrusionOk="0" h="255784" w="725876">
                  <a:moveTo>
                    <a:pt x="938" y="34466"/>
                  </a:moveTo>
                  <a:lnTo>
                    <a:pt x="728197" y="938"/>
                  </a:lnTo>
                  <a:lnTo>
                    <a:pt x="707803" y="256031"/>
                  </a:lnTo>
                  <a:lnTo>
                    <a:pt x="23405" y="11223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395295" y="2262511"/>
              <a:ext cx="93327" cy="331829"/>
            </a:xfrm>
            <a:custGeom>
              <a:rect b="b" l="l" r="r" t="t"/>
              <a:pathLst>
                <a:path extrusionOk="0" h="331829" w="93326">
                  <a:moveTo>
                    <a:pt x="938" y="233218"/>
                  </a:moveTo>
                  <a:lnTo>
                    <a:pt x="20986" y="333804"/>
                  </a:lnTo>
                  <a:lnTo>
                    <a:pt x="94610" y="78710"/>
                  </a:lnTo>
                  <a:lnTo>
                    <a:pt x="72143" y="938"/>
                  </a:lnTo>
                  <a:close/>
                </a:path>
              </a:pathLst>
            </a:custGeom>
            <a:solidFill>
              <a:srgbClr val="234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415343" y="2340283"/>
              <a:ext cx="756985" cy="435526"/>
            </a:xfrm>
            <a:custGeom>
              <a:rect b="b" l="l" r="r" t="t"/>
              <a:pathLst>
                <a:path extrusionOk="0" h="435525" w="756985">
                  <a:moveTo>
                    <a:pt x="758960" y="144730"/>
                  </a:moveTo>
                  <a:lnTo>
                    <a:pt x="758960" y="436463"/>
                  </a:lnTo>
                  <a:lnTo>
                    <a:pt x="938" y="256031"/>
                  </a:lnTo>
                  <a:lnTo>
                    <a:pt x="74562" y="938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7173365" y="2342703"/>
              <a:ext cx="774268" cy="432069"/>
            </a:xfrm>
            <a:custGeom>
              <a:rect b="b" l="l" r="r" t="t"/>
              <a:pathLst>
                <a:path extrusionOk="0" h="432069" w="774267">
                  <a:moveTo>
                    <a:pt x="700890" y="938"/>
                  </a:moveTo>
                  <a:lnTo>
                    <a:pt x="773823" y="253612"/>
                  </a:lnTo>
                  <a:lnTo>
                    <a:pt x="938" y="434044"/>
                  </a:lnTo>
                  <a:lnTo>
                    <a:pt x="938" y="142311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7873317" y="2263202"/>
              <a:ext cx="114066" cy="331829"/>
            </a:xfrm>
            <a:custGeom>
              <a:rect b="b" l="l" r="r" t="t"/>
              <a:pathLst>
                <a:path extrusionOk="0" h="331829" w="114066">
                  <a:moveTo>
                    <a:pt x="42416" y="938"/>
                  </a:moveTo>
                  <a:lnTo>
                    <a:pt x="116387" y="240822"/>
                  </a:lnTo>
                  <a:lnTo>
                    <a:pt x="73871" y="333112"/>
                  </a:lnTo>
                  <a:lnTo>
                    <a:pt x="938" y="80438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619625" y="2775809"/>
              <a:ext cx="1130293" cy="660202"/>
            </a:xfrm>
            <a:custGeom>
              <a:rect b="b" l="l" r="r" t="t"/>
              <a:pathLst>
                <a:path extrusionOk="0" h="660201" w="1130292">
                  <a:moveTo>
                    <a:pt x="554677" y="938"/>
                  </a:moveTo>
                  <a:lnTo>
                    <a:pt x="938" y="661139"/>
                  </a:lnTo>
                  <a:lnTo>
                    <a:pt x="1130885" y="66113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415343" y="2595377"/>
              <a:ext cx="756985" cy="839942"/>
            </a:xfrm>
            <a:custGeom>
              <a:rect b="b" l="l" r="r" t="t"/>
              <a:pathLst>
                <a:path extrusionOk="0" h="839942" w="756985">
                  <a:moveTo>
                    <a:pt x="938" y="938"/>
                  </a:moveTo>
                  <a:lnTo>
                    <a:pt x="758960" y="181370"/>
                  </a:lnTo>
                  <a:lnTo>
                    <a:pt x="205220" y="84157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7173365" y="2595377"/>
              <a:ext cx="774268" cy="839942"/>
            </a:xfrm>
            <a:custGeom>
              <a:rect b="b" l="l" r="r" t="t"/>
              <a:pathLst>
                <a:path extrusionOk="0" h="839942" w="774267">
                  <a:moveTo>
                    <a:pt x="773823" y="938"/>
                  </a:moveTo>
                  <a:lnTo>
                    <a:pt x="577145" y="841571"/>
                  </a:lnTo>
                  <a:lnTo>
                    <a:pt x="938" y="18137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7749572" y="2503087"/>
              <a:ext cx="238502" cy="933269"/>
            </a:xfrm>
            <a:custGeom>
              <a:rect b="b" l="l" r="r" t="t"/>
              <a:pathLst>
                <a:path extrusionOk="0" h="933269" w="238502">
                  <a:moveTo>
                    <a:pt x="240131" y="938"/>
                  </a:moveTo>
                  <a:lnTo>
                    <a:pt x="48293" y="822560"/>
                  </a:lnTo>
                  <a:lnTo>
                    <a:pt x="938" y="933861"/>
                  </a:lnTo>
                  <a:lnTo>
                    <a:pt x="197616" y="93228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6771368" y="3537978"/>
              <a:ext cx="390591" cy="65674"/>
            </a:xfrm>
            <a:custGeom>
              <a:rect b="b" l="l" r="r" t="t"/>
              <a:pathLst>
                <a:path extrusionOk="0" h="65674" w="390590">
                  <a:moveTo>
                    <a:pt x="92536" y="938"/>
                  </a:moveTo>
                  <a:lnTo>
                    <a:pt x="938" y="40688"/>
                  </a:lnTo>
                  <a:lnTo>
                    <a:pt x="389800" y="66612"/>
                  </a:lnTo>
                  <a:lnTo>
                    <a:pt x="375974" y="38268"/>
                  </a:lnTo>
                  <a:lnTo>
                    <a:pt x="158211" y="2859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7293307" y="3519313"/>
              <a:ext cx="387134" cy="82957"/>
            </a:xfrm>
            <a:custGeom>
              <a:rect b="b" l="l" r="r" t="t"/>
              <a:pathLst>
                <a:path extrusionOk="0" h="82957" w="387133">
                  <a:moveTo>
                    <a:pt x="259834" y="938"/>
                  </a:moveTo>
                  <a:lnTo>
                    <a:pt x="388072" y="59354"/>
                  </a:lnTo>
                  <a:lnTo>
                    <a:pt x="938" y="85278"/>
                  </a:lnTo>
                  <a:lnTo>
                    <a:pt x="18220" y="56934"/>
                  </a:lnTo>
                  <a:lnTo>
                    <a:pt x="138508" y="5244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6771368" y="3577729"/>
              <a:ext cx="428613" cy="477004"/>
            </a:xfrm>
            <a:custGeom>
              <a:rect b="b" l="l" r="r" t="t"/>
              <a:pathLst>
                <a:path extrusionOk="0" h="477004" w="428612">
                  <a:moveTo>
                    <a:pt x="389800" y="26862"/>
                  </a:moveTo>
                  <a:lnTo>
                    <a:pt x="430587" y="478979"/>
                  </a:lnTo>
                  <a:lnTo>
                    <a:pt x="938" y="938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7264963" y="3577729"/>
              <a:ext cx="414786" cy="477004"/>
            </a:xfrm>
            <a:custGeom>
              <a:rect b="b" l="l" r="r" t="t"/>
              <a:pathLst>
                <a:path extrusionOk="0" h="477004" w="414786">
                  <a:moveTo>
                    <a:pt x="29281" y="26862"/>
                  </a:moveTo>
                  <a:lnTo>
                    <a:pt x="938" y="478979"/>
                  </a:lnTo>
                  <a:lnTo>
                    <a:pt x="416415" y="938"/>
                  </a:lnTo>
                  <a:close/>
                </a:path>
              </a:pathLst>
            </a:custGeom>
            <a:solidFill>
              <a:srgbClr val="245F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619625" y="3436010"/>
              <a:ext cx="1130293" cy="148632"/>
            </a:xfrm>
            <a:custGeom>
              <a:rect b="b" l="l" r="r" t="t"/>
              <a:pathLst>
                <a:path extrusionOk="0" h="148631" w="1130292">
                  <a:moveTo>
                    <a:pt x="938" y="938"/>
                  </a:moveTo>
                  <a:lnTo>
                    <a:pt x="309954" y="130558"/>
                  </a:lnTo>
                  <a:lnTo>
                    <a:pt x="527716" y="140237"/>
                  </a:lnTo>
                  <a:lnTo>
                    <a:pt x="531519" y="148187"/>
                  </a:lnTo>
                  <a:lnTo>
                    <a:pt x="687064" y="148187"/>
                  </a:lnTo>
                  <a:lnTo>
                    <a:pt x="691903" y="140237"/>
                  </a:lnTo>
                  <a:lnTo>
                    <a:pt x="812191" y="135743"/>
                  </a:lnTo>
                  <a:lnTo>
                    <a:pt x="1130885" y="938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7658507" y="1696698"/>
              <a:ext cx="169371" cy="203937"/>
            </a:xfrm>
            <a:custGeom>
              <a:rect b="b" l="l" r="r" t="t"/>
              <a:pathLst>
                <a:path extrusionOk="0" h="203936" w="169371">
                  <a:moveTo>
                    <a:pt x="161826" y="86635"/>
                  </a:moveTo>
                  <a:cubicBezTo>
                    <a:pt x="178763" y="141248"/>
                    <a:pt x="158024" y="193097"/>
                    <a:pt x="115508" y="202429"/>
                  </a:cubicBezTo>
                  <a:cubicBezTo>
                    <a:pt x="72992" y="211762"/>
                    <a:pt x="24946" y="174431"/>
                    <a:pt x="8355" y="119818"/>
                  </a:cubicBezTo>
                  <a:cubicBezTo>
                    <a:pt x="-8237" y="65204"/>
                    <a:pt x="12157" y="13356"/>
                    <a:pt x="54673" y="4023"/>
                  </a:cubicBezTo>
                  <a:cubicBezTo>
                    <a:pt x="97188" y="-5310"/>
                    <a:pt x="145234" y="32021"/>
                    <a:pt x="161826" y="86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8361" y="1581884"/>
              <a:ext cx="172828" cy="193567"/>
            </a:xfrm>
            <a:custGeom>
              <a:rect b="b" l="l" r="r" t="t"/>
              <a:pathLst>
                <a:path extrusionOk="0" h="193566" w="172827">
                  <a:moveTo>
                    <a:pt x="21880" y="61805"/>
                  </a:moveTo>
                  <a:cubicBezTo>
                    <a:pt x="51607" y="13067"/>
                    <a:pt x="105183" y="-10091"/>
                    <a:pt x="141477" y="9611"/>
                  </a:cubicBezTo>
                  <a:cubicBezTo>
                    <a:pt x="177771" y="29313"/>
                    <a:pt x="182956" y="84964"/>
                    <a:pt x="153229" y="133701"/>
                  </a:cubicBezTo>
                  <a:cubicBezTo>
                    <a:pt x="123503" y="182439"/>
                    <a:pt x="69926" y="205597"/>
                    <a:pt x="33632" y="185895"/>
                  </a:cubicBezTo>
                  <a:cubicBezTo>
                    <a:pt x="-2661" y="166193"/>
                    <a:pt x="-7846" y="110542"/>
                    <a:pt x="21880" y="6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694978" y="2228982"/>
              <a:ext cx="1095727" cy="203937"/>
            </a:xfrm>
            <a:custGeom>
              <a:rect b="b" l="l" r="r" t="t"/>
              <a:pathLst>
                <a:path extrusionOk="0" h="203936" w="1095727">
                  <a:moveTo>
                    <a:pt x="499718" y="938"/>
                  </a:moveTo>
                  <a:lnTo>
                    <a:pt x="52440" y="21677"/>
                  </a:lnTo>
                  <a:lnTo>
                    <a:pt x="938" y="91499"/>
                  </a:lnTo>
                  <a:lnTo>
                    <a:pt x="483127" y="205566"/>
                  </a:lnTo>
                  <a:lnTo>
                    <a:pt x="1095283" y="88043"/>
                  </a:lnTo>
                  <a:lnTo>
                    <a:pt x="1055532" y="27208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808698" y="3537978"/>
              <a:ext cx="345655" cy="51848"/>
            </a:xfrm>
            <a:custGeom>
              <a:rect b="b" l="l" r="r" t="t"/>
              <a:pathLst>
                <a:path extrusionOk="0" h="51848" w="345655">
                  <a:moveTo>
                    <a:pt x="55206" y="938"/>
                  </a:moveTo>
                  <a:lnTo>
                    <a:pt x="938" y="24442"/>
                  </a:lnTo>
                  <a:lnTo>
                    <a:pt x="131250" y="46218"/>
                  </a:lnTo>
                  <a:lnTo>
                    <a:pt x="346247" y="53823"/>
                  </a:lnTo>
                  <a:lnTo>
                    <a:pt x="338643" y="38268"/>
                  </a:lnTo>
                  <a:lnTo>
                    <a:pt x="120880" y="2859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7300912" y="3530374"/>
              <a:ext cx="273068" cy="62218"/>
            </a:xfrm>
            <a:custGeom>
              <a:rect b="b" l="l" r="r" t="t"/>
              <a:pathLst>
                <a:path extrusionOk="0" h="62217" w="273067">
                  <a:moveTo>
                    <a:pt x="938" y="61427"/>
                  </a:moveTo>
                  <a:lnTo>
                    <a:pt x="273314" y="41379"/>
                  </a:lnTo>
                  <a:lnTo>
                    <a:pt x="226651" y="938"/>
                  </a:lnTo>
                  <a:lnTo>
                    <a:pt x="130904" y="41379"/>
                  </a:lnTo>
                  <a:lnTo>
                    <a:pt x="10616" y="45873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327201" y="1305737"/>
              <a:ext cx="836486" cy="746615"/>
            </a:xfrm>
            <a:custGeom>
              <a:rect b="b" l="l" r="r" t="t"/>
              <a:pathLst>
                <a:path extrusionOk="0" h="746615" w="836485">
                  <a:moveTo>
                    <a:pt x="938" y="597539"/>
                  </a:moveTo>
                  <a:lnTo>
                    <a:pt x="420218" y="938"/>
                  </a:lnTo>
                  <a:lnTo>
                    <a:pt x="836387" y="74859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7162650" y="1424297"/>
              <a:ext cx="898704" cy="677484"/>
            </a:xfrm>
            <a:custGeom>
              <a:rect b="b" l="l" r="r" t="t"/>
              <a:pathLst>
                <a:path extrusionOk="0" h="677484" w="898703">
                  <a:moveTo>
                    <a:pt x="627611" y="938"/>
                  </a:moveTo>
                  <a:lnTo>
                    <a:pt x="898259" y="679459"/>
                  </a:lnTo>
                  <a:lnTo>
                    <a:pt x="938" y="6300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746481" y="1305737"/>
              <a:ext cx="1043879" cy="746615"/>
            </a:xfrm>
            <a:custGeom>
              <a:rect b="b" l="l" r="r" t="t"/>
              <a:pathLst>
                <a:path extrusionOk="0" h="746615" w="1043879">
                  <a:moveTo>
                    <a:pt x="938" y="938"/>
                  </a:moveTo>
                  <a:lnTo>
                    <a:pt x="1043780" y="119497"/>
                  </a:lnTo>
                  <a:lnTo>
                    <a:pt x="417107" y="748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6327201" y="1902338"/>
              <a:ext cx="1731733" cy="321459"/>
            </a:xfrm>
            <a:custGeom>
              <a:rect b="b" l="l" r="r" t="t"/>
              <a:pathLst>
                <a:path extrusionOk="0" h="321459" w="1731733">
                  <a:moveTo>
                    <a:pt x="1733708" y="201418"/>
                  </a:moveTo>
                  <a:lnTo>
                    <a:pt x="832930" y="323780"/>
                  </a:lnTo>
                  <a:lnTo>
                    <a:pt x="938" y="938"/>
                  </a:lnTo>
                  <a:lnTo>
                    <a:pt x="836387" y="151989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746481" y="1305737"/>
              <a:ext cx="1043879" cy="117523"/>
            </a:xfrm>
            <a:custGeom>
              <a:rect b="b" l="l" r="r" t="t"/>
              <a:pathLst>
                <a:path extrusionOk="0" h="117522" w="1043879">
                  <a:moveTo>
                    <a:pt x="938" y="938"/>
                  </a:moveTo>
                  <a:lnTo>
                    <a:pt x="547073" y="938"/>
                  </a:lnTo>
                  <a:lnTo>
                    <a:pt x="1043780" y="119497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652097" y="1239717"/>
              <a:ext cx="69131" cy="169371"/>
            </a:xfrm>
            <a:custGeom>
              <a:rect b="b" l="l" r="r" t="t"/>
              <a:pathLst>
                <a:path extrusionOk="0" h="169371" w="69131">
                  <a:moveTo>
                    <a:pt x="938" y="938"/>
                  </a:moveTo>
                  <a:lnTo>
                    <a:pt x="70760" y="169272"/>
                  </a:lnTo>
                  <a:lnTo>
                    <a:pt x="19257" y="157174"/>
                  </a:lnTo>
                  <a:close/>
                </a:path>
              </a:pathLst>
            </a:custGeom>
            <a:solidFill>
              <a:srgbClr val="549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7644493" y="1239717"/>
              <a:ext cx="27652" cy="155545"/>
            </a:xfrm>
            <a:custGeom>
              <a:rect b="b" l="l" r="r" t="t"/>
              <a:pathLst>
                <a:path extrusionOk="0" h="155544" w="27652">
                  <a:moveTo>
                    <a:pt x="938" y="150952"/>
                  </a:moveTo>
                  <a:lnTo>
                    <a:pt x="8542" y="938"/>
                  </a:lnTo>
                  <a:lnTo>
                    <a:pt x="26862" y="15717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6855362" y="1159870"/>
              <a:ext cx="107153" cy="145175"/>
            </a:xfrm>
            <a:custGeom>
              <a:rect b="b" l="l" r="r" t="t"/>
              <a:pathLst>
                <a:path extrusionOk="0" h="145175" w="107153">
                  <a:moveTo>
                    <a:pt x="938" y="146804"/>
                  </a:moveTo>
                  <a:lnTo>
                    <a:pt x="107054" y="938"/>
                  </a:lnTo>
                  <a:lnTo>
                    <a:pt x="44836" y="14680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6899260" y="1159870"/>
              <a:ext cx="62218" cy="145175"/>
            </a:xfrm>
            <a:custGeom>
              <a:rect b="b" l="l" r="r" t="t"/>
              <a:pathLst>
                <a:path extrusionOk="0" h="145175" w="62217">
                  <a:moveTo>
                    <a:pt x="31355" y="146804"/>
                  </a:moveTo>
                  <a:lnTo>
                    <a:pt x="63156" y="938"/>
                  </a:lnTo>
                  <a:lnTo>
                    <a:pt x="938" y="146804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7173365" y="2228982"/>
              <a:ext cx="743159" cy="255785"/>
            </a:xfrm>
            <a:custGeom>
              <a:rect b="b" l="l" r="r" t="t"/>
              <a:pathLst>
                <a:path extrusionOk="0" h="255784" w="743158">
                  <a:moveTo>
                    <a:pt x="742368" y="35158"/>
                  </a:moveTo>
                  <a:lnTo>
                    <a:pt x="700890" y="114658"/>
                  </a:lnTo>
                  <a:lnTo>
                    <a:pt x="938" y="256031"/>
                  </a:lnTo>
                  <a:lnTo>
                    <a:pt x="21331" y="93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6466500" y="2228982"/>
              <a:ext cx="725876" cy="255785"/>
            </a:xfrm>
            <a:custGeom>
              <a:rect b="b" l="l" r="r" t="t"/>
              <a:pathLst>
                <a:path extrusionOk="0" h="255784" w="725876">
                  <a:moveTo>
                    <a:pt x="938" y="34466"/>
                  </a:moveTo>
                  <a:lnTo>
                    <a:pt x="728197" y="938"/>
                  </a:lnTo>
                  <a:lnTo>
                    <a:pt x="707803" y="256031"/>
                  </a:lnTo>
                  <a:lnTo>
                    <a:pt x="23405" y="11223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395295" y="2262511"/>
              <a:ext cx="93327" cy="331829"/>
            </a:xfrm>
            <a:custGeom>
              <a:rect b="b" l="l" r="r" t="t"/>
              <a:pathLst>
                <a:path extrusionOk="0" h="331829" w="93326">
                  <a:moveTo>
                    <a:pt x="938" y="233218"/>
                  </a:moveTo>
                  <a:lnTo>
                    <a:pt x="20986" y="333804"/>
                  </a:lnTo>
                  <a:lnTo>
                    <a:pt x="94610" y="78710"/>
                  </a:lnTo>
                  <a:lnTo>
                    <a:pt x="72143" y="938"/>
                  </a:lnTo>
                  <a:close/>
                </a:path>
              </a:pathLst>
            </a:custGeom>
            <a:solidFill>
              <a:srgbClr val="234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6415343" y="2340283"/>
              <a:ext cx="756985" cy="435526"/>
            </a:xfrm>
            <a:custGeom>
              <a:rect b="b" l="l" r="r" t="t"/>
              <a:pathLst>
                <a:path extrusionOk="0" h="435525" w="756985">
                  <a:moveTo>
                    <a:pt x="758960" y="144730"/>
                  </a:moveTo>
                  <a:lnTo>
                    <a:pt x="758960" y="436463"/>
                  </a:lnTo>
                  <a:lnTo>
                    <a:pt x="938" y="256031"/>
                  </a:lnTo>
                  <a:lnTo>
                    <a:pt x="74562" y="938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7173365" y="2342703"/>
              <a:ext cx="774268" cy="432069"/>
            </a:xfrm>
            <a:custGeom>
              <a:rect b="b" l="l" r="r" t="t"/>
              <a:pathLst>
                <a:path extrusionOk="0" h="432069" w="774267">
                  <a:moveTo>
                    <a:pt x="700890" y="938"/>
                  </a:moveTo>
                  <a:lnTo>
                    <a:pt x="773823" y="253612"/>
                  </a:lnTo>
                  <a:lnTo>
                    <a:pt x="938" y="434044"/>
                  </a:lnTo>
                  <a:lnTo>
                    <a:pt x="938" y="142311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7873317" y="2263202"/>
              <a:ext cx="114066" cy="331829"/>
            </a:xfrm>
            <a:custGeom>
              <a:rect b="b" l="l" r="r" t="t"/>
              <a:pathLst>
                <a:path extrusionOk="0" h="331829" w="114066">
                  <a:moveTo>
                    <a:pt x="42416" y="938"/>
                  </a:moveTo>
                  <a:lnTo>
                    <a:pt x="116387" y="240822"/>
                  </a:lnTo>
                  <a:lnTo>
                    <a:pt x="73871" y="333112"/>
                  </a:lnTo>
                  <a:lnTo>
                    <a:pt x="938" y="80438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6619625" y="2775809"/>
              <a:ext cx="1130293" cy="660202"/>
            </a:xfrm>
            <a:custGeom>
              <a:rect b="b" l="l" r="r" t="t"/>
              <a:pathLst>
                <a:path extrusionOk="0" h="660201" w="1130292">
                  <a:moveTo>
                    <a:pt x="554677" y="938"/>
                  </a:moveTo>
                  <a:lnTo>
                    <a:pt x="938" y="661139"/>
                  </a:lnTo>
                  <a:lnTo>
                    <a:pt x="1130885" y="66113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6415343" y="2595377"/>
              <a:ext cx="756985" cy="839942"/>
            </a:xfrm>
            <a:custGeom>
              <a:rect b="b" l="l" r="r" t="t"/>
              <a:pathLst>
                <a:path extrusionOk="0" h="839942" w="756985">
                  <a:moveTo>
                    <a:pt x="938" y="938"/>
                  </a:moveTo>
                  <a:lnTo>
                    <a:pt x="758960" y="181370"/>
                  </a:lnTo>
                  <a:lnTo>
                    <a:pt x="205220" y="84157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7173365" y="2595377"/>
              <a:ext cx="774268" cy="839942"/>
            </a:xfrm>
            <a:custGeom>
              <a:rect b="b" l="l" r="r" t="t"/>
              <a:pathLst>
                <a:path extrusionOk="0" h="839942" w="774267">
                  <a:moveTo>
                    <a:pt x="773823" y="938"/>
                  </a:moveTo>
                  <a:lnTo>
                    <a:pt x="577145" y="841571"/>
                  </a:lnTo>
                  <a:lnTo>
                    <a:pt x="938" y="18137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7749572" y="2503087"/>
              <a:ext cx="238502" cy="933269"/>
            </a:xfrm>
            <a:custGeom>
              <a:rect b="b" l="l" r="r" t="t"/>
              <a:pathLst>
                <a:path extrusionOk="0" h="933269" w="238502">
                  <a:moveTo>
                    <a:pt x="240131" y="938"/>
                  </a:moveTo>
                  <a:lnTo>
                    <a:pt x="48293" y="822560"/>
                  </a:lnTo>
                  <a:lnTo>
                    <a:pt x="938" y="933861"/>
                  </a:lnTo>
                  <a:lnTo>
                    <a:pt x="197616" y="93228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6771368" y="3537978"/>
              <a:ext cx="390591" cy="65674"/>
            </a:xfrm>
            <a:custGeom>
              <a:rect b="b" l="l" r="r" t="t"/>
              <a:pathLst>
                <a:path extrusionOk="0" h="65674" w="390590">
                  <a:moveTo>
                    <a:pt x="92536" y="938"/>
                  </a:moveTo>
                  <a:lnTo>
                    <a:pt x="938" y="40688"/>
                  </a:lnTo>
                  <a:lnTo>
                    <a:pt x="389800" y="66612"/>
                  </a:lnTo>
                  <a:lnTo>
                    <a:pt x="375974" y="38268"/>
                  </a:lnTo>
                  <a:lnTo>
                    <a:pt x="158211" y="2859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7293307" y="3519313"/>
              <a:ext cx="387134" cy="82957"/>
            </a:xfrm>
            <a:custGeom>
              <a:rect b="b" l="l" r="r" t="t"/>
              <a:pathLst>
                <a:path extrusionOk="0" h="82957" w="387133">
                  <a:moveTo>
                    <a:pt x="259834" y="938"/>
                  </a:moveTo>
                  <a:lnTo>
                    <a:pt x="388072" y="59354"/>
                  </a:lnTo>
                  <a:lnTo>
                    <a:pt x="938" y="85278"/>
                  </a:lnTo>
                  <a:lnTo>
                    <a:pt x="18220" y="56934"/>
                  </a:lnTo>
                  <a:lnTo>
                    <a:pt x="138508" y="5244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6771368" y="3577729"/>
              <a:ext cx="428613" cy="477004"/>
            </a:xfrm>
            <a:custGeom>
              <a:rect b="b" l="l" r="r" t="t"/>
              <a:pathLst>
                <a:path extrusionOk="0" h="477004" w="428612">
                  <a:moveTo>
                    <a:pt x="389800" y="26862"/>
                  </a:moveTo>
                  <a:lnTo>
                    <a:pt x="430587" y="478979"/>
                  </a:lnTo>
                  <a:lnTo>
                    <a:pt x="938" y="938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7264963" y="3577729"/>
              <a:ext cx="414786" cy="477004"/>
            </a:xfrm>
            <a:custGeom>
              <a:rect b="b" l="l" r="r" t="t"/>
              <a:pathLst>
                <a:path extrusionOk="0" h="477004" w="414786">
                  <a:moveTo>
                    <a:pt x="29281" y="26862"/>
                  </a:moveTo>
                  <a:lnTo>
                    <a:pt x="938" y="478979"/>
                  </a:lnTo>
                  <a:lnTo>
                    <a:pt x="416415" y="938"/>
                  </a:lnTo>
                  <a:close/>
                </a:path>
              </a:pathLst>
            </a:custGeom>
            <a:solidFill>
              <a:srgbClr val="245F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6619625" y="3436010"/>
              <a:ext cx="1130293" cy="148632"/>
            </a:xfrm>
            <a:custGeom>
              <a:rect b="b" l="l" r="r" t="t"/>
              <a:pathLst>
                <a:path extrusionOk="0" h="148631" w="1130292">
                  <a:moveTo>
                    <a:pt x="938" y="938"/>
                  </a:moveTo>
                  <a:lnTo>
                    <a:pt x="309954" y="130558"/>
                  </a:lnTo>
                  <a:lnTo>
                    <a:pt x="527716" y="140237"/>
                  </a:lnTo>
                  <a:lnTo>
                    <a:pt x="531519" y="148187"/>
                  </a:lnTo>
                  <a:lnTo>
                    <a:pt x="687064" y="148187"/>
                  </a:lnTo>
                  <a:lnTo>
                    <a:pt x="691903" y="140237"/>
                  </a:lnTo>
                  <a:lnTo>
                    <a:pt x="812191" y="135743"/>
                  </a:lnTo>
                  <a:lnTo>
                    <a:pt x="1130885" y="938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58507" y="1696698"/>
              <a:ext cx="169371" cy="203937"/>
            </a:xfrm>
            <a:custGeom>
              <a:rect b="b" l="l" r="r" t="t"/>
              <a:pathLst>
                <a:path extrusionOk="0" h="203936" w="169371">
                  <a:moveTo>
                    <a:pt x="161826" y="86635"/>
                  </a:moveTo>
                  <a:cubicBezTo>
                    <a:pt x="178763" y="141248"/>
                    <a:pt x="158024" y="193097"/>
                    <a:pt x="115508" y="202429"/>
                  </a:cubicBezTo>
                  <a:cubicBezTo>
                    <a:pt x="72992" y="211762"/>
                    <a:pt x="24946" y="174431"/>
                    <a:pt x="8355" y="119818"/>
                  </a:cubicBezTo>
                  <a:cubicBezTo>
                    <a:pt x="-8237" y="65204"/>
                    <a:pt x="12157" y="13356"/>
                    <a:pt x="54673" y="4023"/>
                  </a:cubicBezTo>
                  <a:cubicBezTo>
                    <a:pt x="97188" y="-5310"/>
                    <a:pt x="145234" y="32021"/>
                    <a:pt x="161826" y="86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608361" y="1581884"/>
              <a:ext cx="172828" cy="193567"/>
            </a:xfrm>
            <a:custGeom>
              <a:rect b="b" l="l" r="r" t="t"/>
              <a:pathLst>
                <a:path extrusionOk="0" h="193566" w="172827">
                  <a:moveTo>
                    <a:pt x="21880" y="61805"/>
                  </a:moveTo>
                  <a:cubicBezTo>
                    <a:pt x="51607" y="13067"/>
                    <a:pt x="105183" y="-10091"/>
                    <a:pt x="141477" y="9611"/>
                  </a:cubicBezTo>
                  <a:cubicBezTo>
                    <a:pt x="177771" y="29313"/>
                    <a:pt x="182956" y="84964"/>
                    <a:pt x="153229" y="133701"/>
                  </a:cubicBezTo>
                  <a:cubicBezTo>
                    <a:pt x="123503" y="182439"/>
                    <a:pt x="69926" y="205597"/>
                    <a:pt x="33632" y="185895"/>
                  </a:cubicBezTo>
                  <a:cubicBezTo>
                    <a:pt x="-2661" y="166193"/>
                    <a:pt x="-7846" y="110542"/>
                    <a:pt x="21880" y="6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94978" y="2228982"/>
              <a:ext cx="1095727" cy="203937"/>
            </a:xfrm>
            <a:custGeom>
              <a:rect b="b" l="l" r="r" t="t"/>
              <a:pathLst>
                <a:path extrusionOk="0" h="203936" w="1095727">
                  <a:moveTo>
                    <a:pt x="499718" y="938"/>
                  </a:moveTo>
                  <a:lnTo>
                    <a:pt x="52440" y="21677"/>
                  </a:lnTo>
                  <a:lnTo>
                    <a:pt x="938" y="91499"/>
                  </a:lnTo>
                  <a:lnTo>
                    <a:pt x="483127" y="205566"/>
                  </a:lnTo>
                  <a:lnTo>
                    <a:pt x="1095283" y="88043"/>
                  </a:lnTo>
                  <a:lnTo>
                    <a:pt x="1055532" y="27208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808698" y="3537978"/>
              <a:ext cx="345655" cy="51848"/>
            </a:xfrm>
            <a:custGeom>
              <a:rect b="b" l="l" r="r" t="t"/>
              <a:pathLst>
                <a:path extrusionOk="0" h="51848" w="345655">
                  <a:moveTo>
                    <a:pt x="55206" y="938"/>
                  </a:moveTo>
                  <a:lnTo>
                    <a:pt x="938" y="24442"/>
                  </a:lnTo>
                  <a:lnTo>
                    <a:pt x="131250" y="46218"/>
                  </a:lnTo>
                  <a:lnTo>
                    <a:pt x="346247" y="53823"/>
                  </a:lnTo>
                  <a:lnTo>
                    <a:pt x="338643" y="38268"/>
                  </a:lnTo>
                  <a:lnTo>
                    <a:pt x="120880" y="2859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7300912" y="3530374"/>
              <a:ext cx="273068" cy="62218"/>
            </a:xfrm>
            <a:custGeom>
              <a:rect b="b" l="l" r="r" t="t"/>
              <a:pathLst>
                <a:path extrusionOk="0" h="62217" w="273067">
                  <a:moveTo>
                    <a:pt x="938" y="61427"/>
                  </a:moveTo>
                  <a:lnTo>
                    <a:pt x="273314" y="41379"/>
                  </a:lnTo>
                  <a:lnTo>
                    <a:pt x="226651" y="938"/>
                  </a:lnTo>
                  <a:lnTo>
                    <a:pt x="130904" y="41379"/>
                  </a:lnTo>
                  <a:lnTo>
                    <a:pt x="10616" y="45873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6327201" y="1305737"/>
              <a:ext cx="836486" cy="746615"/>
            </a:xfrm>
            <a:custGeom>
              <a:rect b="b" l="l" r="r" t="t"/>
              <a:pathLst>
                <a:path extrusionOk="0" h="746615" w="836485">
                  <a:moveTo>
                    <a:pt x="938" y="597539"/>
                  </a:moveTo>
                  <a:lnTo>
                    <a:pt x="420218" y="938"/>
                  </a:lnTo>
                  <a:lnTo>
                    <a:pt x="836387" y="74859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7162650" y="1424297"/>
              <a:ext cx="898704" cy="677484"/>
            </a:xfrm>
            <a:custGeom>
              <a:rect b="b" l="l" r="r" t="t"/>
              <a:pathLst>
                <a:path extrusionOk="0" h="677484" w="898703">
                  <a:moveTo>
                    <a:pt x="627611" y="938"/>
                  </a:moveTo>
                  <a:lnTo>
                    <a:pt x="898259" y="679459"/>
                  </a:lnTo>
                  <a:lnTo>
                    <a:pt x="938" y="6300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6746481" y="1305737"/>
              <a:ext cx="1043879" cy="746615"/>
            </a:xfrm>
            <a:custGeom>
              <a:rect b="b" l="l" r="r" t="t"/>
              <a:pathLst>
                <a:path extrusionOk="0" h="746615" w="1043879">
                  <a:moveTo>
                    <a:pt x="938" y="938"/>
                  </a:moveTo>
                  <a:lnTo>
                    <a:pt x="1043780" y="119497"/>
                  </a:lnTo>
                  <a:lnTo>
                    <a:pt x="417107" y="748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6327201" y="1902338"/>
              <a:ext cx="1731733" cy="321459"/>
            </a:xfrm>
            <a:custGeom>
              <a:rect b="b" l="l" r="r" t="t"/>
              <a:pathLst>
                <a:path extrusionOk="0" h="321459" w="1731733">
                  <a:moveTo>
                    <a:pt x="1733708" y="201418"/>
                  </a:moveTo>
                  <a:lnTo>
                    <a:pt x="832930" y="323780"/>
                  </a:lnTo>
                  <a:lnTo>
                    <a:pt x="938" y="938"/>
                  </a:lnTo>
                  <a:lnTo>
                    <a:pt x="836387" y="151989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6746481" y="1305737"/>
              <a:ext cx="1043879" cy="117523"/>
            </a:xfrm>
            <a:custGeom>
              <a:rect b="b" l="l" r="r" t="t"/>
              <a:pathLst>
                <a:path extrusionOk="0" h="117522" w="1043879">
                  <a:moveTo>
                    <a:pt x="938" y="938"/>
                  </a:moveTo>
                  <a:lnTo>
                    <a:pt x="547073" y="938"/>
                  </a:lnTo>
                  <a:lnTo>
                    <a:pt x="1043780" y="119497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7652097" y="1239717"/>
              <a:ext cx="69131" cy="169371"/>
            </a:xfrm>
            <a:custGeom>
              <a:rect b="b" l="l" r="r" t="t"/>
              <a:pathLst>
                <a:path extrusionOk="0" h="169371" w="69131">
                  <a:moveTo>
                    <a:pt x="938" y="938"/>
                  </a:moveTo>
                  <a:lnTo>
                    <a:pt x="70760" y="169272"/>
                  </a:lnTo>
                  <a:lnTo>
                    <a:pt x="19257" y="157174"/>
                  </a:lnTo>
                  <a:close/>
                </a:path>
              </a:pathLst>
            </a:custGeom>
            <a:solidFill>
              <a:srgbClr val="549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644493" y="1239717"/>
              <a:ext cx="27652" cy="155545"/>
            </a:xfrm>
            <a:custGeom>
              <a:rect b="b" l="l" r="r" t="t"/>
              <a:pathLst>
                <a:path extrusionOk="0" h="155544" w="27652">
                  <a:moveTo>
                    <a:pt x="938" y="150952"/>
                  </a:moveTo>
                  <a:lnTo>
                    <a:pt x="8542" y="938"/>
                  </a:lnTo>
                  <a:lnTo>
                    <a:pt x="26862" y="15717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6855362" y="1159870"/>
              <a:ext cx="107153" cy="145175"/>
            </a:xfrm>
            <a:custGeom>
              <a:rect b="b" l="l" r="r" t="t"/>
              <a:pathLst>
                <a:path extrusionOk="0" h="145175" w="107153">
                  <a:moveTo>
                    <a:pt x="938" y="146804"/>
                  </a:moveTo>
                  <a:lnTo>
                    <a:pt x="107054" y="938"/>
                  </a:lnTo>
                  <a:lnTo>
                    <a:pt x="44836" y="14680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6899260" y="1159870"/>
              <a:ext cx="62218" cy="145175"/>
            </a:xfrm>
            <a:custGeom>
              <a:rect b="b" l="l" r="r" t="t"/>
              <a:pathLst>
                <a:path extrusionOk="0" h="145175" w="62217">
                  <a:moveTo>
                    <a:pt x="31355" y="146804"/>
                  </a:moveTo>
                  <a:lnTo>
                    <a:pt x="63156" y="938"/>
                  </a:lnTo>
                  <a:lnTo>
                    <a:pt x="938" y="146804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173365" y="2228982"/>
              <a:ext cx="743159" cy="255785"/>
            </a:xfrm>
            <a:custGeom>
              <a:rect b="b" l="l" r="r" t="t"/>
              <a:pathLst>
                <a:path extrusionOk="0" h="255784" w="743158">
                  <a:moveTo>
                    <a:pt x="742368" y="35158"/>
                  </a:moveTo>
                  <a:lnTo>
                    <a:pt x="700890" y="114658"/>
                  </a:lnTo>
                  <a:lnTo>
                    <a:pt x="938" y="256031"/>
                  </a:lnTo>
                  <a:lnTo>
                    <a:pt x="21331" y="93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6466500" y="2228982"/>
              <a:ext cx="725876" cy="255785"/>
            </a:xfrm>
            <a:custGeom>
              <a:rect b="b" l="l" r="r" t="t"/>
              <a:pathLst>
                <a:path extrusionOk="0" h="255784" w="725876">
                  <a:moveTo>
                    <a:pt x="938" y="34466"/>
                  </a:moveTo>
                  <a:lnTo>
                    <a:pt x="728197" y="938"/>
                  </a:lnTo>
                  <a:lnTo>
                    <a:pt x="707803" y="256031"/>
                  </a:lnTo>
                  <a:lnTo>
                    <a:pt x="23405" y="11223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6395295" y="2262511"/>
              <a:ext cx="93327" cy="331829"/>
            </a:xfrm>
            <a:custGeom>
              <a:rect b="b" l="l" r="r" t="t"/>
              <a:pathLst>
                <a:path extrusionOk="0" h="331829" w="93326">
                  <a:moveTo>
                    <a:pt x="938" y="233218"/>
                  </a:moveTo>
                  <a:lnTo>
                    <a:pt x="20986" y="333804"/>
                  </a:lnTo>
                  <a:lnTo>
                    <a:pt x="94610" y="78710"/>
                  </a:lnTo>
                  <a:lnTo>
                    <a:pt x="72143" y="938"/>
                  </a:lnTo>
                  <a:close/>
                </a:path>
              </a:pathLst>
            </a:custGeom>
            <a:solidFill>
              <a:srgbClr val="234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6415343" y="2340283"/>
              <a:ext cx="756985" cy="435526"/>
            </a:xfrm>
            <a:custGeom>
              <a:rect b="b" l="l" r="r" t="t"/>
              <a:pathLst>
                <a:path extrusionOk="0" h="435525" w="756985">
                  <a:moveTo>
                    <a:pt x="758960" y="144730"/>
                  </a:moveTo>
                  <a:lnTo>
                    <a:pt x="758960" y="436463"/>
                  </a:lnTo>
                  <a:lnTo>
                    <a:pt x="938" y="256031"/>
                  </a:lnTo>
                  <a:lnTo>
                    <a:pt x="74562" y="938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7173365" y="2342703"/>
              <a:ext cx="774268" cy="432069"/>
            </a:xfrm>
            <a:custGeom>
              <a:rect b="b" l="l" r="r" t="t"/>
              <a:pathLst>
                <a:path extrusionOk="0" h="432069" w="774267">
                  <a:moveTo>
                    <a:pt x="700890" y="938"/>
                  </a:moveTo>
                  <a:lnTo>
                    <a:pt x="773823" y="253612"/>
                  </a:lnTo>
                  <a:lnTo>
                    <a:pt x="938" y="434044"/>
                  </a:lnTo>
                  <a:lnTo>
                    <a:pt x="938" y="142311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7873317" y="2263202"/>
              <a:ext cx="114066" cy="331829"/>
            </a:xfrm>
            <a:custGeom>
              <a:rect b="b" l="l" r="r" t="t"/>
              <a:pathLst>
                <a:path extrusionOk="0" h="331829" w="114066">
                  <a:moveTo>
                    <a:pt x="42416" y="938"/>
                  </a:moveTo>
                  <a:lnTo>
                    <a:pt x="116387" y="240822"/>
                  </a:lnTo>
                  <a:lnTo>
                    <a:pt x="73871" y="333112"/>
                  </a:lnTo>
                  <a:lnTo>
                    <a:pt x="938" y="80438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6619625" y="2775809"/>
              <a:ext cx="1130293" cy="660202"/>
            </a:xfrm>
            <a:custGeom>
              <a:rect b="b" l="l" r="r" t="t"/>
              <a:pathLst>
                <a:path extrusionOk="0" h="660201" w="1130292">
                  <a:moveTo>
                    <a:pt x="554677" y="938"/>
                  </a:moveTo>
                  <a:lnTo>
                    <a:pt x="938" y="661139"/>
                  </a:lnTo>
                  <a:lnTo>
                    <a:pt x="1130885" y="66113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6415343" y="2595377"/>
              <a:ext cx="756985" cy="839942"/>
            </a:xfrm>
            <a:custGeom>
              <a:rect b="b" l="l" r="r" t="t"/>
              <a:pathLst>
                <a:path extrusionOk="0" h="839942" w="756985">
                  <a:moveTo>
                    <a:pt x="938" y="938"/>
                  </a:moveTo>
                  <a:lnTo>
                    <a:pt x="758960" y="181370"/>
                  </a:lnTo>
                  <a:lnTo>
                    <a:pt x="205220" y="84157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7173365" y="2595377"/>
              <a:ext cx="774268" cy="839942"/>
            </a:xfrm>
            <a:custGeom>
              <a:rect b="b" l="l" r="r" t="t"/>
              <a:pathLst>
                <a:path extrusionOk="0" h="839942" w="774267">
                  <a:moveTo>
                    <a:pt x="773823" y="938"/>
                  </a:moveTo>
                  <a:lnTo>
                    <a:pt x="577145" y="841571"/>
                  </a:lnTo>
                  <a:lnTo>
                    <a:pt x="938" y="18137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7749572" y="2503087"/>
              <a:ext cx="238502" cy="933269"/>
            </a:xfrm>
            <a:custGeom>
              <a:rect b="b" l="l" r="r" t="t"/>
              <a:pathLst>
                <a:path extrusionOk="0" h="933269" w="238502">
                  <a:moveTo>
                    <a:pt x="240131" y="938"/>
                  </a:moveTo>
                  <a:lnTo>
                    <a:pt x="48293" y="822560"/>
                  </a:lnTo>
                  <a:lnTo>
                    <a:pt x="938" y="933861"/>
                  </a:lnTo>
                  <a:lnTo>
                    <a:pt x="197616" y="93228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6771368" y="3537978"/>
              <a:ext cx="390591" cy="65674"/>
            </a:xfrm>
            <a:custGeom>
              <a:rect b="b" l="l" r="r" t="t"/>
              <a:pathLst>
                <a:path extrusionOk="0" h="65674" w="390590">
                  <a:moveTo>
                    <a:pt x="92536" y="938"/>
                  </a:moveTo>
                  <a:lnTo>
                    <a:pt x="938" y="40688"/>
                  </a:lnTo>
                  <a:lnTo>
                    <a:pt x="389800" y="66612"/>
                  </a:lnTo>
                  <a:lnTo>
                    <a:pt x="375974" y="38268"/>
                  </a:lnTo>
                  <a:lnTo>
                    <a:pt x="158211" y="2859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7293307" y="3519313"/>
              <a:ext cx="387134" cy="82957"/>
            </a:xfrm>
            <a:custGeom>
              <a:rect b="b" l="l" r="r" t="t"/>
              <a:pathLst>
                <a:path extrusionOk="0" h="82957" w="387133">
                  <a:moveTo>
                    <a:pt x="259834" y="938"/>
                  </a:moveTo>
                  <a:lnTo>
                    <a:pt x="388072" y="59354"/>
                  </a:lnTo>
                  <a:lnTo>
                    <a:pt x="938" y="85278"/>
                  </a:lnTo>
                  <a:lnTo>
                    <a:pt x="18220" y="56934"/>
                  </a:lnTo>
                  <a:lnTo>
                    <a:pt x="138508" y="5244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6771368" y="3577729"/>
              <a:ext cx="428613" cy="477004"/>
            </a:xfrm>
            <a:custGeom>
              <a:rect b="b" l="l" r="r" t="t"/>
              <a:pathLst>
                <a:path extrusionOk="0" h="477004" w="428612">
                  <a:moveTo>
                    <a:pt x="389800" y="26862"/>
                  </a:moveTo>
                  <a:lnTo>
                    <a:pt x="430587" y="478979"/>
                  </a:lnTo>
                  <a:lnTo>
                    <a:pt x="938" y="938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7264963" y="3577729"/>
              <a:ext cx="414786" cy="477004"/>
            </a:xfrm>
            <a:custGeom>
              <a:rect b="b" l="l" r="r" t="t"/>
              <a:pathLst>
                <a:path extrusionOk="0" h="477004" w="414786">
                  <a:moveTo>
                    <a:pt x="29281" y="26862"/>
                  </a:moveTo>
                  <a:lnTo>
                    <a:pt x="938" y="478979"/>
                  </a:lnTo>
                  <a:lnTo>
                    <a:pt x="416415" y="938"/>
                  </a:lnTo>
                  <a:close/>
                </a:path>
              </a:pathLst>
            </a:custGeom>
            <a:solidFill>
              <a:srgbClr val="245F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6619625" y="3436010"/>
              <a:ext cx="1130293" cy="148632"/>
            </a:xfrm>
            <a:custGeom>
              <a:rect b="b" l="l" r="r" t="t"/>
              <a:pathLst>
                <a:path extrusionOk="0" h="148631" w="1130292">
                  <a:moveTo>
                    <a:pt x="938" y="938"/>
                  </a:moveTo>
                  <a:lnTo>
                    <a:pt x="309954" y="130558"/>
                  </a:lnTo>
                  <a:lnTo>
                    <a:pt x="527716" y="140237"/>
                  </a:lnTo>
                  <a:lnTo>
                    <a:pt x="531519" y="148187"/>
                  </a:lnTo>
                  <a:lnTo>
                    <a:pt x="687064" y="148187"/>
                  </a:lnTo>
                  <a:lnTo>
                    <a:pt x="691903" y="140237"/>
                  </a:lnTo>
                  <a:lnTo>
                    <a:pt x="812191" y="135743"/>
                  </a:lnTo>
                  <a:lnTo>
                    <a:pt x="1130885" y="938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7658507" y="1696698"/>
              <a:ext cx="169371" cy="203937"/>
            </a:xfrm>
            <a:custGeom>
              <a:rect b="b" l="l" r="r" t="t"/>
              <a:pathLst>
                <a:path extrusionOk="0" h="203936" w="169371">
                  <a:moveTo>
                    <a:pt x="161826" y="86635"/>
                  </a:moveTo>
                  <a:cubicBezTo>
                    <a:pt x="178763" y="141248"/>
                    <a:pt x="158024" y="193097"/>
                    <a:pt x="115508" y="202429"/>
                  </a:cubicBezTo>
                  <a:cubicBezTo>
                    <a:pt x="72992" y="211762"/>
                    <a:pt x="24946" y="174431"/>
                    <a:pt x="8355" y="119818"/>
                  </a:cubicBezTo>
                  <a:cubicBezTo>
                    <a:pt x="-8237" y="65204"/>
                    <a:pt x="12157" y="13356"/>
                    <a:pt x="54673" y="4023"/>
                  </a:cubicBezTo>
                  <a:cubicBezTo>
                    <a:pt x="97188" y="-5310"/>
                    <a:pt x="145234" y="32021"/>
                    <a:pt x="161826" y="86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6608361" y="1581884"/>
              <a:ext cx="172828" cy="193567"/>
            </a:xfrm>
            <a:custGeom>
              <a:rect b="b" l="l" r="r" t="t"/>
              <a:pathLst>
                <a:path extrusionOk="0" h="193566" w="172827">
                  <a:moveTo>
                    <a:pt x="21880" y="61805"/>
                  </a:moveTo>
                  <a:cubicBezTo>
                    <a:pt x="51607" y="13067"/>
                    <a:pt x="105183" y="-10091"/>
                    <a:pt x="141477" y="9611"/>
                  </a:cubicBezTo>
                  <a:cubicBezTo>
                    <a:pt x="177771" y="29313"/>
                    <a:pt x="182956" y="84964"/>
                    <a:pt x="153229" y="133701"/>
                  </a:cubicBezTo>
                  <a:cubicBezTo>
                    <a:pt x="123503" y="182439"/>
                    <a:pt x="69926" y="205597"/>
                    <a:pt x="33632" y="185895"/>
                  </a:cubicBezTo>
                  <a:cubicBezTo>
                    <a:pt x="-2661" y="166193"/>
                    <a:pt x="-7846" y="110542"/>
                    <a:pt x="21880" y="6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6694978" y="2228982"/>
              <a:ext cx="1095727" cy="203937"/>
            </a:xfrm>
            <a:custGeom>
              <a:rect b="b" l="l" r="r" t="t"/>
              <a:pathLst>
                <a:path extrusionOk="0" h="203936" w="1095727">
                  <a:moveTo>
                    <a:pt x="499718" y="938"/>
                  </a:moveTo>
                  <a:lnTo>
                    <a:pt x="52440" y="21677"/>
                  </a:lnTo>
                  <a:lnTo>
                    <a:pt x="938" y="91499"/>
                  </a:lnTo>
                  <a:lnTo>
                    <a:pt x="483127" y="205566"/>
                  </a:lnTo>
                  <a:lnTo>
                    <a:pt x="1095283" y="88043"/>
                  </a:lnTo>
                  <a:lnTo>
                    <a:pt x="1055532" y="27208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6808698" y="3537978"/>
              <a:ext cx="345655" cy="51848"/>
            </a:xfrm>
            <a:custGeom>
              <a:rect b="b" l="l" r="r" t="t"/>
              <a:pathLst>
                <a:path extrusionOk="0" h="51848" w="345655">
                  <a:moveTo>
                    <a:pt x="55206" y="938"/>
                  </a:moveTo>
                  <a:lnTo>
                    <a:pt x="938" y="24442"/>
                  </a:lnTo>
                  <a:lnTo>
                    <a:pt x="131250" y="46218"/>
                  </a:lnTo>
                  <a:lnTo>
                    <a:pt x="346247" y="53823"/>
                  </a:lnTo>
                  <a:lnTo>
                    <a:pt x="338643" y="38268"/>
                  </a:lnTo>
                  <a:lnTo>
                    <a:pt x="120880" y="2859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7300912" y="3530374"/>
              <a:ext cx="273068" cy="62218"/>
            </a:xfrm>
            <a:custGeom>
              <a:rect b="b" l="l" r="r" t="t"/>
              <a:pathLst>
                <a:path extrusionOk="0" h="62217" w="273067">
                  <a:moveTo>
                    <a:pt x="938" y="61427"/>
                  </a:moveTo>
                  <a:lnTo>
                    <a:pt x="273314" y="41379"/>
                  </a:lnTo>
                  <a:lnTo>
                    <a:pt x="226651" y="938"/>
                  </a:lnTo>
                  <a:lnTo>
                    <a:pt x="130904" y="41379"/>
                  </a:lnTo>
                  <a:lnTo>
                    <a:pt x="10616" y="45873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935830" y="2621179"/>
              <a:ext cx="488321" cy="729061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248" name="Google Shape;248;p5"/>
            <p:cNvGrpSpPr/>
            <p:nvPr/>
          </p:nvGrpSpPr>
          <p:grpSpPr>
            <a:xfrm rot="-2403165">
              <a:off x="6525255" y="2155232"/>
              <a:ext cx="276524" cy="1233989"/>
              <a:chOff x="6161360" y="2442325"/>
              <a:chExt cx="276524" cy="1233989"/>
            </a:xfrm>
          </p:grpSpPr>
          <p:sp>
            <p:nvSpPr>
              <p:cNvPr id="249" name="Google Shape;249;p5"/>
              <p:cNvSpPr/>
              <p:nvPr/>
            </p:nvSpPr>
            <p:spPr>
              <a:xfrm>
                <a:off x="6161360" y="2442325"/>
                <a:ext cx="276524" cy="1233989"/>
              </a:xfrm>
              <a:custGeom>
                <a:rect b="b" l="l" r="r" t="t"/>
                <a:pathLst>
                  <a:path extrusionOk="0" h="1233989" w="276524">
                    <a:moveTo>
                      <a:pt x="2592" y="664522"/>
                    </a:moveTo>
                    <a:lnTo>
                      <a:pt x="125300" y="1233125"/>
                    </a:lnTo>
                    <a:lnTo>
                      <a:pt x="273932" y="654153"/>
                    </a:lnTo>
                    <a:lnTo>
                      <a:pt x="190975" y="2592"/>
                    </a:lnTo>
                    <a:close/>
                  </a:path>
                </a:pathLst>
              </a:custGeom>
              <a:solidFill>
                <a:srgbClr val="338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6285722" y="2443980"/>
                <a:ext cx="148632" cy="1230533"/>
              </a:xfrm>
              <a:custGeom>
                <a:rect b="b" l="l" r="r" t="t"/>
                <a:pathLst>
                  <a:path extrusionOk="0" h="1230532" w="148631">
                    <a:moveTo>
                      <a:pt x="66612" y="938"/>
                    </a:moveTo>
                    <a:lnTo>
                      <a:pt x="149569" y="652498"/>
                    </a:lnTo>
                    <a:lnTo>
                      <a:pt x="938" y="1231470"/>
                    </a:lnTo>
                    <a:lnTo>
                      <a:pt x="61427" y="645585"/>
                    </a:lnTo>
                    <a:close/>
                  </a:path>
                </a:pathLst>
              </a:custGeom>
              <a:solidFill>
                <a:srgbClr val="1E8C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6163014" y="2443980"/>
                <a:ext cx="190110" cy="663658"/>
              </a:xfrm>
              <a:custGeom>
                <a:rect b="b" l="l" r="r" t="t"/>
                <a:pathLst>
                  <a:path extrusionOk="0" h="663658" w="190110">
                    <a:moveTo>
                      <a:pt x="189320" y="938"/>
                    </a:moveTo>
                    <a:lnTo>
                      <a:pt x="938" y="662868"/>
                    </a:lnTo>
                    <a:lnTo>
                      <a:pt x="184135" y="645585"/>
                    </a:lnTo>
                    <a:close/>
                  </a:path>
                </a:pathLst>
              </a:custGeom>
              <a:solidFill>
                <a:srgbClr val="1950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6163014" y="3088627"/>
                <a:ext cx="183197" cy="587614"/>
              </a:xfrm>
              <a:custGeom>
                <a:rect b="b" l="l" r="r" t="t"/>
                <a:pathLst>
                  <a:path extrusionOk="0" h="587613" w="183197">
                    <a:moveTo>
                      <a:pt x="123645" y="586823"/>
                    </a:moveTo>
                    <a:lnTo>
                      <a:pt x="938" y="18220"/>
                    </a:lnTo>
                    <a:lnTo>
                      <a:pt x="184135" y="938"/>
                    </a:lnTo>
                    <a:close/>
                  </a:path>
                </a:pathLst>
              </a:custGeom>
              <a:solidFill>
                <a:srgbClr val="1A53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6285722" y="2443980"/>
                <a:ext cx="148632" cy="1230533"/>
              </a:xfrm>
              <a:custGeom>
                <a:rect b="b" l="l" r="r" t="t"/>
                <a:pathLst>
                  <a:path extrusionOk="0" h="1230532" w="148631">
                    <a:moveTo>
                      <a:pt x="66612" y="938"/>
                    </a:moveTo>
                    <a:lnTo>
                      <a:pt x="149569" y="652498"/>
                    </a:lnTo>
                    <a:lnTo>
                      <a:pt x="938" y="1231470"/>
                    </a:lnTo>
                    <a:lnTo>
                      <a:pt x="61427" y="645585"/>
                    </a:lnTo>
                    <a:close/>
                  </a:path>
                </a:pathLst>
              </a:custGeom>
              <a:solidFill>
                <a:srgbClr val="1E8C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6163014" y="2443980"/>
                <a:ext cx="190110" cy="663658"/>
              </a:xfrm>
              <a:custGeom>
                <a:rect b="b" l="l" r="r" t="t"/>
                <a:pathLst>
                  <a:path extrusionOk="0" h="663658" w="190110">
                    <a:moveTo>
                      <a:pt x="189320" y="938"/>
                    </a:moveTo>
                    <a:lnTo>
                      <a:pt x="938" y="662868"/>
                    </a:lnTo>
                    <a:lnTo>
                      <a:pt x="184135" y="645585"/>
                    </a:lnTo>
                    <a:close/>
                  </a:path>
                </a:pathLst>
              </a:custGeom>
              <a:solidFill>
                <a:srgbClr val="1950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>
                <a:off x="6163014" y="3088627"/>
                <a:ext cx="183197" cy="587614"/>
              </a:xfrm>
              <a:custGeom>
                <a:rect b="b" l="l" r="r" t="t"/>
                <a:pathLst>
                  <a:path extrusionOk="0" h="587613" w="183197">
                    <a:moveTo>
                      <a:pt x="123645" y="586823"/>
                    </a:moveTo>
                    <a:lnTo>
                      <a:pt x="938" y="18220"/>
                    </a:lnTo>
                    <a:lnTo>
                      <a:pt x="184135" y="938"/>
                    </a:lnTo>
                    <a:close/>
                  </a:path>
                </a:pathLst>
              </a:custGeom>
              <a:solidFill>
                <a:srgbClr val="1A53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>
                <a:off x="6285722" y="2443980"/>
                <a:ext cx="148632" cy="1230533"/>
              </a:xfrm>
              <a:custGeom>
                <a:rect b="b" l="l" r="r" t="t"/>
                <a:pathLst>
                  <a:path extrusionOk="0" h="1230532" w="148631">
                    <a:moveTo>
                      <a:pt x="66612" y="938"/>
                    </a:moveTo>
                    <a:lnTo>
                      <a:pt x="149569" y="652498"/>
                    </a:lnTo>
                    <a:lnTo>
                      <a:pt x="938" y="1231470"/>
                    </a:lnTo>
                    <a:lnTo>
                      <a:pt x="61427" y="645585"/>
                    </a:lnTo>
                    <a:close/>
                  </a:path>
                </a:pathLst>
              </a:custGeom>
              <a:solidFill>
                <a:srgbClr val="1E8C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6163014" y="2443980"/>
                <a:ext cx="190110" cy="663658"/>
              </a:xfrm>
              <a:custGeom>
                <a:rect b="b" l="l" r="r" t="t"/>
                <a:pathLst>
                  <a:path extrusionOk="0" h="663658" w="190110">
                    <a:moveTo>
                      <a:pt x="189320" y="938"/>
                    </a:moveTo>
                    <a:lnTo>
                      <a:pt x="938" y="662868"/>
                    </a:lnTo>
                    <a:lnTo>
                      <a:pt x="184135" y="645585"/>
                    </a:lnTo>
                    <a:close/>
                  </a:path>
                </a:pathLst>
              </a:custGeom>
              <a:solidFill>
                <a:srgbClr val="1950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6163014" y="3088627"/>
                <a:ext cx="183197" cy="587614"/>
              </a:xfrm>
              <a:custGeom>
                <a:rect b="b" l="l" r="r" t="t"/>
                <a:pathLst>
                  <a:path extrusionOk="0" h="587613" w="183197">
                    <a:moveTo>
                      <a:pt x="123645" y="586823"/>
                    </a:moveTo>
                    <a:lnTo>
                      <a:pt x="938" y="18220"/>
                    </a:lnTo>
                    <a:lnTo>
                      <a:pt x="184135" y="938"/>
                    </a:lnTo>
                    <a:close/>
                  </a:path>
                </a:pathLst>
              </a:custGeom>
              <a:solidFill>
                <a:srgbClr val="1A53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259" name="Google Shape;259;p5"/>
            <p:cNvGrpSpPr/>
            <p:nvPr/>
          </p:nvGrpSpPr>
          <p:grpSpPr>
            <a:xfrm rot="3032208">
              <a:off x="7538225" y="2200254"/>
              <a:ext cx="276524" cy="1227076"/>
              <a:chOff x="7998518" y="2393933"/>
              <a:chExt cx="276524" cy="1227076"/>
            </a:xfrm>
          </p:grpSpPr>
          <p:sp>
            <p:nvSpPr>
              <p:cNvPr id="260" name="Google Shape;260;p5"/>
              <p:cNvSpPr/>
              <p:nvPr/>
            </p:nvSpPr>
            <p:spPr>
              <a:xfrm>
                <a:off x="7998518" y="2393933"/>
                <a:ext cx="276524" cy="1227076"/>
              </a:xfrm>
              <a:custGeom>
                <a:rect b="b" l="l" r="r" t="t"/>
                <a:pathLst>
                  <a:path extrusionOk="0" h="1227076" w="276524">
                    <a:moveTo>
                      <a:pt x="28517" y="2592"/>
                    </a:moveTo>
                    <a:lnTo>
                      <a:pt x="2592" y="654153"/>
                    </a:lnTo>
                    <a:lnTo>
                      <a:pt x="192703" y="1226212"/>
                    </a:lnTo>
                    <a:lnTo>
                      <a:pt x="275660" y="643783"/>
                    </a:lnTo>
                    <a:close/>
                  </a:path>
                </a:pathLst>
              </a:custGeom>
              <a:solidFill>
                <a:srgbClr val="338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8026096" y="2395588"/>
                <a:ext cx="248872" cy="642919"/>
              </a:xfrm>
              <a:custGeom>
                <a:rect b="b" l="l" r="r" t="t"/>
                <a:pathLst>
                  <a:path extrusionOk="0" h="642918" w="248871">
                    <a:moveTo>
                      <a:pt x="938" y="938"/>
                    </a:moveTo>
                    <a:lnTo>
                      <a:pt x="248081" y="642128"/>
                    </a:lnTo>
                    <a:lnTo>
                      <a:pt x="59699" y="642128"/>
                    </a:lnTo>
                    <a:close/>
                  </a:path>
                </a:pathLst>
              </a:custGeom>
              <a:solidFill>
                <a:srgbClr val="459A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8084858" y="3036778"/>
                <a:ext cx="190110" cy="584157"/>
              </a:xfrm>
              <a:custGeom>
                <a:rect b="b" l="l" r="r" t="t"/>
                <a:pathLst>
                  <a:path extrusionOk="0" h="584157" w="190110">
                    <a:moveTo>
                      <a:pt x="106363" y="583367"/>
                    </a:moveTo>
                    <a:lnTo>
                      <a:pt x="189320" y="938"/>
                    </a:lnTo>
                    <a:lnTo>
                      <a:pt x="938" y="938"/>
                    </a:lnTo>
                    <a:close/>
                  </a:path>
                </a:pathLst>
              </a:custGeom>
              <a:solidFill>
                <a:srgbClr val="3998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8000172" y="2395588"/>
                <a:ext cx="190110" cy="1223620"/>
              </a:xfrm>
              <a:custGeom>
                <a:rect b="b" l="l" r="r" t="t"/>
                <a:pathLst>
                  <a:path extrusionOk="0" h="1223619" w="190110">
                    <a:moveTo>
                      <a:pt x="26862" y="938"/>
                    </a:moveTo>
                    <a:lnTo>
                      <a:pt x="938" y="652498"/>
                    </a:lnTo>
                    <a:lnTo>
                      <a:pt x="191048" y="1224557"/>
                    </a:lnTo>
                    <a:lnTo>
                      <a:pt x="85623" y="642128"/>
                    </a:lnTo>
                    <a:close/>
                  </a:path>
                </a:pathLst>
              </a:custGeom>
              <a:solidFill>
                <a:srgbClr val="1C59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8026096" y="2395588"/>
                <a:ext cx="248872" cy="642919"/>
              </a:xfrm>
              <a:custGeom>
                <a:rect b="b" l="l" r="r" t="t"/>
                <a:pathLst>
                  <a:path extrusionOk="0" h="642918" w="248871">
                    <a:moveTo>
                      <a:pt x="938" y="938"/>
                    </a:moveTo>
                    <a:lnTo>
                      <a:pt x="248081" y="642128"/>
                    </a:lnTo>
                    <a:lnTo>
                      <a:pt x="59699" y="642128"/>
                    </a:lnTo>
                    <a:close/>
                  </a:path>
                </a:pathLst>
              </a:custGeom>
              <a:solidFill>
                <a:srgbClr val="459A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8084858" y="3036778"/>
                <a:ext cx="190110" cy="584157"/>
              </a:xfrm>
              <a:custGeom>
                <a:rect b="b" l="l" r="r" t="t"/>
                <a:pathLst>
                  <a:path extrusionOk="0" h="584157" w="190110">
                    <a:moveTo>
                      <a:pt x="106363" y="583367"/>
                    </a:moveTo>
                    <a:lnTo>
                      <a:pt x="189320" y="938"/>
                    </a:lnTo>
                    <a:lnTo>
                      <a:pt x="938" y="938"/>
                    </a:lnTo>
                    <a:close/>
                  </a:path>
                </a:pathLst>
              </a:custGeom>
              <a:solidFill>
                <a:srgbClr val="3998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8000172" y="2395588"/>
                <a:ext cx="190110" cy="1223620"/>
              </a:xfrm>
              <a:custGeom>
                <a:rect b="b" l="l" r="r" t="t"/>
                <a:pathLst>
                  <a:path extrusionOk="0" h="1223619" w="190110">
                    <a:moveTo>
                      <a:pt x="26862" y="938"/>
                    </a:moveTo>
                    <a:lnTo>
                      <a:pt x="938" y="652498"/>
                    </a:lnTo>
                    <a:lnTo>
                      <a:pt x="191048" y="1224557"/>
                    </a:lnTo>
                    <a:lnTo>
                      <a:pt x="85623" y="642128"/>
                    </a:lnTo>
                    <a:close/>
                  </a:path>
                </a:pathLst>
              </a:custGeom>
              <a:solidFill>
                <a:srgbClr val="1C59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8026096" y="2395588"/>
                <a:ext cx="248872" cy="642919"/>
              </a:xfrm>
              <a:custGeom>
                <a:rect b="b" l="l" r="r" t="t"/>
                <a:pathLst>
                  <a:path extrusionOk="0" h="642918" w="248871">
                    <a:moveTo>
                      <a:pt x="938" y="938"/>
                    </a:moveTo>
                    <a:lnTo>
                      <a:pt x="248081" y="642128"/>
                    </a:lnTo>
                    <a:lnTo>
                      <a:pt x="59699" y="642128"/>
                    </a:lnTo>
                    <a:close/>
                  </a:path>
                </a:pathLst>
              </a:custGeom>
              <a:solidFill>
                <a:srgbClr val="459A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8084858" y="3036778"/>
                <a:ext cx="190110" cy="584157"/>
              </a:xfrm>
              <a:custGeom>
                <a:rect b="b" l="l" r="r" t="t"/>
                <a:pathLst>
                  <a:path extrusionOk="0" h="584157" w="190110">
                    <a:moveTo>
                      <a:pt x="106363" y="583367"/>
                    </a:moveTo>
                    <a:lnTo>
                      <a:pt x="189320" y="938"/>
                    </a:lnTo>
                    <a:lnTo>
                      <a:pt x="938" y="938"/>
                    </a:lnTo>
                    <a:close/>
                  </a:path>
                </a:pathLst>
              </a:custGeom>
              <a:solidFill>
                <a:srgbClr val="3998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8000172" y="2395588"/>
                <a:ext cx="190110" cy="1223620"/>
              </a:xfrm>
              <a:custGeom>
                <a:rect b="b" l="l" r="r" t="t"/>
                <a:pathLst>
                  <a:path extrusionOk="0" h="1223619" w="190110">
                    <a:moveTo>
                      <a:pt x="26862" y="938"/>
                    </a:moveTo>
                    <a:lnTo>
                      <a:pt x="938" y="652498"/>
                    </a:lnTo>
                    <a:lnTo>
                      <a:pt x="191048" y="1224557"/>
                    </a:lnTo>
                    <a:lnTo>
                      <a:pt x="85623" y="642128"/>
                    </a:lnTo>
                    <a:close/>
                  </a:path>
                </a:pathLst>
              </a:custGeom>
              <a:solidFill>
                <a:srgbClr val="1C59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270" name="Google Shape;270;p5"/>
            <p:cNvSpPr/>
            <p:nvPr/>
          </p:nvSpPr>
          <p:spPr>
            <a:xfrm>
              <a:off x="6724675" y="4300059"/>
              <a:ext cx="1036331" cy="16656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271" name="Google Shape;271;p5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6"/>
          <p:cNvPicPr preferRelativeResize="0"/>
          <p:nvPr/>
        </p:nvPicPr>
        <p:blipFill rotWithShape="1">
          <a:blip r:embed="rId3">
            <a:alphaModFix/>
          </a:blip>
          <a:srcRect b="0" l="0" r="10013" t="0"/>
          <a:stretch/>
        </p:blipFill>
        <p:spPr>
          <a:xfrm>
            <a:off x="4880274" y="297950"/>
            <a:ext cx="4174226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"/>
          <p:cNvSpPr txBox="1"/>
          <p:nvPr/>
        </p:nvSpPr>
        <p:spPr>
          <a:xfrm>
            <a:off x="528053" y="1802738"/>
            <a:ext cx="475916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Σε έχουν παρεξηγήσει ποτέ για κάποιο μήνυμα που έστειλες; Τι έκανες για να το ξεκαθαρίσεις; Τι θα μπορούσες να είχες κάνει διαφορετικά;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6"/>
          <p:cNvGrpSpPr/>
          <p:nvPr/>
        </p:nvGrpSpPr>
        <p:grpSpPr>
          <a:xfrm>
            <a:off x="6160653" y="810254"/>
            <a:ext cx="2077383" cy="3308407"/>
            <a:chOff x="6160653" y="1158216"/>
            <a:chExt cx="2077383" cy="3308407"/>
          </a:xfrm>
        </p:grpSpPr>
        <p:sp>
          <p:nvSpPr>
            <p:cNvPr id="279" name="Google Shape;279;p6"/>
            <p:cNvSpPr/>
            <p:nvPr/>
          </p:nvSpPr>
          <p:spPr>
            <a:xfrm>
              <a:off x="6325546" y="1158216"/>
              <a:ext cx="1735190" cy="1068075"/>
            </a:xfrm>
            <a:custGeom>
              <a:rect b="b" l="l" r="r" t="t"/>
              <a:pathLst>
                <a:path extrusionOk="0" h="1068074" w="1735189">
                  <a:moveTo>
                    <a:pt x="1735363" y="945540"/>
                  </a:moveTo>
                  <a:lnTo>
                    <a:pt x="1464714" y="267019"/>
                  </a:lnTo>
                  <a:lnTo>
                    <a:pt x="1397312" y="250773"/>
                  </a:lnTo>
                  <a:lnTo>
                    <a:pt x="1327489" y="82439"/>
                  </a:lnTo>
                  <a:lnTo>
                    <a:pt x="1320231" y="232453"/>
                  </a:lnTo>
                  <a:lnTo>
                    <a:pt x="968008" y="148459"/>
                  </a:lnTo>
                  <a:lnTo>
                    <a:pt x="605070" y="148459"/>
                  </a:lnTo>
                  <a:lnTo>
                    <a:pt x="636870" y="2592"/>
                  </a:lnTo>
                  <a:lnTo>
                    <a:pt x="530408" y="148459"/>
                  </a:lnTo>
                  <a:lnTo>
                    <a:pt x="421872" y="148459"/>
                  </a:lnTo>
                  <a:lnTo>
                    <a:pt x="2592" y="745060"/>
                  </a:lnTo>
                  <a:lnTo>
                    <a:pt x="834585" y="1067556"/>
                  </a:lnTo>
                  <a:lnTo>
                    <a:pt x="1735363" y="945540"/>
                  </a:lnTo>
                  <a:close/>
                  <a:moveTo>
                    <a:pt x="1345809" y="238675"/>
                  </a:moveTo>
                  <a:lnTo>
                    <a:pt x="1383485" y="247662"/>
                  </a:lnTo>
                  <a:lnTo>
                    <a:pt x="1330255" y="234873"/>
                  </a:lnTo>
                  <a:lnTo>
                    <a:pt x="1345809" y="238675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6393640" y="2227327"/>
              <a:ext cx="1596928" cy="1831973"/>
            </a:xfrm>
            <a:custGeom>
              <a:rect b="b" l="l" r="r" t="t"/>
              <a:pathLst>
                <a:path extrusionOk="0" h="1831972" w="1596927">
                  <a:moveTo>
                    <a:pt x="1356870" y="28862"/>
                  </a:moveTo>
                  <a:lnTo>
                    <a:pt x="1356870" y="28862"/>
                  </a:lnTo>
                  <a:lnTo>
                    <a:pt x="801056" y="2592"/>
                  </a:lnTo>
                  <a:lnTo>
                    <a:pt x="73797" y="36121"/>
                  </a:lnTo>
                  <a:lnTo>
                    <a:pt x="2592" y="268401"/>
                  </a:lnTo>
                  <a:lnTo>
                    <a:pt x="22640" y="368987"/>
                  </a:lnTo>
                  <a:lnTo>
                    <a:pt x="226923" y="1209621"/>
                  </a:lnTo>
                  <a:lnTo>
                    <a:pt x="470264" y="1311589"/>
                  </a:lnTo>
                  <a:lnTo>
                    <a:pt x="378665" y="1351339"/>
                  </a:lnTo>
                  <a:lnTo>
                    <a:pt x="808315" y="1829380"/>
                  </a:lnTo>
                  <a:lnTo>
                    <a:pt x="767528" y="1377263"/>
                  </a:lnTo>
                  <a:lnTo>
                    <a:pt x="761306" y="1364474"/>
                  </a:lnTo>
                  <a:lnTo>
                    <a:pt x="761306" y="1364474"/>
                  </a:lnTo>
                  <a:lnTo>
                    <a:pt x="753701" y="1348920"/>
                  </a:lnTo>
                  <a:lnTo>
                    <a:pt x="757504" y="1356870"/>
                  </a:lnTo>
                  <a:lnTo>
                    <a:pt x="913049" y="1356870"/>
                  </a:lnTo>
                  <a:lnTo>
                    <a:pt x="917888" y="1348920"/>
                  </a:lnTo>
                  <a:lnTo>
                    <a:pt x="900605" y="1377263"/>
                  </a:lnTo>
                  <a:lnTo>
                    <a:pt x="872261" y="1829380"/>
                  </a:lnTo>
                  <a:lnTo>
                    <a:pt x="1287739" y="1351339"/>
                  </a:lnTo>
                  <a:lnTo>
                    <a:pt x="1159501" y="1292923"/>
                  </a:lnTo>
                  <a:lnTo>
                    <a:pt x="1356870" y="1209621"/>
                  </a:lnTo>
                  <a:lnTo>
                    <a:pt x="1404225" y="1098320"/>
                  </a:lnTo>
                  <a:lnTo>
                    <a:pt x="1596064" y="276697"/>
                  </a:lnTo>
                  <a:lnTo>
                    <a:pt x="1522093" y="3681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6327201" y="1305737"/>
              <a:ext cx="836486" cy="746615"/>
            </a:xfrm>
            <a:custGeom>
              <a:rect b="b" l="l" r="r" t="t"/>
              <a:pathLst>
                <a:path extrusionOk="0" h="746615" w="836485">
                  <a:moveTo>
                    <a:pt x="938" y="597539"/>
                  </a:moveTo>
                  <a:lnTo>
                    <a:pt x="420218" y="938"/>
                  </a:lnTo>
                  <a:lnTo>
                    <a:pt x="836387" y="74859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7162650" y="1424297"/>
              <a:ext cx="898704" cy="677484"/>
            </a:xfrm>
            <a:custGeom>
              <a:rect b="b" l="l" r="r" t="t"/>
              <a:pathLst>
                <a:path extrusionOk="0" h="677484" w="898703">
                  <a:moveTo>
                    <a:pt x="627611" y="938"/>
                  </a:moveTo>
                  <a:lnTo>
                    <a:pt x="898259" y="679459"/>
                  </a:lnTo>
                  <a:lnTo>
                    <a:pt x="938" y="6300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6746481" y="1305737"/>
              <a:ext cx="1043879" cy="746615"/>
            </a:xfrm>
            <a:custGeom>
              <a:rect b="b" l="l" r="r" t="t"/>
              <a:pathLst>
                <a:path extrusionOk="0" h="746615" w="1043879">
                  <a:moveTo>
                    <a:pt x="938" y="938"/>
                  </a:moveTo>
                  <a:lnTo>
                    <a:pt x="1043780" y="119497"/>
                  </a:lnTo>
                  <a:lnTo>
                    <a:pt x="417107" y="748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6327201" y="1902338"/>
              <a:ext cx="1731733" cy="321459"/>
            </a:xfrm>
            <a:custGeom>
              <a:rect b="b" l="l" r="r" t="t"/>
              <a:pathLst>
                <a:path extrusionOk="0" h="321459" w="1731733">
                  <a:moveTo>
                    <a:pt x="1733708" y="201418"/>
                  </a:moveTo>
                  <a:lnTo>
                    <a:pt x="832930" y="323780"/>
                  </a:lnTo>
                  <a:lnTo>
                    <a:pt x="938" y="938"/>
                  </a:lnTo>
                  <a:lnTo>
                    <a:pt x="836387" y="151989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6746481" y="1305737"/>
              <a:ext cx="1043879" cy="117523"/>
            </a:xfrm>
            <a:custGeom>
              <a:rect b="b" l="l" r="r" t="t"/>
              <a:pathLst>
                <a:path extrusionOk="0" h="117522" w="1043879">
                  <a:moveTo>
                    <a:pt x="938" y="938"/>
                  </a:moveTo>
                  <a:lnTo>
                    <a:pt x="547073" y="938"/>
                  </a:lnTo>
                  <a:lnTo>
                    <a:pt x="1043780" y="119497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7652097" y="1239717"/>
              <a:ext cx="69131" cy="169371"/>
            </a:xfrm>
            <a:custGeom>
              <a:rect b="b" l="l" r="r" t="t"/>
              <a:pathLst>
                <a:path extrusionOk="0" h="169371" w="69131">
                  <a:moveTo>
                    <a:pt x="938" y="938"/>
                  </a:moveTo>
                  <a:lnTo>
                    <a:pt x="70760" y="169272"/>
                  </a:lnTo>
                  <a:lnTo>
                    <a:pt x="19257" y="157174"/>
                  </a:lnTo>
                  <a:close/>
                </a:path>
              </a:pathLst>
            </a:custGeom>
            <a:solidFill>
              <a:srgbClr val="549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7644493" y="1239717"/>
              <a:ext cx="27652" cy="155545"/>
            </a:xfrm>
            <a:custGeom>
              <a:rect b="b" l="l" r="r" t="t"/>
              <a:pathLst>
                <a:path extrusionOk="0" h="155544" w="27652">
                  <a:moveTo>
                    <a:pt x="938" y="150952"/>
                  </a:moveTo>
                  <a:lnTo>
                    <a:pt x="8542" y="938"/>
                  </a:lnTo>
                  <a:lnTo>
                    <a:pt x="26862" y="15717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6855362" y="1159870"/>
              <a:ext cx="107153" cy="145175"/>
            </a:xfrm>
            <a:custGeom>
              <a:rect b="b" l="l" r="r" t="t"/>
              <a:pathLst>
                <a:path extrusionOk="0" h="145175" w="107153">
                  <a:moveTo>
                    <a:pt x="938" y="146804"/>
                  </a:moveTo>
                  <a:lnTo>
                    <a:pt x="107054" y="938"/>
                  </a:lnTo>
                  <a:lnTo>
                    <a:pt x="44836" y="14680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6899260" y="1159870"/>
              <a:ext cx="62218" cy="145175"/>
            </a:xfrm>
            <a:custGeom>
              <a:rect b="b" l="l" r="r" t="t"/>
              <a:pathLst>
                <a:path extrusionOk="0" h="145175" w="62217">
                  <a:moveTo>
                    <a:pt x="31355" y="146804"/>
                  </a:moveTo>
                  <a:lnTo>
                    <a:pt x="63156" y="938"/>
                  </a:lnTo>
                  <a:lnTo>
                    <a:pt x="938" y="146804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7173365" y="2228982"/>
              <a:ext cx="743159" cy="255785"/>
            </a:xfrm>
            <a:custGeom>
              <a:rect b="b" l="l" r="r" t="t"/>
              <a:pathLst>
                <a:path extrusionOk="0" h="255784" w="743158">
                  <a:moveTo>
                    <a:pt x="742368" y="35158"/>
                  </a:moveTo>
                  <a:lnTo>
                    <a:pt x="700890" y="114658"/>
                  </a:lnTo>
                  <a:lnTo>
                    <a:pt x="938" y="256031"/>
                  </a:lnTo>
                  <a:lnTo>
                    <a:pt x="21331" y="93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6466500" y="2228982"/>
              <a:ext cx="725876" cy="255785"/>
            </a:xfrm>
            <a:custGeom>
              <a:rect b="b" l="l" r="r" t="t"/>
              <a:pathLst>
                <a:path extrusionOk="0" h="255784" w="725876">
                  <a:moveTo>
                    <a:pt x="938" y="34466"/>
                  </a:moveTo>
                  <a:lnTo>
                    <a:pt x="728197" y="938"/>
                  </a:lnTo>
                  <a:lnTo>
                    <a:pt x="707803" y="256031"/>
                  </a:lnTo>
                  <a:lnTo>
                    <a:pt x="23405" y="11223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6395295" y="2262511"/>
              <a:ext cx="93327" cy="331829"/>
            </a:xfrm>
            <a:custGeom>
              <a:rect b="b" l="l" r="r" t="t"/>
              <a:pathLst>
                <a:path extrusionOk="0" h="331829" w="93326">
                  <a:moveTo>
                    <a:pt x="938" y="233218"/>
                  </a:moveTo>
                  <a:lnTo>
                    <a:pt x="20986" y="333804"/>
                  </a:lnTo>
                  <a:lnTo>
                    <a:pt x="94610" y="78710"/>
                  </a:lnTo>
                  <a:lnTo>
                    <a:pt x="72143" y="938"/>
                  </a:lnTo>
                  <a:close/>
                </a:path>
              </a:pathLst>
            </a:custGeom>
            <a:solidFill>
              <a:srgbClr val="234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6415343" y="2340283"/>
              <a:ext cx="756985" cy="435526"/>
            </a:xfrm>
            <a:custGeom>
              <a:rect b="b" l="l" r="r" t="t"/>
              <a:pathLst>
                <a:path extrusionOk="0" h="435525" w="756985">
                  <a:moveTo>
                    <a:pt x="758960" y="144730"/>
                  </a:moveTo>
                  <a:lnTo>
                    <a:pt x="758960" y="436463"/>
                  </a:lnTo>
                  <a:lnTo>
                    <a:pt x="938" y="256031"/>
                  </a:lnTo>
                  <a:lnTo>
                    <a:pt x="74562" y="938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7173365" y="2342703"/>
              <a:ext cx="774268" cy="432069"/>
            </a:xfrm>
            <a:custGeom>
              <a:rect b="b" l="l" r="r" t="t"/>
              <a:pathLst>
                <a:path extrusionOk="0" h="432069" w="774267">
                  <a:moveTo>
                    <a:pt x="700890" y="938"/>
                  </a:moveTo>
                  <a:lnTo>
                    <a:pt x="773823" y="253612"/>
                  </a:lnTo>
                  <a:lnTo>
                    <a:pt x="938" y="434044"/>
                  </a:lnTo>
                  <a:lnTo>
                    <a:pt x="938" y="142311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7873317" y="2263202"/>
              <a:ext cx="114066" cy="331829"/>
            </a:xfrm>
            <a:custGeom>
              <a:rect b="b" l="l" r="r" t="t"/>
              <a:pathLst>
                <a:path extrusionOk="0" h="331829" w="114066">
                  <a:moveTo>
                    <a:pt x="42416" y="938"/>
                  </a:moveTo>
                  <a:lnTo>
                    <a:pt x="116387" y="240822"/>
                  </a:lnTo>
                  <a:lnTo>
                    <a:pt x="73871" y="333112"/>
                  </a:lnTo>
                  <a:lnTo>
                    <a:pt x="938" y="80438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6619625" y="2775809"/>
              <a:ext cx="1130293" cy="660202"/>
            </a:xfrm>
            <a:custGeom>
              <a:rect b="b" l="l" r="r" t="t"/>
              <a:pathLst>
                <a:path extrusionOk="0" h="660201" w="1130292">
                  <a:moveTo>
                    <a:pt x="554677" y="938"/>
                  </a:moveTo>
                  <a:lnTo>
                    <a:pt x="938" y="661139"/>
                  </a:lnTo>
                  <a:lnTo>
                    <a:pt x="1130885" y="66113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6415343" y="2595377"/>
              <a:ext cx="756985" cy="839942"/>
            </a:xfrm>
            <a:custGeom>
              <a:rect b="b" l="l" r="r" t="t"/>
              <a:pathLst>
                <a:path extrusionOk="0" h="839942" w="756985">
                  <a:moveTo>
                    <a:pt x="938" y="938"/>
                  </a:moveTo>
                  <a:lnTo>
                    <a:pt x="758960" y="181370"/>
                  </a:lnTo>
                  <a:lnTo>
                    <a:pt x="205220" y="84157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7173365" y="2595377"/>
              <a:ext cx="774268" cy="839942"/>
            </a:xfrm>
            <a:custGeom>
              <a:rect b="b" l="l" r="r" t="t"/>
              <a:pathLst>
                <a:path extrusionOk="0" h="839942" w="774267">
                  <a:moveTo>
                    <a:pt x="773823" y="938"/>
                  </a:moveTo>
                  <a:lnTo>
                    <a:pt x="577145" y="841571"/>
                  </a:lnTo>
                  <a:lnTo>
                    <a:pt x="938" y="18137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7749572" y="2503087"/>
              <a:ext cx="238502" cy="933269"/>
            </a:xfrm>
            <a:custGeom>
              <a:rect b="b" l="l" r="r" t="t"/>
              <a:pathLst>
                <a:path extrusionOk="0" h="933269" w="238502">
                  <a:moveTo>
                    <a:pt x="240131" y="938"/>
                  </a:moveTo>
                  <a:lnTo>
                    <a:pt x="48293" y="822560"/>
                  </a:lnTo>
                  <a:lnTo>
                    <a:pt x="938" y="933861"/>
                  </a:lnTo>
                  <a:lnTo>
                    <a:pt x="197616" y="93228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71368" y="3537978"/>
              <a:ext cx="390591" cy="65674"/>
            </a:xfrm>
            <a:custGeom>
              <a:rect b="b" l="l" r="r" t="t"/>
              <a:pathLst>
                <a:path extrusionOk="0" h="65674" w="390590">
                  <a:moveTo>
                    <a:pt x="92536" y="938"/>
                  </a:moveTo>
                  <a:lnTo>
                    <a:pt x="938" y="40688"/>
                  </a:lnTo>
                  <a:lnTo>
                    <a:pt x="389800" y="66612"/>
                  </a:lnTo>
                  <a:lnTo>
                    <a:pt x="375974" y="38268"/>
                  </a:lnTo>
                  <a:lnTo>
                    <a:pt x="158211" y="2859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7293307" y="3519313"/>
              <a:ext cx="387134" cy="82957"/>
            </a:xfrm>
            <a:custGeom>
              <a:rect b="b" l="l" r="r" t="t"/>
              <a:pathLst>
                <a:path extrusionOk="0" h="82957" w="387133">
                  <a:moveTo>
                    <a:pt x="259834" y="938"/>
                  </a:moveTo>
                  <a:lnTo>
                    <a:pt x="388072" y="59354"/>
                  </a:lnTo>
                  <a:lnTo>
                    <a:pt x="938" y="85278"/>
                  </a:lnTo>
                  <a:lnTo>
                    <a:pt x="18220" y="56934"/>
                  </a:lnTo>
                  <a:lnTo>
                    <a:pt x="138508" y="5244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6771368" y="3577729"/>
              <a:ext cx="428613" cy="477004"/>
            </a:xfrm>
            <a:custGeom>
              <a:rect b="b" l="l" r="r" t="t"/>
              <a:pathLst>
                <a:path extrusionOk="0" h="477004" w="428612">
                  <a:moveTo>
                    <a:pt x="389800" y="26862"/>
                  </a:moveTo>
                  <a:lnTo>
                    <a:pt x="430587" y="478979"/>
                  </a:lnTo>
                  <a:lnTo>
                    <a:pt x="938" y="938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7264963" y="3577729"/>
              <a:ext cx="414786" cy="477004"/>
            </a:xfrm>
            <a:custGeom>
              <a:rect b="b" l="l" r="r" t="t"/>
              <a:pathLst>
                <a:path extrusionOk="0" h="477004" w="414786">
                  <a:moveTo>
                    <a:pt x="29281" y="26862"/>
                  </a:moveTo>
                  <a:lnTo>
                    <a:pt x="938" y="478979"/>
                  </a:lnTo>
                  <a:lnTo>
                    <a:pt x="416415" y="938"/>
                  </a:lnTo>
                  <a:close/>
                </a:path>
              </a:pathLst>
            </a:custGeom>
            <a:solidFill>
              <a:srgbClr val="245F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6619625" y="3436010"/>
              <a:ext cx="1130293" cy="148632"/>
            </a:xfrm>
            <a:custGeom>
              <a:rect b="b" l="l" r="r" t="t"/>
              <a:pathLst>
                <a:path extrusionOk="0" h="148631" w="1130292">
                  <a:moveTo>
                    <a:pt x="938" y="938"/>
                  </a:moveTo>
                  <a:lnTo>
                    <a:pt x="309954" y="130558"/>
                  </a:lnTo>
                  <a:lnTo>
                    <a:pt x="527716" y="140237"/>
                  </a:lnTo>
                  <a:lnTo>
                    <a:pt x="531519" y="148187"/>
                  </a:lnTo>
                  <a:lnTo>
                    <a:pt x="687064" y="148187"/>
                  </a:lnTo>
                  <a:lnTo>
                    <a:pt x="691903" y="140237"/>
                  </a:lnTo>
                  <a:lnTo>
                    <a:pt x="812191" y="135743"/>
                  </a:lnTo>
                  <a:lnTo>
                    <a:pt x="1130885" y="938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7658507" y="1696698"/>
              <a:ext cx="169371" cy="203937"/>
            </a:xfrm>
            <a:custGeom>
              <a:rect b="b" l="l" r="r" t="t"/>
              <a:pathLst>
                <a:path extrusionOk="0" h="203936" w="169371">
                  <a:moveTo>
                    <a:pt x="161826" y="86635"/>
                  </a:moveTo>
                  <a:cubicBezTo>
                    <a:pt x="178763" y="141248"/>
                    <a:pt x="158024" y="193097"/>
                    <a:pt x="115508" y="202429"/>
                  </a:cubicBezTo>
                  <a:cubicBezTo>
                    <a:pt x="72992" y="211762"/>
                    <a:pt x="24946" y="174431"/>
                    <a:pt x="8355" y="119818"/>
                  </a:cubicBezTo>
                  <a:cubicBezTo>
                    <a:pt x="-8237" y="65204"/>
                    <a:pt x="12157" y="13356"/>
                    <a:pt x="54673" y="4023"/>
                  </a:cubicBezTo>
                  <a:cubicBezTo>
                    <a:pt x="97188" y="-5310"/>
                    <a:pt x="145234" y="32021"/>
                    <a:pt x="161826" y="86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6608361" y="1581884"/>
              <a:ext cx="172828" cy="193567"/>
            </a:xfrm>
            <a:custGeom>
              <a:rect b="b" l="l" r="r" t="t"/>
              <a:pathLst>
                <a:path extrusionOk="0" h="193566" w="172827">
                  <a:moveTo>
                    <a:pt x="21880" y="61805"/>
                  </a:moveTo>
                  <a:cubicBezTo>
                    <a:pt x="51607" y="13067"/>
                    <a:pt x="105183" y="-10091"/>
                    <a:pt x="141477" y="9611"/>
                  </a:cubicBezTo>
                  <a:cubicBezTo>
                    <a:pt x="177771" y="29313"/>
                    <a:pt x="182956" y="84964"/>
                    <a:pt x="153229" y="133701"/>
                  </a:cubicBezTo>
                  <a:cubicBezTo>
                    <a:pt x="123503" y="182439"/>
                    <a:pt x="69926" y="205597"/>
                    <a:pt x="33632" y="185895"/>
                  </a:cubicBezTo>
                  <a:cubicBezTo>
                    <a:pt x="-2661" y="166193"/>
                    <a:pt x="-7846" y="110542"/>
                    <a:pt x="21880" y="6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6694978" y="2228982"/>
              <a:ext cx="1095727" cy="203937"/>
            </a:xfrm>
            <a:custGeom>
              <a:rect b="b" l="l" r="r" t="t"/>
              <a:pathLst>
                <a:path extrusionOk="0" h="203936" w="1095727">
                  <a:moveTo>
                    <a:pt x="499718" y="938"/>
                  </a:moveTo>
                  <a:lnTo>
                    <a:pt x="52440" y="21677"/>
                  </a:lnTo>
                  <a:lnTo>
                    <a:pt x="938" y="91499"/>
                  </a:lnTo>
                  <a:lnTo>
                    <a:pt x="483127" y="205566"/>
                  </a:lnTo>
                  <a:lnTo>
                    <a:pt x="1095283" y="88043"/>
                  </a:lnTo>
                  <a:lnTo>
                    <a:pt x="1055532" y="27208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6808698" y="3537978"/>
              <a:ext cx="345655" cy="51848"/>
            </a:xfrm>
            <a:custGeom>
              <a:rect b="b" l="l" r="r" t="t"/>
              <a:pathLst>
                <a:path extrusionOk="0" h="51848" w="345655">
                  <a:moveTo>
                    <a:pt x="55206" y="938"/>
                  </a:moveTo>
                  <a:lnTo>
                    <a:pt x="938" y="24442"/>
                  </a:lnTo>
                  <a:lnTo>
                    <a:pt x="131250" y="46218"/>
                  </a:lnTo>
                  <a:lnTo>
                    <a:pt x="346247" y="53823"/>
                  </a:lnTo>
                  <a:lnTo>
                    <a:pt x="338643" y="38268"/>
                  </a:lnTo>
                  <a:lnTo>
                    <a:pt x="120880" y="2859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7300912" y="3530374"/>
              <a:ext cx="273068" cy="62218"/>
            </a:xfrm>
            <a:custGeom>
              <a:rect b="b" l="l" r="r" t="t"/>
              <a:pathLst>
                <a:path extrusionOk="0" h="62217" w="273067">
                  <a:moveTo>
                    <a:pt x="938" y="61427"/>
                  </a:moveTo>
                  <a:lnTo>
                    <a:pt x="273314" y="41379"/>
                  </a:lnTo>
                  <a:lnTo>
                    <a:pt x="226651" y="938"/>
                  </a:lnTo>
                  <a:lnTo>
                    <a:pt x="130904" y="41379"/>
                  </a:lnTo>
                  <a:lnTo>
                    <a:pt x="10616" y="45873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6327201" y="1305737"/>
              <a:ext cx="836486" cy="746615"/>
            </a:xfrm>
            <a:custGeom>
              <a:rect b="b" l="l" r="r" t="t"/>
              <a:pathLst>
                <a:path extrusionOk="0" h="746615" w="836485">
                  <a:moveTo>
                    <a:pt x="938" y="597539"/>
                  </a:moveTo>
                  <a:lnTo>
                    <a:pt x="420218" y="938"/>
                  </a:lnTo>
                  <a:lnTo>
                    <a:pt x="836387" y="74859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7162650" y="1424297"/>
              <a:ext cx="898704" cy="677484"/>
            </a:xfrm>
            <a:custGeom>
              <a:rect b="b" l="l" r="r" t="t"/>
              <a:pathLst>
                <a:path extrusionOk="0" h="677484" w="898703">
                  <a:moveTo>
                    <a:pt x="627611" y="938"/>
                  </a:moveTo>
                  <a:lnTo>
                    <a:pt x="898259" y="679459"/>
                  </a:lnTo>
                  <a:lnTo>
                    <a:pt x="938" y="6300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6746481" y="1305737"/>
              <a:ext cx="1043879" cy="746615"/>
            </a:xfrm>
            <a:custGeom>
              <a:rect b="b" l="l" r="r" t="t"/>
              <a:pathLst>
                <a:path extrusionOk="0" h="746615" w="1043879">
                  <a:moveTo>
                    <a:pt x="938" y="938"/>
                  </a:moveTo>
                  <a:lnTo>
                    <a:pt x="1043780" y="119497"/>
                  </a:lnTo>
                  <a:lnTo>
                    <a:pt x="417107" y="748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6327201" y="1902338"/>
              <a:ext cx="1731733" cy="321459"/>
            </a:xfrm>
            <a:custGeom>
              <a:rect b="b" l="l" r="r" t="t"/>
              <a:pathLst>
                <a:path extrusionOk="0" h="321459" w="1731733">
                  <a:moveTo>
                    <a:pt x="1733708" y="201418"/>
                  </a:moveTo>
                  <a:lnTo>
                    <a:pt x="832930" y="323780"/>
                  </a:lnTo>
                  <a:lnTo>
                    <a:pt x="938" y="938"/>
                  </a:lnTo>
                  <a:lnTo>
                    <a:pt x="836387" y="151989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6746481" y="1305737"/>
              <a:ext cx="1043879" cy="117523"/>
            </a:xfrm>
            <a:custGeom>
              <a:rect b="b" l="l" r="r" t="t"/>
              <a:pathLst>
                <a:path extrusionOk="0" h="117522" w="1043879">
                  <a:moveTo>
                    <a:pt x="938" y="938"/>
                  </a:moveTo>
                  <a:lnTo>
                    <a:pt x="547073" y="938"/>
                  </a:lnTo>
                  <a:lnTo>
                    <a:pt x="1043780" y="119497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7652097" y="1239717"/>
              <a:ext cx="69131" cy="169371"/>
            </a:xfrm>
            <a:custGeom>
              <a:rect b="b" l="l" r="r" t="t"/>
              <a:pathLst>
                <a:path extrusionOk="0" h="169371" w="69131">
                  <a:moveTo>
                    <a:pt x="938" y="938"/>
                  </a:moveTo>
                  <a:lnTo>
                    <a:pt x="70760" y="169272"/>
                  </a:lnTo>
                  <a:lnTo>
                    <a:pt x="19257" y="157174"/>
                  </a:lnTo>
                  <a:close/>
                </a:path>
              </a:pathLst>
            </a:custGeom>
            <a:solidFill>
              <a:srgbClr val="549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7644493" y="1239717"/>
              <a:ext cx="27652" cy="155545"/>
            </a:xfrm>
            <a:custGeom>
              <a:rect b="b" l="l" r="r" t="t"/>
              <a:pathLst>
                <a:path extrusionOk="0" h="155544" w="27652">
                  <a:moveTo>
                    <a:pt x="938" y="150952"/>
                  </a:moveTo>
                  <a:lnTo>
                    <a:pt x="8542" y="938"/>
                  </a:lnTo>
                  <a:lnTo>
                    <a:pt x="26862" y="15717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6855362" y="1159870"/>
              <a:ext cx="107153" cy="145175"/>
            </a:xfrm>
            <a:custGeom>
              <a:rect b="b" l="l" r="r" t="t"/>
              <a:pathLst>
                <a:path extrusionOk="0" h="145175" w="107153">
                  <a:moveTo>
                    <a:pt x="938" y="146804"/>
                  </a:moveTo>
                  <a:lnTo>
                    <a:pt x="107054" y="938"/>
                  </a:lnTo>
                  <a:lnTo>
                    <a:pt x="44836" y="14680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6899260" y="1159870"/>
              <a:ext cx="62218" cy="145175"/>
            </a:xfrm>
            <a:custGeom>
              <a:rect b="b" l="l" r="r" t="t"/>
              <a:pathLst>
                <a:path extrusionOk="0" h="145175" w="62217">
                  <a:moveTo>
                    <a:pt x="31355" y="146804"/>
                  </a:moveTo>
                  <a:lnTo>
                    <a:pt x="63156" y="938"/>
                  </a:lnTo>
                  <a:lnTo>
                    <a:pt x="938" y="146804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7173365" y="2228982"/>
              <a:ext cx="743159" cy="255785"/>
            </a:xfrm>
            <a:custGeom>
              <a:rect b="b" l="l" r="r" t="t"/>
              <a:pathLst>
                <a:path extrusionOk="0" h="255784" w="743158">
                  <a:moveTo>
                    <a:pt x="742368" y="35158"/>
                  </a:moveTo>
                  <a:lnTo>
                    <a:pt x="700890" y="114658"/>
                  </a:lnTo>
                  <a:lnTo>
                    <a:pt x="938" y="256031"/>
                  </a:lnTo>
                  <a:lnTo>
                    <a:pt x="21331" y="93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6466500" y="2228982"/>
              <a:ext cx="725876" cy="255785"/>
            </a:xfrm>
            <a:custGeom>
              <a:rect b="b" l="l" r="r" t="t"/>
              <a:pathLst>
                <a:path extrusionOk="0" h="255784" w="725876">
                  <a:moveTo>
                    <a:pt x="938" y="34466"/>
                  </a:moveTo>
                  <a:lnTo>
                    <a:pt x="728197" y="938"/>
                  </a:lnTo>
                  <a:lnTo>
                    <a:pt x="707803" y="256031"/>
                  </a:lnTo>
                  <a:lnTo>
                    <a:pt x="23405" y="11223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6395295" y="2262511"/>
              <a:ext cx="93327" cy="331829"/>
            </a:xfrm>
            <a:custGeom>
              <a:rect b="b" l="l" r="r" t="t"/>
              <a:pathLst>
                <a:path extrusionOk="0" h="331829" w="93326">
                  <a:moveTo>
                    <a:pt x="938" y="233218"/>
                  </a:moveTo>
                  <a:lnTo>
                    <a:pt x="20986" y="333804"/>
                  </a:lnTo>
                  <a:lnTo>
                    <a:pt x="94610" y="78710"/>
                  </a:lnTo>
                  <a:lnTo>
                    <a:pt x="72143" y="938"/>
                  </a:lnTo>
                  <a:close/>
                </a:path>
              </a:pathLst>
            </a:custGeom>
            <a:solidFill>
              <a:srgbClr val="234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6415343" y="2340283"/>
              <a:ext cx="756985" cy="435526"/>
            </a:xfrm>
            <a:custGeom>
              <a:rect b="b" l="l" r="r" t="t"/>
              <a:pathLst>
                <a:path extrusionOk="0" h="435525" w="756985">
                  <a:moveTo>
                    <a:pt x="758960" y="144730"/>
                  </a:moveTo>
                  <a:lnTo>
                    <a:pt x="758960" y="436463"/>
                  </a:lnTo>
                  <a:lnTo>
                    <a:pt x="938" y="256031"/>
                  </a:lnTo>
                  <a:lnTo>
                    <a:pt x="74562" y="938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7173365" y="2342703"/>
              <a:ext cx="774268" cy="432069"/>
            </a:xfrm>
            <a:custGeom>
              <a:rect b="b" l="l" r="r" t="t"/>
              <a:pathLst>
                <a:path extrusionOk="0" h="432069" w="774267">
                  <a:moveTo>
                    <a:pt x="700890" y="938"/>
                  </a:moveTo>
                  <a:lnTo>
                    <a:pt x="773823" y="253612"/>
                  </a:lnTo>
                  <a:lnTo>
                    <a:pt x="938" y="434044"/>
                  </a:lnTo>
                  <a:lnTo>
                    <a:pt x="938" y="142311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7873317" y="2263202"/>
              <a:ext cx="114066" cy="331829"/>
            </a:xfrm>
            <a:custGeom>
              <a:rect b="b" l="l" r="r" t="t"/>
              <a:pathLst>
                <a:path extrusionOk="0" h="331829" w="114066">
                  <a:moveTo>
                    <a:pt x="42416" y="938"/>
                  </a:moveTo>
                  <a:lnTo>
                    <a:pt x="116387" y="240822"/>
                  </a:lnTo>
                  <a:lnTo>
                    <a:pt x="73871" y="333112"/>
                  </a:lnTo>
                  <a:lnTo>
                    <a:pt x="938" y="80438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6619625" y="2775809"/>
              <a:ext cx="1130293" cy="660202"/>
            </a:xfrm>
            <a:custGeom>
              <a:rect b="b" l="l" r="r" t="t"/>
              <a:pathLst>
                <a:path extrusionOk="0" h="660201" w="1130292">
                  <a:moveTo>
                    <a:pt x="554677" y="938"/>
                  </a:moveTo>
                  <a:lnTo>
                    <a:pt x="938" y="661139"/>
                  </a:lnTo>
                  <a:lnTo>
                    <a:pt x="1130885" y="66113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6415343" y="2595377"/>
              <a:ext cx="756985" cy="839942"/>
            </a:xfrm>
            <a:custGeom>
              <a:rect b="b" l="l" r="r" t="t"/>
              <a:pathLst>
                <a:path extrusionOk="0" h="839942" w="756985">
                  <a:moveTo>
                    <a:pt x="938" y="938"/>
                  </a:moveTo>
                  <a:lnTo>
                    <a:pt x="758960" y="181370"/>
                  </a:lnTo>
                  <a:lnTo>
                    <a:pt x="205220" y="84157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7173365" y="2595377"/>
              <a:ext cx="774268" cy="839942"/>
            </a:xfrm>
            <a:custGeom>
              <a:rect b="b" l="l" r="r" t="t"/>
              <a:pathLst>
                <a:path extrusionOk="0" h="839942" w="774267">
                  <a:moveTo>
                    <a:pt x="773823" y="938"/>
                  </a:moveTo>
                  <a:lnTo>
                    <a:pt x="577145" y="841571"/>
                  </a:lnTo>
                  <a:lnTo>
                    <a:pt x="938" y="18137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8" name="Google Shape;328;p6"/>
            <p:cNvSpPr/>
            <p:nvPr/>
          </p:nvSpPr>
          <p:spPr>
            <a:xfrm>
              <a:off x="7749572" y="2503087"/>
              <a:ext cx="238502" cy="933269"/>
            </a:xfrm>
            <a:custGeom>
              <a:rect b="b" l="l" r="r" t="t"/>
              <a:pathLst>
                <a:path extrusionOk="0" h="933269" w="238502">
                  <a:moveTo>
                    <a:pt x="240131" y="938"/>
                  </a:moveTo>
                  <a:lnTo>
                    <a:pt x="48293" y="822560"/>
                  </a:lnTo>
                  <a:lnTo>
                    <a:pt x="938" y="933861"/>
                  </a:lnTo>
                  <a:lnTo>
                    <a:pt x="197616" y="93228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29" name="Google Shape;329;p6"/>
            <p:cNvSpPr/>
            <p:nvPr/>
          </p:nvSpPr>
          <p:spPr>
            <a:xfrm>
              <a:off x="6771368" y="3537978"/>
              <a:ext cx="390591" cy="65674"/>
            </a:xfrm>
            <a:custGeom>
              <a:rect b="b" l="l" r="r" t="t"/>
              <a:pathLst>
                <a:path extrusionOk="0" h="65674" w="390590">
                  <a:moveTo>
                    <a:pt x="92536" y="938"/>
                  </a:moveTo>
                  <a:lnTo>
                    <a:pt x="938" y="40688"/>
                  </a:lnTo>
                  <a:lnTo>
                    <a:pt x="389800" y="66612"/>
                  </a:lnTo>
                  <a:lnTo>
                    <a:pt x="375974" y="38268"/>
                  </a:lnTo>
                  <a:lnTo>
                    <a:pt x="158211" y="2859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0" name="Google Shape;330;p6"/>
            <p:cNvSpPr/>
            <p:nvPr/>
          </p:nvSpPr>
          <p:spPr>
            <a:xfrm>
              <a:off x="7293307" y="3519313"/>
              <a:ext cx="387134" cy="82957"/>
            </a:xfrm>
            <a:custGeom>
              <a:rect b="b" l="l" r="r" t="t"/>
              <a:pathLst>
                <a:path extrusionOk="0" h="82957" w="387133">
                  <a:moveTo>
                    <a:pt x="259834" y="938"/>
                  </a:moveTo>
                  <a:lnTo>
                    <a:pt x="388072" y="59354"/>
                  </a:lnTo>
                  <a:lnTo>
                    <a:pt x="938" y="85278"/>
                  </a:lnTo>
                  <a:lnTo>
                    <a:pt x="18220" y="56934"/>
                  </a:lnTo>
                  <a:lnTo>
                    <a:pt x="138508" y="5244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71368" y="3577729"/>
              <a:ext cx="428613" cy="477004"/>
            </a:xfrm>
            <a:custGeom>
              <a:rect b="b" l="l" r="r" t="t"/>
              <a:pathLst>
                <a:path extrusionOk="0" h="477004" w="428612">
                  <a:moveTo>
                    <a:pt x="389800" y="26862"/>
                  </a:moveTo>
                  <a:lnTo>
                    <a:pt x="430587" y="478979"/>
                  </a:lnTo>
                  <a:lnTo>
                    <a:pt x="938" y="938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7264963" y="3577729"/>
              <a:ext cx="414786" cy="477004"/>
            </a:xfrm>
            <a:custGeom>
              <a:rect b="b" l="l" r="r" t="t"/>
              <a:pathLst>
                <a:path extrusionOk="0" h="477004" w="414786">
                  <a:moveTo>
                    <a:pt x="29281" y="26862"/>
                  </a:moveTo>
                  <a:lnTo>
                    <a:pt x="938" y="478979"/>
                  </a:lnTo>
                  <a:lnTo>
                    <a:pt x="416415" y="938"/>
                  </a:lnTo>
                  <a:close/>
                </a:path>
              </a:pathLst>
            </a:custGeom>
            <a:solidFill>
              <a:srgbClr val="245F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619625" y="3436010"/>
              <a:ext cx="1130293" cy="148632"/>
            </a:xfrm>
            <a:custGeom>
              <a:rect b="b" l="l" r="r" t="t"/>
              <a:pathLst>
                <a:path extrusionOk="0" h="148631" w="1130292">
                  <a:moveTo>
                    <a:pt x="938" y="938"/>
                  </a:moveTo>
                  <a:lnTo>
                    <a:pt x="309954" y="130558"/>
                  </a:lnTo>
                  <a:lnTo>
                    <a:pt x="527716" y="140237"/>
                  </a:lnTo>
                  <a:lnTo>
                    <a:pt x="531519" y="148187"/>
                  </a:lnTo>
                  <a:lnTo>
                    <a:pt x="687064" y="148187"/>
                  </a:lnTo>
                  <a:lnTo>
                    <a:pt x="691903" y="140237"/>
                  </a:lnTo>
                  <a:lnTo>
                    <a:pt x="812191" y="135743"/>
                  </a:lnTo>
                  <a:lnTo>
                    <a:pt x="1130885" y="938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7658507" y="1696698"/>
              <a:ext cx="169371" cy="203937"/>
            </a:xfrm>
            <a:custGeom>
              <a:rect b="b" l="l" r="r" t="t"/>
              <a:pathLst>
                <a:path extrusionOk="0" h="203936" w="169371">
                  <a:moveTo>
                    <a:pt x="161826" y="86635"/>
                  </a:moveTo>
                  <a:cubicBezTo>
                    <a:pt x="178763" y="141248"/>
                    <a:pt x="158024" y="193097"/>
                    <a:pt x="115508" y="202429"/>
                  </a:cubicBezTo>
                  <a:cubicBezTo>
                    <a:pt x="72992" y="211762"/>
                    <a:pt x="24946" y="174431"/>
                    <a:pt x="8355" y="119818"/>
                  </a:cubicBezTo>
                  <a:cubicBezTo>
                    <a:pt x="-8237" y="65204"/>
                    <a:pt x="12157" y="13356"/>
                    <a:pt x="54673" y="4023"/>
                  </a:cubicBezTo>
                  <a:cubicBezTo>
                    <a:pt x="97188" y="-5310"/>
                    <a:pt x="145234" y="32021"/>
                    <a:pt x="161826" y="86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608361" y="1581884"/>
              <a:ext cx="172828" cy="193567"/>
            </a:xfrm>
            <a:custGeom>
              <a:rect b="b" l="l" r="r" t="t"/>
              <a:pathLst>
                <a:path extrusionOk="0" h="193566" w="172827">
                  <a:moveTo>
                    <a:pt x="21880" y="61805"/>
                  </a:moveTo>
                  <a:cubicBezTo>
                    <a:pt x="51607" y="13067"/>
                    <a:pt x="105183" y="-10091"/>
                    <a:pt x="141477" y="9611"/>
                  </a:cubicBezTo>
                  <a:cubicBezTo>
                    <a:pt x="177771" y="29313"/>
                    <a:pt x="182956" y="84964"/>
                    <a:pt x="153229" y="133701"/>
                  </a:cubicBezTo>
                  <a:cubicBezTo>
                    <a:pt x="123503" y="182439"/>
                    <a:pt x="69926" y="205597"/>
                    <a:pt x="33632" y="185895"/>
                  </a:cubicBezTo>
                  <a:cubicBezTo>
                    <a:pt x="-2661" y="166193"/>
                    <a:pt x="-7846" y="110542"/>
                    <a:pt x="21880" y="6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694978" y="2228982"/>
              <a:ext cx="1095727" cy="203937"/>
            </a:xfrm>
            <a:custGeom>
              <a:rect b="b" l="l" r="r" t="t"/>
              <a:pathLst>
                <a:path extrusionOk="0" h="203936" w="1095727">
                  <a:moveTo>
                    <a:pt x="499718" y="938"/>
                  </a:moveTo>
                  <a:lnTo>
                    <a:pt x="52440" y="21677"/>
                  </a:lnTo>
                  <a:lnTo>
                    <a:pt x="938" y="91499"/>
                  </a:lnTo>
                  <a:lnTo>
                    <a:pt x="483127" y="205566"/>
                  </a:lnTo>
                  <a:lnTo>
                    <a:pt x="1095283" y="88043"/>
                  </a:lnTo>
                  <a:lnTo>
                    <a:pt x="1055532" y="27208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808698" y="3537978"/>
              <a:ext cx="345655" cy="51848"/>
            </a:xfrm>
            <a:custGeom>
              <a:rect b="b" l="l" r="r" t="t"/>
              <a:pathLst>
                <a:path extrusionOk="0" h="51848" w="345655">
                  <a:moveTo>
                    <a:pt x="55206" y="938"/>
                  </a:moveTo>
                  <a:lnTo>
                    <a:pt x="938" y="24442"/>
                  </a:lnTo>
                  <a:lnTo>
                    <a:pt x="131250" y="46218"/>
                  </a:lnTo>
                  <a:lnTo>
                    <a:pt x="346247" y="53823"/>
                  </a:lnTo>
                  <a:lnTo>
                    <a:pt x="338643" y="38268"/>
                  </a:lnTo>
                  <a:lnTo>
                    <a:pt x="120880" y="2859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7300912" y="3530374"/>
              <a:ext cx="273068" cy="62218"/>
            </a:xfrm>
            <a:custGeom>
              <a:rect b="b" l="l" r="r" t="t"/>
              <a:pathLst>
                <a:path extrusionOk="0" h="62217" w="273067">
                  <a:moveTo>
                    <a:pt x="938" y="61427"/>
                  </a:moveTo>
                  <a:lnTo>
                    <a:pt x="273314" y="41379"/>
                  </a:lnTo>
                  <a:lnTo>
                    <a:pt x="226651" y="938"/>
                  </a:lnTo>
                  <a:lnTo>
                    <a:pt x="130904" y="41379"/>
                  </a:lnTo>
                  <a:lnTo>
                    <a:pt x="10616" y="45873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327201" y="1305737"/>
              <a:ext cx="836486" cy="746615"/>
            </a:xfrm>
            <a:custGeom>
              <a:rect b="b" l="l" r="r" t="t"/>
              <a:pathLst>
                <a:path extrusionOk="0" h="746615" w="836485">
                  <a:moveTo>
                    <a:pt x="938" y="597539"/>
                  </a:moveTo>
                  <a:lnTo>
                    <a:pt x="420218" y="938"/>
                  </a:lnTo>
                  <a:lnTo>
                    <a:pt x="836387" y="74859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7162650" y="1424297"/>
              <a:ext cx="898704" cy="677484"/>
            </a:xfrm>
            <a:custGeom>
              <a:rect b="b" l="l" r="r" t="t"/>
              <a:pathLst>
                <a:path extrusionOk="0" h="677484" w="898703">
                  <a:moveTo>
                    <a:pt x="627611" y="938"/>
                  </a:moveTo>
                  <a:lnTo>
                    <a:pt x="898259" y="679459"/>
                  </a:lnTo>
                  <a:lnTo>
                    <a:pt x="938" y="63003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746481" y="1305737"/>
              <a:ext cx="1043879" cy="746615"/>
            </a:xfrm>
            <a:custGeom>
              <a:rect b="b" l="l" r="r" t="t"/>
              <a:pathLst>
                <a:path extrusionOk="0" h="746615" w="1043879">
                  <a:moveTo>
                    <a:pt x="938" y="938"/>
                  </a:moveTo>
                  <a:lnTo>
                    <a:pt x="1043780" y="119497"/>
                  </a:lnTo>
                  <a:lnTo>
                    <a:pt x="417107" y="74859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27201" y="1902338"/>
              <a:ext cx="1731733" cy="321459"/>
            </a:xfrm>
            <a:custGeom>
              <a:rect b="b" l="l" r="r" t="t"/>
              <a:pathLst>
                <a:path extrusionOk="0" h="321459" w="1731733">
                  <a:moveTo>
                    <a:pt x="1733708" y="201418"/>
                  </a:moveTo>
                  <a:lnTo>
                    <a:pt x="832930" y="323780"/>
                  </a:lnTo>
                  <a:lnTo>
                    <a:pt x="938" y="938"/>
                  </a:lnTo>
                  <a:lnTo>
                    <a:pt x="836387" y="151989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746481" y="1305737"/>
              <a:ext cx="1043879" cy="117523"/>
            </a:xfrm>
            <a:custGeom>
              <a:rect b="b" l="l" r="r" t="t"/>
              <a:pathLst>
                <a:path extrusionOk="0" h="117522" w="1043879">
                  <a:moveTo>
                    <a:pt x="938" y="938"/>
                  </a:moveTo>
                  <a:lnTo>
                    <a:pt x="547073" y="938"/>
                  </a:lnTo>
                  <a:lnTo>
                    <a:pt x="1043780" y="119497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7652097" y="1239717"/>
              <a:ext cx="69131" cy="169371"/>
            </a:xfrm>
            <a:custGeom>
              <a:rect b="b" l="l" r="r" t="t"/>
              <a:pathLst>
                <a:path extrusionOk="0" h="169371" w="69131">
                  <a:moveTo>
                    <a:pt x="938" y="938"/>
                  </a:moveTo>
                  <a:lnTo>
                    <a:pt x="70760" y="169272"/>
                  </a:lnTo>
                  <a:lnTo>
                    <a:pt x="19257" y="157174"/>
                  </a:lnTo>
                  <a:close/>
                </a:path>
              </a:pathLst>
            </a:custGeom>
            <a:solidFill>
              <a:srgbClr val="5497F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7644493" y="1239717"/>
              <a:ext cx="27652" cy="155545"/>
            </a:xfrm>
            <a:custGeom>
              <a:rect b="b" l="l" r="r" t="t"/>
              <a:pathLst>
                <a:path extrusionOk="0" h="155544" w="27652">
                  <a:moveTo>
                    <a:pt x="938" y="150952"/>
                  </a:moveTo>
                  <a:lnTo>
                    <a:pt x="8542" y="938"/>
                  </a:lnTo>
                  <a:lnTo>
                    <a:pt x="26862" y="15717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855362" y="1159870"/>
              <a:ext cx="107153" cy="145175"/>
            </a:xfrm>
            <a:custGeom>
              <a:rect b="b" l="l" r="r" t="t"/>
              <a:pathLst>
                <a:path extrusionOk="0" h="145175" w="107153">
                  <a:moveTo>
                    <a:pt x="938" y="146804"/>
                  </a:moveTo>
                  <a:lnTo>
                    <a:pt x="107054" y="938"/>
                  </a:lnTo>
                  <a:lnTo>
                    <a:pt x="44836" y="146804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99260" y="1159870"/>
              <a:ext cx="62218" cy="145175"/>
            </a:xfrm>
            <a:custGeom>
              <a:rect b="b" l="l" r="r" t="t"/>
              <a:pathLst>
                <a:path extrusionOk="0" h="145175" w="62217">
                  <a:moveTo>
                    <a:pt x="31355" y="146804"/>
                  </a:moveTo>
                  <a:lnTo>
                    <a:pt x="63156" y="938"/>
                  </a:lnTo>
                  <a:lnTo>
                    <a:pt x="938" y="146804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7173365" y="2228982"/>
              <a:ext cx="743159" cy="255785"/>
            </a:xfrm>
            <a:custGeom>
              <a:rect b="b" l="l" r="r" t="t"/>
              <a:pathLst>
                <a:path extrusionOk="0" h="255784" w="743158">
                  <a:moveTo>
                    <a:pt x="742368" y="35158"/>
                  </a:moveTo>
                  <a:lnTo>
                    <a:pt x="700890" y="114658"/>
                  </a:lnTo>
                  <a:lnTo>
                    <a:pt x="938" y="256031"/>
                  </a:lnTo>
                  <a:lnTo>
                    <a:pt x="21331" y="938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466500" y="2228982"/>
              <a:ext cx="725876" cy="255785"/>
            </a:xfrm>
            <a:custGeom>
              <a:rect b="b" l="l" r="r" t="t"/>
              <a:pathLst>
                <a:path extrusionOk="0" h="255784" w="725876">
                  <a:moveTo>
                    <a:pt x="938" y="34466"/>
                  </a:moveTo>
                  <a:lnTo>
                    <a:pt x="728197" y="938"/>
                  </a:lnTo>
                  <a:lnTo>
                    <a:pt x="707803" y="256031"/>
                  </a:lnTo>
                  <a:lnTo>
                    <a:pt x="23405" y="112239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395295" y="2262511"/>
              <a:ext cx="93327" cy="331829"/>
            </a:xfrm>
            <a:custGeom>
              <a:rect b="b" l="l" r="r" t="t"/>
              <a:pathLst>
                <a:path extrusionOk="0" h="331829" w="93326">
                  <a:moveTo>
                    <a:pt x="938" y="233218"/>
                  </a:moveTo>
                  <a:lnTo>
                    <a:pt x="20986" y="333804"/>
                  </a:lnTo>
                  <a:lnTo>
                    <a:pt x="94610" y="78710"/>
                  </a:lnTo>
                  <a:lnTo>
                    <a:pt x="72143" y="938"/>
                  </a:lnTo>
                  <a:close/>
                </a:path>
              </a:pathLst>
            </a:custGeom>
            <a:solidFill>
              <a:srgbClr val="234F9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415343" y="2340283"/>
              <a:ext cx="756985" cy="435526"/>
            </a:xfrm>
            <a:custGeom>
              <a:rect b="b" l="l" r="r" t="t"/>
              <a:pathLst>
                <a:path extrusionOk="0" h="435525" w="756985">
                  <a:moveTo>
                    <a:pt x="758960" y="144730"/>
                  </a:moveTo>
                  <a:lnTo>
                    <a:pt x="758960" y="436463"/>
                  </a:lnTo>
                  <a:lnTo>
                    <a:pt x="938" y="256031"/>
                  </a:lnTo>
                  <a:lnTo>
                    <a:pt x="74562" y="938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7173365" y="2342703"/>
              <a:ext cx="774268" cy="432069"/>
            </a:xfrm>
            <a:custGeom>
              <a:rect b="b" l="l" r="r" t="t"/>
              <a:pathLst>
                <a:path extrusionOk="0" h="432069" w="774267">
                  <a:moveTo>
                    <a:pt x="700890" y="938"/>
                  </a:moveTo>
                  <a:lnTo>
                    <a:pt x="773823" y="253612"/>
                  </a:lnTo>
                  <a:lnTo>
                    <a:pt x="938" y="434044"/>
                  </a:lnTo>
                  <a:lnTo>
                    <a:pt x="938" y="142311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7873317" y="2263202"/>
              <a:ext cx="114066" cy="331829"/>
            </a:xfrm>
            <a:custGeom>
              <a:rect b="b" l="l" r="r" t="t"/>
              <a:pathLst>
                <a:path extrusionOk="0" h="331829" w="114066">
                  <a:moveTo>
                    <a:pt x="42416" y="938"/>
                  </a:moveTo>
                  <a:lnTo>
                    <a:pt x="116387" y="240822"/>
                  </a:lnTo>
                  <a:lnTo>
                    <a:pt x="73871" y="333112"/>
                  </a:lnTo>
                  <a:lnTo>
                    <a:pt x="938" y="80438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619625" y="2775809"/>
              <a:ext cx="1130293" cy="660202"/>
            </a:xfrm>
            <a:custGeom>
              <a:rect b="b" l="l" r="r" t="t"/>
              <a:pathLst>
                <a:path extrusionOk="0" h="660201" w="1130292">
                  <a:moveTo>
                    <a:pt x="554677" y="938"/>
                  </a:moveTo>
                  <a:lnTo>
                    <a:pt x="938" y="661139"/>
                  </a:lnTo>
                  <a:lnTo>
                    <a:pt x="1130885" y="66113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6415343" y="2595377"/>
              <a:ext cx="756985" cy="839942"/>
            </a:xfrm>
            <a:custGeom>
              <a:rect b="b" l="l" r="r" t="t"/>
              <a:pathLst>
                <a:path extrusionOk="0" h="839942" w="756985">
                  <a:moveTo>
                    <a:pt x="938" y="938"/>
                  </a:moveTo>
                  <a:lnTo>
                    <a:pt x="758960" y="181370"/>
                  </a:lnTo>
                  <a:lnTo>
                    <a:pt x="205220" y="841571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7173365" y="2595377"/>
              <a:ext cx="774268" cy="839942"/>
            </a:xfrm>
            <a:custGeom>
              <a:rect b="b" l="l" r="r" t="t"/>
              <a:pathLst>
                <a:path extrusionOk="0" h="839942" w="774267">
                  <a:moveTo>
                    <a:pt x="773823" y="938"/>
                  </a:moveTo>
                  <a:lnTo>
                    <a:pt x="577145" y="841571"/>
                  </a:lnTo>
                  <a:lnTo>
                    <a:pt x="938" y="18137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7749572" y="2503087"/>
              <a:ext cx="238502" cy="933269"/>
            </a:xfrm>
            <a:custGeom>
              <a:rect b="b" l="l" r="r" t="t"/>
              <a:pathLst>
                <a:path extrusionOk="0" h="933269" w="238502">
                  <a:moveTo>
                    <a:pt x="240131" y="938"/>
                  </a:moveTo>
                  <a:lnTo>
                    <a:pt x="48293" y="822560"/>
                  </a:lnTo>
                  <a:lnTo>
                    <a:pt x="938" y="933861"/>
                  </a:lnTo>
                  <a:lnTo>
                    <a:pt x="197616" y="93228"/>
                  </a:lnTo>
                  <a:close/>
                </a:path>
              </a:pathLst>
            </a:custGeom>
            <a:solidFill>
              <a:srgbClr val="2F73D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6771368" y="3537978"/>
              <a:ext cx="390591" cy="65674"/>
            </a:xfrm>
            <a:custGeom>
              <a:rect b="b" l="l" r="r" t="t"/>
              <a:pathLst>
                <a:path extrusionOk="0" h="65674" w="390590">
                  <a:moveTo>
                    <a:pt x="92536" y="938"/>
                  </a:moveTo>
                  <a:lnTo>
                    <a:pt x="938" y="40688"/>
                  </a:lnTo>
                  <a:lnTo>
                    <a:pt x="389800" y="66612"/>
                  </a:lnTo>
                  <a:lnTo>
                    <a:pt x="375974" y="38268"/>
                  </a:lnTo>
                  <a:lnTo>
                    <a:pt x="158211" y="2859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7293307" y="3519313"/>
              <a:ext cx="387134" cy="82957"/>
            </a:xfrm>
            <a:custGeom>
              <a:rect b="b" l="l" r="r" t="t"/>
              <a:pathLst>
                <a:path extrusionOk="0" h="82957" w="387133">
                  <a:moveTo>
                    <a:pt x="259834" y="938"/>
                  </a:moveTo>
                  <a:lnTo>
                    <a:pt x="388072" y="59354"/>
                  </a:lnTo>
                  <a:lnTo>
                    <a:pt x="938" y="85278"/>
                  </a:lnTo>
                  <a:lnTo>
                    <a:pt x="18220" y="56934"/>
                  </a:lnTo>
                  <a:lnTo>
                    <a:pt x="138508" y="52440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0" name="Google Shape;360;p6"/>
            <p:cNvSpPr/>
            <p:nvPr/>
          </p:nvSpPr>
          <p:spPr>
            <a:xfrm>
              <a:off x="6771368" y="3577729"/>
              <a:ext cx="428613" cy="477004"/>
            </a:xfrm>
            <a:custGeom>
              <a:rect b="b" l="l" r="r" t="t"/>
              <a:pathLst>
                <a:path extrusionOk="0" h="477004" w="428612">
                  <a:moveTo>
                    <a:pt x="389800" y="26862"/>
                  </a:moveTo>
                  <a:lnTo>
                    <a:pt x="430587" y="478979"/>
                  </a:lnTo>
                  <a:lnTo>
                    <a:pt x="938" y="938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1" name="Google Shape;361;p6"/>
            <p:cNvSpPr/>
            <p:nvPr/>
          </p:nvSpPr>
          <p:spPr>
            <a:xfrm>
              <a:off x="7264963" y="3577729"/>
              <a:ext cx="414786" cy="477004"/>
            </a:xfrm>
            <a:custGeom>
              <a:rect b="b" l="l" r="r" t="t"/>
              <a:pathLst>
                <a:path extrusionOk="0" h="477004" w="414786">
                  <a:moveTo>
                    <a:pt x="29281" y="26862"/>
                  </a:moveTo>
                  <a:lnTo>
                    <a:pt x="938" y="478979"/>
                  </a:lnTo>
                  <a:lnTo>
                    <a:pt x="416415" y="938"/>
                  </a:lnTo>
                  <a:close/>
                </a:path>
              </a:pathLst>
            </a:custGeom>
            <a:solidFill>
              <a:srgbClr val="245F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2" name="Google Shape;362;p6"/>
            <p:cNvSpPr/>
            <p:nvPr/>
          </p:nvSpPr>
          <p:spPr>
            <a:xfrm>
              <a:off x="6619625" y="3436010"/>
              <a:ext cx="1130293" cy="148632"/>
            </a:xfrm>
            <a:custGeom>
              <a:rect b="b" l="l" r="r" t="t"/>
              <a:pathLst>
                <a:path extrusionOk="0" h="148631" w="1130292">
                  <a:moveTo>
                    <a:pt x="938" y="938"/>
                  </a:moveTo>
                  <a:lnTo>
                    <a:pt x="309954" y="130558"/>
                  </a:lnTo>
                  <a:lnTo>
                    <a:pt x="527716" y="140237"/>
                  </a:lnTo>
                  <a:lnTo>
                    <a:pt x="531519" y="148187"/>
                  </a:lnTo>
                  <a:lnTo>
                    <a:pt x="687064" y="148187"/>
                  </a:lnTo>
                  <a:lnTo>
                    <a:pt x="691903" y="140237"/>
                  </a:lnTo>
                  <a:lnTo>
                    <a:pt x="812191" y="135743"/>
                  </a:lnTo>
                  <a:lnTo>
                    <a:pt x="1130885" y="938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3" name="Google Shape;363;p6"/>
            <p:cNvSpPr/>
            <p:nvPr/>
          </p:nvSpPr>
          <p:spPr>
            <a:xfrm>
              <a:off x="7658507" y="1696698"/>
              <a:ext cx="169371" cy="203937"/>
            </a:xfrm>
            <a:custGeom>
              <a:rect b="b" l="l" r="r" t="t"/>
              <a:pathLst>
                <a:path extrusionOk="0" h="203936" w="169371">
                  <a:moveTo>
                    <a:pt x="161826" y="86635"/>
                  </a:moveTo>
                  <a:cubicBezTo>
                    <a:pt x="178763" y="141248"/>
                    <a:pt x="158024" y="193097"/>
                    <a:pt x="115508" y="202429"/>
                  </a:cubicBezTo>
                  <a:cubicBezTo>
                    <a:pt x="72992" y="211762"/>
                    <a:pt x="24946" y="174431"/>
                    <a:pt x="8355" y="119818"/>
                  </a:cubicBezTo>
                  <a:cubicBezTo>
                    <a:pt x="-8237" y="65204"/>
                    <a:pt x="12157" y="13356"/>
                    <a:pt x="54673" y="4023"/>
                  </a:cubicBezTo>
                  <a:cubicBezTo>
                    <a:pt x="97188" y="-5310"/>
                    <a:pt x="145234" y="32021"/>
                    <a:pt x="161826" y="866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6"/>
            <p:cNvSpPr/>
            <p:nvPr/>
          </p:nvSpPr>
          <p:spPr>
            <a:xfrm>
              <a:off x="6608361" y="1581884"/>
              <a:ext cx="172828" cy="193567"/>
            </a:xfrm>
            <a:custGeom>
              <a:rect b="b" l="l" r="r" t="t"/>
              <a:pathLst>
                <a:path extrusionOk="0" h="193566" w="172827">
                  <a:moveTo>
                    <a:pt x="21880" y="61805"/>
                  </a:moveTo>
                  <a:cubicBezTo>
                    <a:pt x="51607" y="13067"/>
                    <a:pt x="105183" y="-10091"/>
                    <a:pt x="141477" y="9611"/>
                  </a:cubicBezTo>
                  <a:cubicBezTo>
                    <a:pt x="177771" y="29313"/>
                    <a:pt x="182956" y="84964"/>
                    <a:pt x="153229" y="133701"/>
                  </a:cubicBezTo>
                  <a:cubicBezTo>
                    <a:pt x="123503" y="182439"/>
                    <a:pt x="69926" y="205597"/>
                    <a:pt x="33632" y="185895"/>
                  </a:cubicBezTo>
                  <a:cubicBezTo>
                    <a:pt x="-2661" y="166193"/>
                    <a:pt x="-7846" y="110542"/>
                    <a:pt x="21880" y="618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>
              <a:off x="6694978" y="2228982"/>
              <a:ext cx="1095727" cy="203937"/>
            </a:xfrm>
            <a:custGeom>
              <a:rect b="b" l="l" r="r" t="t"/>
              <a:pathLst>
                <a:path extrusionOk="0" h="203936" w="1095727">
                  <a:moveTo>
                    <a:pt x="499718" y="938"/>
                  </a:moveTo>
                  <a:lnTo>
                    <a:pt x="52440" y="21677"/>
                  </a:lnTo>
                  <a:lnTo>
                    <a:pt x="938" y="91499"/>
                  </a:lnTo>
                  <a:lnTo>
                    <a:pt x="483127" y="205566"/>
                  </a:lnTo>
                  <a:lnTo>
                    <a:pt x="1095283" y="88043"/>
                  </a:lnTo>
                  <a:lnTo>
                    <a:pt x="1055532" y="27208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6" name="Google Shape;366;p6"/>
            <p:cNvSpPr/>
            <p:nvPr/>
          </p:nvSpPr>
          <p:spPr>
            <a:xfrm>
              <a:off x="6808698" y="3537978"/>
              <a:ext cx="345655" cy="51848"/>
            </a:xfrm>
            <a:custGeom>
              <a:rect b="b" l="l" r="r" t="t"/>
              <a:pathLst>
                <a:path extrusionOk="0" h="51848" w="345655">
                  <a:moveTo>
                    <a:pt x="55206" y="938"/>
                  </a:moveTo>
                  <a:lnTo>
                    <a:pt x="938" y="24442"/>
                  </a:lnTo>
                  <a:lnTo>
                    <a:pt x="131250" y="46218"/>
                  </a:lnTo>
                  <a:lnTo>
                    <a:pt x="346247" y="53823"/>
                  </a:lnTo>
                  <a:lnTo>
                    <a:pt x="338643" y="38268"/>
                  </a:lnTo>
                  <a:lnTo>
                    <a:pt x="120880" y="28590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7" name="Google Shape;367;p6"/>
            <p:cNvSpPr/>
            <p:nvPr/>
          </p:nvSpPr>
          <p:spPr>
            <a:xfrm>
              <a:off x="7300912" y="3530374"/>
              <a:ext cx="273068" cy="62218"/>
            </a:xfrm>
            <a:custGeom>
              <a:rect b="b" l="l" r="r" t="t"/>
              <a:pathLst>
                <a:path extrusionOk="0" h="62217" w="273067">
                  <a:moveTo>
                    <a:pt x="938" y="61427"/>
                  </a:moveTo>
                  <a:lnTo>
                    <a:pt x="273314" y="41379"/>
                  </a:lnTo>
                  <a:lnTo>
                    <a:pt x="226651" y="938"/>
                  </a:lnTo>
                  <a:lnTo>
                    <a:pt x="130904" y="41379"/>
                  </a:lnTo>
                  <a:lnTo>
                    <a:pt x="10616" y="45873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8" name="Google Shape;368;p6"/>
            <p:cNvSpPr/>
            <p:nvPr/>
          </p:nvSpPr>
          <p:spPr>
            <a:xfrm>
              <a:off x="6935830" y="2621179"/>
              <a:ext cx="488321" cy="729061"/>
            </a:xfrm>
            <a:prstGeom prst="roundRect">
              <a:avLst>
                <a:gd fmla="val 16667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grpSp>
          <p:nvGrpSpPr>
            <p:cNvPr id="369" name="Google Shape;369;p6"/>
            <p:cNvGrpSpPr/>
            <p:nvPr/>
          </p:nvGrpSpPr>
          <p:grpSpPr>
            <a:xfrm rot="-2403165">
              <a:off x="6525255" y="2155232"/>
              <a:ext cx="276524" cy="1233989"/>
              <a:chOff x="6161360" y="2442325"/>
              <a:chExt cx="276524" cy="1233989"/>
            </a:xfrm>
          </p:grpSpPr>
          <p:sp>
            <p:nvSpPr>
              <p:cNvPr id="370" name="Google Shape;370;p6"/>
              <p:cNvSpPr/>
              <p:nvPr/>
            </p:nvSpPr>
            <p:spPr>
              <a:xfrm>
                <a:off x="6161360" y="2442325"/>
                <a:ext cx="276524" cy="1233989"/>
              </a:xfrm>
              <a:custGeom>
                <a:rect b="b" l="l" r="r" t="t"/>
                <a:pathLst>
                  <a:path extrusionOk="0" h="1233989" w="276524">
                    <a:moveTo>
                      <a:pt x="2592" y="664522"/>
                    </a:moveTo>
                    <a:lnTo>
                      <a:pt x="125300" y="1233125"/>
                    </a:lnTo>
                    <a:lnTo>
                      <a:pt x="273932" y="654153"/>
                    </a:lnTo>
                    <a:lnTo>
                      <a:pt x="190975" y="2592"/>
                    </a:lnTo>
                    <a:close/>
                  </a:path>
                </a:pathLst>
              </a:custGeom>
              <a:solidFill>
                <a:srgbClr val="338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1" name="Google Shape;371;p6"/>
              <p:cNvSpPr/>
              <p:nvPr/>
            </p:nvSpPr>
            <p:spPr>
              <a:xfrm>
                <a:off x="6285722" y="2443980"/>
                <a:ext cx="148632" cy="1230533"/>
              </a:xfrm>
              <a:custGeom>
                <a:rect b="b" l="l" r="r" t="t"/>
                <a:pathLst>
                  <a:path extrusionOk="0" h="1230532" w="148631">
                    <a:moveTo>
                      <a:pt x="66612" y="938"/>
                    </a:moveTo>
                    <a:lnTo>
                      <a:pt x="149569" y="652498"/>
                    </a:lnTo>
                    <a:lnTo>
                      <a:pt x="938" y="1231470"/>
                    </a:lnTo>
                    <a:lnTo>
                      <a:pt x="61427" y="645585"/>
                    </a:lnTo>
                    <a:close/>
                  </a:path>
                </a:pathLst>
              </a:custGeom>
              <a:solidFill>
                <a:srgbClr val="1E8C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2" name="Google Shape;372;p6"/>
              <p:cNvSpPr/>
              <p:nvPr/>
            </p:nvSpPr>
            <p:spPr>
              <a:xfrm>
                <a:off x="6163014" y="2443980"/>
                <a:ext cx="190110" cy="663658"/>
              </a:xfrm>
              <a:custGeom>
                <a:rect b="b" l="l" r="r" t="t"/>
                <a:pathLst>
                  <a:path extrusionOk="0" h="663658" w="190110">
                    <a:moveTo>
                      <a:pt x="189320" y="938"/>
                    </a:moveTo>
                    <a:lnTo>
                      <a:pt x="938" y="662868"/>
                    </a:lnTo>
                    <a:lnTo>
                      <a:pt x="184135" y="645585"/>
                    </a:lnTo>
                    <a:close/>
                  </a:path>
                </a:pathLst>
              </a:custGeom>
              <a:solidFill>
                <a:srgbClr val="1950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3" name="Google Shape;373;p6"/>
              <p:cNvSpPr/>
              <p:nvPr/>
            </p:nvSpPr>
            <p:spPr>
              <a:xfrm>
                <a:off x="6163014" y="3088627"/>
                <a:ext cx="183197" cy="587614"/>
              </a:xfrm>
              <a:custGeom>
                <a:rect b="b" l="l" r="r" t="t"/>
                <a:pathLst>
                  <a:path extrusionOk="0" h="587613" w="183197">
                    <a:moveTo>
                      <a:pt x="123645" y="586823"/>
                    </a:moveTo>
                    <a:lnTo>
                      <a:pt x="938" y="18220"/>
                    </a:lnTo>
                    <a:lnTo>
                      <a:pt x="184135" y="938"/>
                    </a:lnTo>
                    <a:close/>
                  </a:path>
                </a:pathLst>
              </a:custGeom>
              <a:solidFill>
                <a:srgbClr val="1A53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4" name="Google Shape;374;p6"/>
              <p:cNvSpPr/>
              <p:nvPr/>
            </p:nvSpPr>
            <p:spPr>
              <a:xfrm>
                <a:off x="6285722" y="2443980"/>
                <a:ext cx="148632" cy="1230533"/>
              </a:xfrm>
              <a:custGeom>
                <a:rect b="b" l="l" r="r" t="t"/>
                <a:pathLst>
                  <a:path extrusionOk="0" h="1230532" w="148631">
                    <a:moveTo>
                      <a:pt x="66612" y="938"/>
                    </a:moveTo>
                    <a:lnTo>
                      <a:pt x="149569" y="652498"/>
                    </a:lnTo>
                    <a:lnTo>
                      <a:pt x="938" y="1231470"/>
                    </a:lnTo>
                    <a:lnTo>
                      <a:pt x="61427" y="645585"/>
                    </a:lnTo>
                    <a:close/>
                  </a:path>
                </a:pathLst>
              </a:custGeom>
              <a:solidFill>
                <a:srgbClr val="1E8C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5" name="Google Shape;375;p6"/>
              <p:cNvSpPr/>
              <p:nvPr/>
            </p:nvSpPr>
            <p:spPr>
              <a:xfrm>
                <a:off x="6163014" y="2443980"/>
                <a:ext cx="190110" cy="663658"/>
              </a:xfrm>
              <a:custGeom>
                <a:rect b="b" l="l" r="r" t="t"/>
                <a:pathLst>
                  <a:path extrusionOk="0" h="663658" w="190110">
                    <a:moveTo>
                      <a:pt x="189320" y="938"/>
                    </a:moveTo>
                    <a:lnTo>
                      <a:pt x="938" y="662868"/>
                    </a:lnTo>
                    <a:lnTo>
                      <a:pt x="184135" y="645585"/>
                    </a:lnTo>
                    <a:close/>
                  </a:path>
                </a:pathLst>
              </a:custGeom>
              <a:solidFill>
                <a:srgbClr val="1950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6" name="Google Shape;376;p6"/>
              <p:cNvSpPr/>
              <p:nvPr/>
            </p:nvSpPr>
            <p:spPr>
              <a:xfrm>
                <a:off x="6163014" y="3088627"/>
                <a:ext cx="183197" cy="587614"/>
              </a:xfrm>
              <a:custGeom>
                <a:rect b="b" l="l" r="r" t="t"/>
                <a:pathLst>
                  <a:path extrusionOk="0" h="587613" w="183197">
                    <a:moveTo>
                      <a:pt x="123645" y="586823"/>
                    </a:moveTo>
                    <a:lnTo>
                      <a:pt x="938" y="18220"/>
                    </a:lnTo>
                    <a:lnTo>
                      <a:pt x="184135" y="938"/>
                    </a:lnTo>
                    <a:close/>
                  </a:path>
                </a:pathLst>
              </a:custGeom>
              <a:solidFill>
                <a:srgbClr val="1A53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7" name="Google Shape;377;p6"/>
              <p:cNvSpPr/>
              <p:nvPr/>
            </p:nvSpPr>
            <p:spPr>
              <a:xfrm>
                <a:off x="6285722" y="2443980"/>
                <a:ext cx="148632" cy="1230533"/>
              </a:xfrm>
              <a:custGeom>
                <a:rect b="b" l="l" r="r" t="t"/>
                <a:pathLst>
                  <a:path extrusionOk="0" h="1230532" w="148631">
                    <a:moveTo>
                      <a:pt x="66612" y="938"/>
                    </a:moveTo>
                    <a:lnTo>
                      <a:pt x="149569" y="652498"/>
                    </a:lnTo>
                    <a:lnTo>
                      <a:pt x="938" y="1231470"/>
                    </a:lnTo>
                    <a:lnTo>
                      <a:pt x="61427" y="645585"/>
                    </a:lnTo>
                    <a:close/>
                  </a:path>
                </a:pathLst>
              </a:custGeom>
              <a:solidFill>
                <a:srgbClr val="1E8CF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8" name="Google Shape;378;p6"/>
              <p:cNvSpPr/>
              <p:nvPr/>
            </p:nvSpPr>
            <p:spPr>
              <a:xfrm>
                <a:off x="6163014" y="2443980"/>
                <a:ext cx="190110" cy="663658"/>
              </a:xfrm>
              <a:custGeom>
                <a:rect b="b" l="l" r="r" t="t"/>
                <a:pathLst>
                  <a:path extrusionOk="0" h="663658" w="190110">
                    <a:moveTo>
                      <a:pt x="189320" y="938"/>
                    </a:moveTo>
                    <a:lnTo>
                      <a:pt x="938" y="662868"/>
                    </a:lnTo>
                    <a:lnTo>
                      <a:pt x="184135" y="645585"/>
                    </a:lnTo>
                    <a:close/>
                  </a:path>
                </a:pathLst>
              </a:custGeom>
              <a:solidFill>
                <a:srgbClr val="1950A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79" name="Google Shape;379;p6"/>
              <p:cNvSpPr/>
              <p:nvPr/>
            </p:nvSpPr>
            <p:spPr>
              <a:xfrm>
                <a:off x="6163014" y="3088627"/>
                <a:ext cx="183197" cy="587614"/>
              </a:xfrm>
              <a:custGeom>
                <a:rect b="b" l="l" r="r" t="t"/>
                <a:pathLst>
                  <a:path extrusionOk="0" h="587613" w="183197">
                    <a:moveTo>
                      <a:pt x="123645" y="586823"/>
                    </a:moveTo>
                    <a:lnTo>
                      <a:pt x="938" y="18220"/>
                    </a:lnTo>
                    <a:lnTo>
                      <a:pt x="184135" y="938"/>
                    </a:lnTo>
                    <a:close/>
                  </a:path>
                </a:pathLst>
              </a:custGeom>
              <a:solidFill>
                <a:srgbClr val="1A53A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grpSp>
          <p:nvGrpSpPr>
            <p:cNvPr id="380" name="Google Shape;380;p6"/>
            <p:cNvGrpSpPr/>
            <p:nvPr/>
          </p:nvGrpSpPr>
          <p:grpSpPr>
            <a:xfrm rot="3032208">
              <a:off x="7538225" y="2200254"/>
              <a:ext cx="276524" cy="1227076"/>
              <a:chOff x="7998518" y="2393933"/>
              <a:chExt cx="276524" cy="1227076"/>
            </a:xfrm>
          </p:grpSpPr>
          <p:sp>
            <p:nvSpPr>
              <p:cNvPr id="381" name="Google Shape;381;p6"/>
              <p:cNvSpPr/>
              <p:nvPr/>
            </p:nvSpPr>
            <p:spPr>
              <a:xfrm>
                <a:off x="7998518" y="2393933"/>
                <a:ext cx="276524" cy="1227076"/>
              </a:xfrm>
              <a:custGeom>
                <a:rect b="b" l="l" r="r" t="t"/>
                <a:pathLst>
                  <a:path extrusionOk="0" h="1227076" w="276524">
                    <a:moveTo>
                      <a:pt x="28517" y="2592"/>
                    </a:moveTo>
                    <a:lnTo>
                      <a:pt x="2592" y="654153"/>
                    </a:lnTo>
                    <a:lnTo>
                      <a:pt x="192703" y="1226212"/>
                    </a:lnTo>
                    <a:lnTo>
                      <a:pt x="275660" y="643783"/>
                    </a:lnTo>
                    <a:close/>
                  </a:path>
                </a:pathLst>
              </a:custGeom>
              <a:solidFill>
                <a:srgbClr val="3386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2" name="Google Shape;382;p6"/>
              <p:cNvSpPr/>
              <p:nvPr/>
            </p:nvSpPr>
            <p:spPr>
              <a:xfrm>
                <a:off x="8026096" y="2395588"/>
                <a:ext cx="248872" cy="642919"/>
              </a:xfrm>
              <a:custGeom>
                <a:rect b="b" l="l" r="r" t="t"/>
                <a:pathLst>
                  <a:path extrusionOk="0" h="642918" w="248871">
                    <a:moveTo>
                      <a:pt x="938" y="938"/>
                    </a:moveTo>
                    <a:lnTo>
                      <a:pt x="248081" y="642128"/>
                    </a:lnTo>
                    <a:lnTo>
                      <a:pt x="59699" y="642128"/>
                    </a:lnTo>
                    <a:close/>
                  </a:path>
                </a:pathLst>
              </a:custGeom>
              <a:solidFill>
                <a:srgbClr val="459A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3" name="Google Shape;383;p6"/>
              <p:cNvSpPr/>
              <p:nvPr/>
            </p:nvSpPr>
            <p:spPr>
              <a:xfrm>
                <a:off x="8084858" y="3036778"/>
                <a:ext cx="190110" cy="584157"/>
              </a:xfrm>
              <a:custGeom>
                <a:rect b="b" l="l" r="r" t="t"/>
                <a:pathLst>
                  <a:path extrusionOk="0" h="584157" w="190110">
                    <a:moveTo>
                      <a:pt x="106363" y="583367"/>
                    </a:moveTo>
                    <a:lnTo>
                      <a:pt x="189320" y="938"/>
                    </a:lnTo>
                    <a:lnTo>
                      <a:pt x="938" y="938"/>
                    </a:lnTo>
                    <a:close/>
                  </a:path>
                </a:pathLst>
              </a:custGeom>
              <a:solidFill>
                <a:srgbClr val="3998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4" name="Google Shape;384;p6"/>
              <p:cNvSpPr/>
              <p:nvPr/>
            </p:nvSpPr>
            <p:spPr>
              <a:xfrm>
                <a:off x="8000172" y="2395588"/>
                <a:ext cx="190110" cy="1223620"/>
              </a:xfrm>
              <a:custGeom>
                <a:rect b="b" l="l" r="r" t="t"/>
                <a:pathLst>
                  <a:path extrusionOk="0" h="1223619" w="190110">
                    <a:moveTo>
                      <a:pt x="26862" y="938"/>
                    </a:moveTo>
                    <a:lnTo>
                      <a:pt x="938" y="652498"/>
                    </a:lnTo>
                    <a:lnTo>
                      <a:pt x="191048" y="1224557"/>
                    </a:lnTo>
                    <a:lnTo>
                      <a:pt x="85623" y="642128"/>
                    </a:lnTo>
                    <a:close/>
                  </a:path>
                </a:pathLst>
              </a:custGeom>
              <a:solidFill>
                <a:srgbClr val="1C59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8026096" y="2395588"/>
                <a:ext cx="248872" cy="642919"/>
              </a:xfrm>
              <a:custGeom>
                <a:rect b="b" l="l" r="r" t="t"/>
                <a:pathLst>
                  <a:path extrusionOk="0" h="642918" w="248871">
                    <a:moveTo>
                      <a:pt x="938" y="938"/>
                    </a:moveTo>
                    <a:lnTo>
                      <a:pt x="248081" y="642128"/>
                    </a:lnTo>
                    <a:lnTo>
                      <a:pt x="59699" y="642128"/>
                    </a:lnTo>
                    <a:close/>
                  </a:path>
                </a:pathLst>
              </a:custGeom>
              <a:solidFill>
                <a:srgbClr val="459A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8084858" y="3036778"/>
                <a:ext cx="190110" cy="584157"/>
              </a:xfrm>
              <a:custGeom>
                <a:rect b="b" l="l" r="r" t="t"/>
                <a:pathLst>
                  <a:path extrusionOk="0" h="584157" w="190110">
                    <a:moveTo>
                      <a:pt x="106363" y="583367"/>
                    </a:moveTo>
                    <a:lnTo>
                      <a:pt x="189320" y="938"/>
                    </a:lnTo>
                    <a:lnTo>
                      <a:pt x="938" y="938"/>
                    </a:lnTo>
                    <a:close/>
                  </a:path>
                </a:pathLst>
              </a:custGeom>
              <a:solidFill>
                <a:srgbClr val="3998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7" name="Google Shape;387;p6"/>
              <p:cNvSpPr/>
              <p:nvPr/>
            </p:nvSpPr>
            <p:spPr>
              <a:xfrm>
                <a:off x="8000172" y="2395588"/>
                <a:ext cx="190110" cy="1223620"/>
              </a:xfrm>
              <a:custGeom>
                <a:rect b="b" l="l" r="r" t="t"/>
                <a:pathLst>
                  <a:path extrusionOk="0" h="1223619" w="190110">
                    <a:moveTo>
                      <a:pt x="26862" y="938"/>
                    </a:moveTo>
                    <a:lnTo>
                      <a:pt x="938" y="652498"/>
                    </a:lnTo>
                    <a:lnTo>
                      <a:pt x="191048" y="1224557"/>
                    </a:lnTo>
                    <a:lnTo>
                      <a:pt x="85623" y="642128"/>
                    </a:lnTo>
                    <a:close/>
                  </a:path>
                </a:pathLst>
              </a:custGeom>
              <a:solidFill>
                <a:srgbClr val="1C59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8" name="Google Shape;388;p6"/>
              <p:cNvSpPr/>
              <p:nvPr/>
            </p:nvSpPr>
            <p:spPr>
              <a:xfrm>
                <a:off x="8026096" y="2395588"/>
                <a:ext cx="248872" cy="642919"/>
              </a:xfrm>
              <a:custGeom>
                <a:rect b="b" l="l" r="r" t="t"/>
                <a:pathLst>
                  <a:path extrusionOk="0" h="642918" w="248871">
                    <a:moveTo>
                      <a:pt x="938" y="938"/>
                    </a:moveTo>
                    <a:lnTo>
                      <a:pt x="248081" y="642128"/>
                    </a:lnTo>
                    <a:lnTo>
                      <a:pt x="59699" y="642128"/>
                    </a:lnTo>
                    <a:close/>
                  </a:path>
                </a:pathLst>
              </a:custGeom>
              <a:solidFill>
                <a:srgbClr val="459A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89" name="Google Shape;389;p6"/>
              <p:cNvSpPr/>
              <p:nvPr/>
            </p:nvSpPr>
            <p:spPr>
              <a:xfrm>
                <a:off x="8084858" y="3036778"/>
                <a:ext cx="190110" cy="584157"/>
              </a:xfrm>
              <a:custGeom>
                <a:rect b="b" l="l" r="r" t="t"/>
                <a:pathLst>
                  <a:path extrusionOk="0" h="584157" w="190110">
                    <a:moveTo>
                      <a:pt x="106363" y="583367"/>
                    </a:moveTo>
                    <a:lnTo>
                      <a:pt x="189320" y="938"/>
                    </a:lnTo>
                    <a:lnTo>
                      <a:pt x="938" y="938"/>
                    </a:lnTo>
                    <a:close/>
                  </a:path>
                </a:pathLst>
              </a:custGeom>
              <a:solidFill>
                <a:srgbClr val="3998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390" name="Google Shape;390;p6"/>
              <p:cNvSpPr/>
              <p:nvPr/>
            </p:nvSpPr>
            <p:spPr>
              <a:xfrm>
                <a:off x="8000172" y="2395588"/>
                <a:ext cx="190110" cy="1223620"/>
              </a:xfrm>
              <a:custGeom>
                <a:rect b="b" l="l" r="r" t="t"/>
                <a:pathLst>
                  <a:path extrusionOk="0" h="1223619" w="190110">
                    <a:moveTo>
                      <a:pt x="26862" y="938"/>
                    </a:moveTo>
                    <a:lnTo>
                      <a:pt x="938" y="652498"/>
                    </a:lnTo>
                    <a:lnTo>
                      <a:pt x="191048" y="1224557"/>
                    </a:lnTo>
                    <a:lnTo>
                      <a:pt x="85623" y="642128"/>
                    </a:lnTo>
                    <a:close/>
                  </a:path>
                </a:pathLst>
              </a:custGeom>
              <a:solidFill>
                <a:srgbClr val="1C59B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391" name="Google Shape;391;p6"/>
            <p:cNvSpPr/>
            <p:nvPr/>
          </p:nvSpPr>
          <p:spPr>
            <a:xfrm>
              <a:off x="6724675" y="4300059"/>
              <a:ext cx="1036331" cy="166564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392" name="Google Shape;392;p6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2700" y="-566525"/>
            <a:ext cx="162890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7"/>
          <p:cNvSpPr/>
          <p:nvPr/>
        </p:nvSpPr>
        <p:spPr>
          <a:xfrm>
            <a:off x="0" y="0"/>
            <a:ext cx="9144000" cy="3366810"/>
          </a:xfrm>
          <a:custGeom>
            <a:rect b="b" l="l" r="r" t="t"/>
            <a:pathLst>
              <a:path extrusionOk="0" h="3366810" w="9144000">
                <a:moveTo>
                  <a:pt x="0" y="0"/>
                </a:moveTo>
                <a:lnTo>
                  <a:pt x="9144000" y="0"/>
                </a:lnTo>
                <a:lnTo>
                  <a:pt x="9144000" y="3366810"/>
                </a:lnTo>
                <a:lnTo>
                  <a:pt x="6553876" y="3366810"/>
                </a:lnTo>
                <a:lnTo>
                  <a:pt x="6615887" y="3238084"/>
                </a:lnTo>
                <a:cubicBezTo>
                  <a:pt x="6728134" y="2972702"/>
                  <a:pt x="6790204" y="2680929"/>
                  <a:pt x="6790204" y="2374659"/>
                </a:cubicBezTo>
                <a:cubicBezTo>
                  <a:pt x="6790204" y="1149579"/>
                  <a:pt x="5797081" y="156456"/>
                  <a:pt x="4572001" y="156456"/>
                </a:cubicBezTo>
                <a:cubicBezTo>
                  <a:pt x="3346921" y="156456"/>
                  <a:pt x="2353798" y="1149579"/>
                  <a:pt x="2353798" y="2374659"/>
                </a:cubicBezTo>
                <a:cubicBezTo>
                  <a:pt x="2353798" y="2680929"/>
                  <a:pt x="2415868" y="2972702"/>
                  <a:pt x="2528116" y="3238084"/>
                </a:cubicBezTo>
                <a:lnTo>
                  <a:pt x="2590126" y="3366810"/>
                </a:lnTo>
                <a:lnTo>
                  <a:pt x="0" y="33668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9" name="Google Shape;399;p7"/>
          <p:cNvSpPr/>
          <p:nvPr/>
        </p:nvSpPr>
        <p:spPr>
          <a:xfrm>
            <a:off x="1671819" y="4284691"/>
            <a:ext cx="580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0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Προσοχή στον τόνο της φωνής σου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735061" y="3617570"/>
            <a:ext cx="7674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Arial"/>
              <a:buNone/>
            </a:pPr>
            <a:r>
              <a:rPr b="1" i="0" lang="en" sz="40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Δραστηριότητα!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7"/>
          <p:cNvSpPr/>
          <p:nvPr/>
        </p:nvSpPr>
        <p:spPr>
          <a:xfrm>
            <a:off x="3386301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2" name="Google Shape;40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39561" y="1337030"/>
            <a:ext cx="1242258" cy="188086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7"/>
          <p:cNvSpPr/>
          <p:nvPr/>
        </p:nvSpPr>
        <p:spPr>
          <a:xfrm>
            <a:off x="5167512" y="3319745"/>
            <a:ext cx="662267" cy="9413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4" name="Google Shape;40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801573" y="1232386"/>
            <a:ext cx="1244105" cy="18836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5" name="Google Shape;405;p7"/>
          <p:cNvGrpSpPr/>
          <p:nvPr/>
        </p:nvGrpSpPr>
        <p:grpSpPr>
          <a:xfrm rot="3986456">
            <a:off x="3719494" y="314283"/>
            <a:ext cx="958788" cy="1067829"/>
            <a:chOff x="4192311" y="-1087959"/>
            <a:chExt cx="2612867" cy="2910021"/>
          </a:xfrm>
        </p:grpSpPr>
        <p:sp>
          <p:nvSpPr>
            <p:cNvPr id="406" name="Google Shape;406;p7"/>
            <p:cNvSpPr/>
            <p:nvPr/>
          </p:nvSpPr>
          <p:spPr>
            <a:xfrm>
              <a:off x="4192311" y="-1087959"/>
              <a:ext cx="2612867" cy="2612867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07" name="Google Shape;407;p7"/>
            <p:cNvSpPr/>
            <p:nvPr/>
          </p:nvSpPr>
          <p:spPr>
            <a:xfrm rot="9376867">
              <a:off x="5878373" y="1375716"/>
              <a:ext cx="388992" cy="384343"/>
            </a:xfrm>
            <a:prstGeom prst="triangle">
              <a:avLst>
                <a:gd fmla="val 50000" name="adj"/>
              </a:avLst>
            </a:prstGeom>
            <a:solidFill>
              <a:srgbClr val="F2F2F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grpSp>
        <p:nvGrpSpPr>
          <p:cNvPr id="408" name="Google Shape;408;p7"/>
          <p:cNvGrpSpPr/>
          <p:nvPr/>
        </p:nvGrpSpPr>
        <p:grpSpPr>
          <a:xfrm rot="-1641852">
            <a:off x="4188915" y="457814"/>
            <a:ext cx="958788" cy="1067829"/>
            <a:chOff x="4192311" y="-1087959"/>
            <a:chExt cx="2612867" cy="2910021"/>
          </a:xfrm>
        </p:grpSpPr>
        <p:sp>
          <p:nvSpPr>
            <p:cNvPr id="409" name="Google Shape;409;p7"/>
            <p:cNvSpPr/>
            <p:nvPr/>
          </p:nvSpPr>
          <p:spPr>
            <a:xfrm>
              <a:off x="4192311" y="-1087959"/>
              <a:ext cx="2612867" cy="261286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410" name="Google Shape;410;p7"/>
            <p:cNvSpPr/>
            <p:nvPr/>
          </p:nvSpPr>
          <p:spPr>
            <a:xfrm rot="9376867">
              <a:off x="5878373" y="1375716"/>
              <a:ext cx="388992" cy="384343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411" name="Google Shape;411;p7">
            <a:hlinkClick r:id="rId6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6" name="Google Shape;416;p8"/>
          <p:cNvGrpSpPr/>
          <p:nvPr/>
        </p:nvGrpSpPr>
        <p:grpSpPr>
          <a:xfrm flipH="1">
            <a:off x="5594773" y="1061928"/>
            <a:ext cx="3549227" cy="4193079"/>
            <a:chOff x="6163384" y="3126497"/>
            <a:chExt cx="1507382" cy="1780831"/>
          </a:xfrm>
        </p:grpSpPr>
        <p:sp>
          <p:nvSpPr>
            <p:cNvPr id="417" name="Google Shape;417;p8"/>
            <p:cNvSpPr/>
            <p:nvPr/>
          </p:nvSpPr>
          <p:spPr>
            <a:xfrm>
              <a:off x="6243920" y="3985691"/>
              <a:ext cx="311111" cy="60898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243920" y="3834769"/>
              <a:ext cx="227265" cy="24491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163384" y="3973555"/>
              <a:ext cx="189755" cy="417020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163384" y="4382633"/>
              <a:ext cx="202994" cy="377305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366378" y="3258443"/>
              <a:ext cx="796531" cy="51189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7079064" y="3344495"/>
              <a:ext cx="200787" cy="425847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621224" y="3230862"/>
              <a:ext cx="542789" cy="112530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919537" y="3189160"/>
              <a:ext cx="46336" cy="101497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919537" y="3189160"/>
              <a:ext cx="24271" cy="94878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6430807" y="3126497"/>
              <a:ext cx="132388" cy="249329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548852" y="3126497"/>
              <a:ext cx="24271" cy="176516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430807" y="3351555"/>
              <a:ext cx="81639" cy="485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6308348" y="3258443"/>
              <a:ext cx="313317" cy="348620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6308348" y="3258443"/>
              <a:ext cx="313317" cy="375098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1" name="Google Shape;431;p8"/>
            <p:cNvSpPr/>
            <p:nvPr/>
          </p:nvSpPr>
          <p:spPr>
            <a:xfrm>
              <a:off x="6366378" y="3634644"/>
              <a:ext cx="913473" cy="200787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2" name="Google Shape;432;p8"/>
            <p:cNvSpPr/>
            <p:nvPr/>
          </p:nvSpPr>
          <p:spPr>
            <a:xfrm>
              <a:off x="6284077" y="3786227"/>
              <a:ext cx="732544" cy="231678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6601807" y="3786227"/>
              <a:ext cx="591331" cy="231678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6450223" y="3914202"/>
              <a:ext cx="604569" cy="284633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7015738" y="3886180"/>
              <a:ext cx="227265" cy="313317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6450223" y="4080348"/>
              <a:ext cx="604569" cy="514104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7054793" y="4037102"/>
              <a:ext cx="187549" cy="496453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6555472" y="4198835"/>
              <a:ext cx="580298" cy="397162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6555472" y="4533555"/>
              <a:ext cx="580298" cy="112530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6596953" y="4616297"/>
              <a:ext cx="207407" cy="50748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6851137" y="4591364"/>
              <a:ext cx="218439" cy="59574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6604234" y="4657999"/>
              <a:ext cx="200787" cy="249329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6701980" y="4615193"/>
              <a:ext cx="368478" cy="286840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6701980" y="4629314"/>
              <a:ext cx="169897" cy="273600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6333281" y="3973555"/>
              <a:ext cx="48542" cy="785499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6576169" y="3442860"/>
              <a:ext cx="132388" cy="127974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7152648" y="3513110"/>
              <a:ext cx="68400" cy="134594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6621224" y="3258443"/>
              <a:ext cx="542789" cy="51189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6430807" y="3786227"/>
              <a:ext cx="648699" cy="187549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6596953" y="4591364"/>
              <a:ext cx="410401" cy="114736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6340121" y="4029820"/>
              <a:ext cx="72813" cy="503072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6243920" y="3985691"/>
              <a:ext cx="311111" cy="60898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6243920" y="3834769"/>
              <a:ext cx="227265" cy="24491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6163384" y="3973555"/>
              <a:ext cx="189755" cy="417020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6163384" y="4382633"/>
              <a:ext cx="202994" cy="377305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6" name="Google Shape;456;p8"/>
            <p:cNvSpPr/>
            <p:nvPr/>
          </p:nvSpPr>
          <p:spPr>
            <a:xfrm>
              <a:off x="6366378" y="3258443"/>
              <a:ext cx="796531" cy="51189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7" name="Google Shape;457;p8"/>
            <p:cNvSpPr/>
            <p:nvPr/>
          </p:nvSpPr>
          <p:spPr>
            <a:xfrm>
              <a:off x="7079064" y="3344495"/>
              <a:ext cx="200787" cy="425847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6621224" y="3230862"/>
              <a:ext cx="542789" cy="112530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6919537" y="3189160"/>
              <a:ext cx="46336" cy="101497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6919537" y="3189160"/>
              <a:ext cx="24271" cy="94878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6430807" y="3126497"/>
              <a:ext cx="132388" cy="249329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548852" y="3126497"/>
              <a:ext cx="24271" cy="176516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6430807" y="3351555"/>
              <a:ext cx="81639" cy="485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6308348" y="3258443"/>
              <a:ext cx="313317" cy="348620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6308348" y="3258443"/>
              <a:ext cx="313317" cy="375098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366378" y="3634644"/>
              <a:ext cx="913473" cy="200787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6284077" y="3786227"/>
              <a:ext cx="732544" cy="231678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601807" y="3786227"/>
              <a:ext cx="591331" cy="231678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450223" y="3914202"/>
              <a:ext cx="604569" cy="284633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7015738" y="3886180"/>
              <a:ext cx="227265" cy="313317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6450223" y="4080348"/>
              <a:ext cx="604569" cy="514104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054793" y="4037102"/>
              <a:ext cx="187549" cy="496453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6555472" y="4198835"/>
              <a:ext cx="580298" cy="397162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6555472" y="4533555"/>
              <a:ext cx="580298" cy="112530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6596953" y="4616297"/>
              <a:ext cx="207407" cy="50748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6851137" y="4591364"/>
              <a:ext cx="218439" cy="59574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6604234" y="4657999"/>
              <a:ext cx="200787" cy="249329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6701980" y="4615193"/>
              <a:ext cx="368478" cy="286840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6701980" y="4629314"/>
              <a:ext cx="169897" cy="273600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6333281" y="3973555"/>
              <a:ext cx="48542" cy="785499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6576169" y="3442860"/>
              <a:ext cx="132388" cy="127974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7152648" y="3513110"/>
              <a:ext cx="68400" cy="134594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6621224" y="3258443"/>
              <a:ext cx="542789" cy="51189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6430807" y="3786227"/>
              <a:ext cx="648699" cy="187549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6596953" y="4591364"/>
              <a:ext cx="410401" cy="114736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6340121" y="4029820"/>
              <a:ext cx="72813" cy="503072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6243920" y="3985691"/>
              <a:ext cx="311111" cy="608982"/>
            </a:xfrm>
            <a:custGeom>
              <a:rect b="b" l="l" r="r" t="t"/>
              <a:pathLst>
                <a:path extrusionOk="0" h="813472" w="415578">
                  <a:moveTo>
                    <a:pt x="680" y="680"/>
                  </a:moveTo>
                  <a:lnTo>
                    <a:pt x="276259" y="127122"/>
                  </a:lnTo>
                  <a:lnTo>
                    <a:pt x="416848" y="815037"/>
                  </a:lnTo>
                  <a:lnTo>
                    <a:pt x="178406" y="713648"/>
                  </a:lnTo>
                  <a:lnTo>
                    <a:pt x="34575" y="19461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6243920" y="3834769"/>
              <a:ext cx="227265" cy="244917"/>
            </a:xfrm>
            <a:custGeom>
              <a:rect b="b" l="l" r="r" t="t"/>
              <a:pathLst>
                <a:path extrusionOk="0" h="327157" w="303578">
                  <a:moveTo>
                    <a:pt x="54322" y="680"/>
                  </a:moveTo>
                  <a:lnTo>
                    <a:pt x="305733" y="106785"/>
                  </a:lnTo>
                  <a:lnTo>
                    <a:pt x="276259" y="328722"/>
                  </a:lnTo>
                  <a:lnTo>
                    <a:pt x="680" y="202280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6163384" y="3973555"/>
              <a:ext cx="189755" cy="417020"/>
            </a:xfrm>
            <a:custGeom>
              <a:rect b="b" l="l" r="r" t="t"/>
              <a:pathLst>
                <a:path extrusionOk="0" h="557052" w="253473">
                  <a:moveTo>
                    <a:pt x="227627" y="680"/>
                  </a:moveTo>
                  <a:lnTo>
                    <a:pt x="680" y="558911"/>
                  </a:lnTo>
                  <a:lnTo>
                    <a:pt x="255627" y="547122"/>
                  </a:lnTo>
                  <a:close/>
                </a:path>
              </a:pathLst>
            </a:custGeom>
            <a:solidFill>
              <a:srgbClr val="3386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6163384" y="4382633"/>
              <a:ext cx="202994" cy="377305"/>
            </a:xfrm>
            <a:custGeom>
              <a:rect b="b" l="l" r="r" t="t"/>
              <a:pathLst>
                <a:path extrusionOk="0" h="503999" w="271157">
                  <a:moveTo>
                    <a:pt x="271838" y="503796"/>
                  </a:moveTo>
                  <a:lnTo>
                    <a:pt x="680" y="12470"/>
                  </a:lnTo>
                  <a:lnTo>
                    <a:pt x="255627" y="68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491" name="Google Shape;491;p8"/>
            <p:cNvGrpSpPr/>
            <p:nvPr/>
          </p:nvGrpSpPr>
          <p:grpSpPr>
            <a:xfrm rot="-2480736">
              <a:off x="7310953" y="3799837"/>
              <a:ext cx="146289" cy="701653"/>
              <a:chOff x="6945270" y="2693707"/>
              <a:chExt cx="195410" cy="937262"/>
            </a:xfrm>
          </p:grpSpPr>
          <p:sp>
            <p:nvSpPr>
              <p:cNvPr id="492" name="Google Shape;492;p8"/>
              <p:cNvSpPr/>
              <p:nvPr/>
            </p:nvSpPr>
            <p:spPr>
              <a:xfrm>
                <a:off x="6968259" y="2693707"/>
                <a:ext cx="76632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3" name="Google Shape;493;p8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4" name="Google Shape;494;p8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5" name="Google Shape;495;p8"/>
              <p:cNvSpPr/>
              <p:nvPr/>
            </p:nvSpPr>
            <p:spPr>
              <a:xfrm>
                <a:off x="6968259" y="2693707"/>
                <a:ext cx="76632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6" name="Google Shape;496;p8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7" name="Google Shape;497;p8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8" name="Google Shape;498;p8"/>
              <p:cNvSpPr/>
              <p:nvPr/>
            </p:nvSpPr>
            <p:spPr>
              <a:xfrm>
                <a:off x="6968259" y="2693707"/>
                <a:ext cx="76632" cy="501052"/>
              </a:xfrm>
              <a:custGeom>
                <a:rect b="b" l="l" r="r" t="t"/>
                <a:pathLst>
                  <a:path extrusionOk="0" h="501052" w="76631">
                    <a:moveTo>
                      <a:pt x="680" y="680"/>
                    </a:moveTo>
                    <a:lnTo>
                      <a:pt x="78785" y="475206"/>
                    </a:lnTo>
                    <a:lnTo>
                      <a:pt x="58154" y="503206"/>
                    </a:lnTo>
                    <a:close/>
                  </a:path>
                </a:pathLst>
              </a:custGeom>
              <a:solidFill>
                <a:srgbClr val="1B3E6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499" name="Google Shape;499;p8"/>
              <p:cNvSpPr/>
              <p:nvPr/>
            </p:nvSpPr>
            <p:spPr>
              <a:xfrm>
                <a:off x="7025733" y="3168233"/>
                <a:ext cx="114947" cy="462736"/>
              </a:xfrm>
              <a:custGeom>
                <a:rect b="b" l="l" r="r" t="t"/>
                <a:pathLst>
                  <a:path extrusionOk="0" h="462736" w="114947">
                    <a:moveTo>
                      <a:pt x="115627" y="464890"/>
                    </a:moveTo>
                    <a:lnTo>
                      <a:pt x="21312" y="680"/>
                    </a:lnTo>
                    <a:lnTo>
                      <a:pt x="680" y="28680"/>
                    </a:lnTo>
                    <a:close/>
                  </a:path>
                </a:pathLst>
              </a:custGeom>
              <a:solidFill>
                <a:srgbClr val="2049A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  <p:sp>
            <p:nvSpPr>
              <p:cNvPr id="500" name="Google Shape;500;p8"/>
              <p:cNvSpPr/>
              <p:nvPr/>
            </p:nvSpPr>
            <p:spPr>
              <a:xfrm>
                <a:off x="6945270" y="2693707"/>
                <a:ext cx="194526" cy="937262"/>
              </a:xfrm>
              <a:custGeom>
                <a:rect b="b" l="l" r="r" t="t"/>
                <a:pathLst>
                  <a:path extrusionOk="0" h="937262" w="194526">
                    <a:moveTo>
                      <a:pt x="680" y="512638"/>
                    </a:moveTo>
                    <a:lnTo>
                      <a:pt x="196090" y="939416"/>
                    </a:lnTo>
                    <a:lnTo>
                      <a:pt x="81143" y="503206"/>
                    </a:lnTo>
                    <a:lnTo>
                      <a:pt x="23670" y="680"/>
                    </a:lnTo>
                    <a:close/>
                  </a:path>
                </a:pathLst>
              </a:custGeom>
              <a:solidFill>
                <a:srgbClr val="176BCE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800"/>
                  <a:buFont typeface="Roboto"/>
                  <a:buNone/>
                </a:pPr>
                <a:r>
                  <a:t/>
                </a:r>
                <a:endParaRPr b="0" i="0" sz="8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  <p:sp>
          <p:nvSpPr>
            <p:cNvPr id="501" name="Google Shape;501;p8"/>
            <p:cNvSpPr/>
            <p:nvPr/>
          </p:nvSpPr>
          <p:spPr>
            <a:xfrm>
              <a:off x="6366378" y="3258443"/>
              <a:ext cx="796531" cy="511898"/>
            </a:xfrm>
            <a:custGeom>
              <a:rect b="b" l="l" r="r" t="t"/>
              <a:pathLst>
                <a:path extrusionOk="0" h="683788" w="1063999">
                  <a:moveTo>
                    <a:pt x="680" y="503206"/>
                  </a:moveTo>
                  <a:lnTo>
                    <a:pt x="341101" y="680"/>
                  </a:lnTo>
                  <a:lnTo>
                    <a:pt x="1066153" y="115627"/>
                  </a:lnTo>
                  <a:lnTo>
                    <a:pt x="952679" y="684469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7079064" y="3344495"/>
              <a:ext cx="200787" cy="425847"/>
            </a:xfrm>
            <a:custGeom>
              <a:rect b="b" l="l" r="r" t="t"/>
              <a:pathLst>
                <a:path extrusionOk="0" h="568841" w="268210">
                  <a:moveTo>
                    <a:pt x="270364" y="530322"/>
                  </a:moveTo>
                  <a:lnTo>
                    <a:pt x="114154" y="680"/>
                  </a:lnTo>
                  <a:lnTo>
                    <a:pt x="680" y="56952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6621224" y="3230862"/>
              <a:ext cx="542789" cy="112530"/>
            </a:xfrm>
            <a:custGeom>
              <a:rect b="b" l="l" r="r" t="t"/>
              <a:pathLst>
                <a:path extrusionOk="0" h="150315" w="725052">
                  <a:moveTo>
                    <a:pt x="176048" y="680"/>
                  </a:moveTo>
                  <a:lnTo>
                    <a:pt x="680" y="37522"/>
                  </a:lnTo>
                  <a:lnTo>
                    <a:pt x="725732" y="152470"/>
                  </a:lnTo>
                  <a:close/>
                </a:path>
              </a:pathLst>
            </a:custGeom>
            <a:solidFill>
              <a:srgbClr val="4789E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6919537" y="3189160"/>
              <a:ext cx="46336" cy="101497"/>
            </a:xfrm>
            <a:custGeom>
              <a:rect b="b" l="l" r="r" t="t"/>
              <a:pathLst>
                <a:path extrusionOk="0" h="135578" w="61894">
                  <a:moveTo>
                    <a:pt x="680" y="680"/>
                  </a:moveTo>
                  <a:lnTo>
                    <a:pt x="64049" y="13567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6919537" y="3189160"/>
              <a:ext cx="24271" cy="94878"/>
            </a:xfrm>
            <a:custGeom>
              <a:rect b="b" l="l" r="r" t="t"/>
              <a:pathLst>
                <a:path extrusionOk="0" h="126736" w="32421">
                  <a:moveTo>
                    <a:pt x="8049" y="120048"/>
                  </a:moveTo>
                  <a:lnTo>
                    <a:pt x="680" y="680"/>
                  </a:lnTo>
                  <a:lnTo>
                    <a:pt x="32217" y="126827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6430807" y="3126497"/>
              <a:ext cx="132388" cy="249329"/>
            </a:xfrm>
            <a:custGeom>
              <a:rect b="b" l="l" r="r" t="t"/>
              <a:pathLst>
                <a:path extrusionOk="0" h="333052" w="176841">
                  <a:moveTo>
                    <a:pt x="158364" y="680"/>
                  </a:moveTo>
                  <a:lnTo>
                    <a:pt x="177522" y="235290"/>
                  </a:lnTo>
                  <a:lnTo>
                    <a:pt x="138322" y="265059"/>
                  </a:lnTo>
                  <a:lnTo>
                    <a:pt x="111206" y="301311"/>
                  </a:lnTo>
                  <a:lnTo>
                    <a:pt x="680" y="332554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6548852" y="3126497"/>
              <a:ext cx="24271" cy="176516"/>
            </a:xfrm>
            <a:custGeom>
              <a:rect b="b" l="l" r="r" t="t"/>
              <a:pathLst>
                <a:path extrusionOk="0" h="235789" w="32421">
                  <a:moveTo>
                    <a:pt x="33985" y="224680"/>
                  </a:moveTo>
                  <a:lnTo>
                    <a:pt x="680" y="680"/>
                  </a:lnTo>
                  <a:lnTo>
                    <a:pt x="19838" y="235290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6430807" y="3351555"/>
              <a:ext cx="81639" cy="48542"/>
            </a:xfrm>
            <a:custGeom>
              <a:rect b="b" l="l" r="r" t="t"/>
              <a:pathLst>
                <a:path extrusionOk="0" h="64842" w="109052">
                  <a:moveTo>
                    <a:pt x="680" y="31922"/>
                  </a:moveTo>
                  <a:lnTo>
                    <a:pt x="22196" y="65522"/>
                  </a:lnTo>
                  <a:lnTo>
                    <a:pt x="49312" y="60217"/>
                  </a:lnTo>
                  <a:lnTo>
                    <a:pt x="111206" y="680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6308348" y="3258443"/>
              <a:ext cx="313317" cy="348620"/>
            </a:xfrm>
            <a:custGeom>
              <a:rect b="b" l="l" r="r" t="t"/>
              <a:pathLst>
                <a:path extrusionOk="0" h="465683" w="418525">
                  <a:moveTo>
                    <a:pt x="418617" y="680"/>
                  </a:moveTo>
                  <a:lnTo>
                    <a:pt x="301901" y="88806"/>
                  </a:lnTo>
                  <a:lnTo>
                    <a:pt x="274785" y="125059"/>
                  </a:lnTo>
                  <a:lnTo>
                    <a:pt x="212891" y="184596"/>
                  </a:lnTo>
                  <a:lnTo>
                    <a:pt x="199333" y="187248"/>
                  </a:lnTo>
                  <a:lnTo>
                    <a:pt x="680" y="466069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6308348" y="3258443"/>
              <a:ext cx="313317" cy="375098"/>
            </a:xfrm>
            <a:custGeom>
              <a:rect b="b" l="l" r="r" t="t"/>
              <a:pathLst>
                <a:path extrusionOk="0" h="501052" w="418525">
                  <a:moveTo>
                    <a:pt x="78196" y="503206"/>
                  </a:moveTo>
                  <a:lnTo>
                    <a:pt x="680" y="466069"/>
                  </a:lnTo>
                  <a:lnTo>
                    <a:pt x="418617" y="680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6366378" y="3634644"/>
              <a:ext cx="913473" cy="200787"/>
            </a:xfrm>
            <a:custGeom>
              <a:rect b="b" l="l" r="r" t="t"/>
              <a:pathLst>
                <a:path extrusionOk="0" h="268210" w="1220209">
                  <a:moveTo>
                    <a:pt x="680" y="680"/>
                  </a:moveTo>
                  <a:lnTo>
                    <a:pt x="433059" y="209059"/>
                  </a:lnTo>
                  <a:lnTo>
                    <a:pt x="661774" y="268006"/>
                  </a:lnTo>
                  <a:lnTo>
                    <a:pt x="1222363" y="142743"/>
                  </a:lnTo>
                  <a:lnTo>
                    <a:pt x="952679" y="181943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6284077" y="3786227"/>
              <a:ext cx="732544" cy="231678"/>
            </a:xfrm>
            <a:custGeom>
              <a:rect b="b" l="l" r="r" t="t"/>
              <a:pathLst>
                <a:path extrusionOk="0" h="309473" w="978525">
                  <a:moveTo>
                    <a:pt x="680" y="65522"/>
                  </a:moveTo>
                  <a:lnTo>
                    <a:pt x="425101" y="680"/>
                  </a:lnTo>
                  <a:lnTo>
                    <a:pt x="978027" y="309269"/>
                  </a:lnTo>
                  <a:lnTo>
                    <a:pt x="252090" y="171627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6601807" y="3786227"/>
              <a:ext cx="591331" cy="231678"/>
            </a:xfrm>
            <a:custGeom>
              <a:rect b="b" l="l" r="r" t="t"/>
              <a:pathLst>
                <a:path extrusionOk="0" h="309473" w="789894">
                  <a:moveTo>
                    <a:pt x="790574" y="134196"/>
                  </a:moveTo>
                  <a:lnTo>
                    <a:pt x="605774" y="33101"/>
                  </a:lnTo>
                  <a:lnTo>
                    <a:pt x="512638" y="28680"/>
                  </a:lnTo>
                  <a:lnTo>
                    <a:pt x="347290" y="65522"/>
                  </a:lnTo>
                  <a:lnTo>
                    <a:pt x="118575" y="6575"/>
                  </a:lnTo>
                  <a:lnTo>
                    <a:pt x="680" y="680"/>
                  </a:lnTo>
                  <a:lnTo>
                    <a:pt x="553606" y="309269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6450223" y="3914202"/>
              <a:ext cx="604569" cy="284633"/>
            </a:xfrm>
            <a:custGeom>
              <a:rect b="b" l="l" r="r" t="t"/>
              <a:pathLst>
                <a:path extrusionOk="0" h="380210" w="807578">
                  <a:moveTo>
                    <a:pt x="30154" y="680"/>
                  </a:moveTo>
                  <a:lnTo>
                    <a:pt x="680" y="222617"/>
                  </a:lnTo>
                  <a:lnTo>
                    <a:pt x="808258" y="380890"/>
                  </a:lnTo>
                  <a:lnTo>
                    <a:pt x="756090" y="138322"/>
                  </a:lnTo>
                  <a:close/>
                </a:path>
              </a:pathLst>
            </a:custGeom>
            <a:solidFill>
              <a:srgbClr val="429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7015738" y="3886180"/>
              <a:ext cx="227265" cy="313317"/>
            </a:xfrm>
            <a:custGeom>
              <a:rect b="b" l="l" r="r" t="t"/>
              <a:pathLst>
                <a:path extrusionOk="0" h="418525" w="303578">
                  <a:moveTo>
                    <a:pt x="303375" y="202280"/>
                  </a:moveTo>
                  <a:lnTo>
                    <a:pt x="237648" y="680"/>
                  </a:lnTo>
                  <a:lnTo>
                    <a:pt x="680" y="175754"/>
                  </a:lnTo>
                  <a:lnTo>
                    <a:pt x="52849" y="418322"/>
                  </a:lnTo>
                  <a:close/>
                </a:path>
              </a:pathLst>
            </a:custGeom>
            <a:solidFill>
              <a:srgbClr val="176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6450223" y="4080348"/>
              <a:ext cx="604569" cy="514104"/>
            </a:xfrm>
            <a:custGeom>
              <a:rect b="b" l="l" r="r" t="t"/>
              <a:pathLst>
                <a:path extrusionOk="0" h="686736" w="807578">
                  <a:moveTo>
                    <a:pt x="680" y="680"/>
                  </a:moveTo>
                  <a:lnTo>
                    <a:pt x="141270" y="688595"/>
                  </a:lnTo>
                  <a:lnTo>
                    <a:pt x="808258" y="158954"/>
                  </a:lnTo>
                  <a:close/>
                </a:path>
              </a:pathLst>
            </a:custGeom>
            <a:solidFill>
              <a:srgbClr val="3691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7054793" y="4037102"/>
              <a:ext cx="187549" cy="496453"/>
            </a:xfrm>
            <a:custGeom>
              <a:rect b="b" l="l" r="r" t="t"/>
              <a:pathLst>
                <a:path extrusionOk="0" h="663157" w="250526">
                  <a:moveTo>
                    <a:pt x="251206" y="680"/>
                  </a:moveTo>
                  <a:lnTo>
                    <a:pt x="680" y="216722"/>
                  </a:lnTo>
                  <a:lnTo>
                    <a:pt x="107670" y="663837"/>
                  </a:lnTo>
                  <a:close/>
                </a:path>
              </a:pathLst>
            </a:custGeom>
            <a:solidFill>
              <a:srgbClr val="204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555472" y="4198835"/>
              <a:ext cx="580298" cy="397162"/>
            </a:xfrm>
            <a:custGeom>
              <a:rect b="b" l="l" r="r" t="t"/>
              <a:pathLst>
                <a:path extrusionOk="0" h="530525" w="775157">
                  <a:moveTo>
                    <a:pt x="774658" y="447796"/>
                  </a:moveTo>
                  <a:lnTo>
                    <a:pt x="680" y="530322"/>
                  </a:lnTo>
                  <a:lnTo>
                    <a:pt x="667669" y="680"/>
                  </a:lnTo>
                  <a:close/>
                </a:path>
              </a:pathLst>
            </a:custGeom>
            <a:solidFill>
              <a:srgbClr val="1558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555472" y="4533555"/>
              <a:ext cx="580298" cy="112530"/>
            </a:xfrm>
            <a:custGeom>
              <a:rect b="b" l="l" r="r" t="t"/>
              <a:pathLst>
                <a:path extrusionOk="0" h="150315" w="775157">
                  <a:moveTo>
                    <a:pt x="484048" y="114448"/>
                  </a:moveTo>
                  <a:lnTo>
                    <a:pt x="774658" y="680"/>
                  </a:lnTo>
                  <a:lnTo>
                    <a:pt x="680" y="83206"/>
                  </a:lnTo>
                  <a:lnTo>
                    <a:pt x="132133" y="149817"/>
                  </a:lnTo>
                  <a:lnTo>
                    <a:pt x="284512" y="140975"/>
                  </a:lnTo>
                  <a:lnTo>
                    <a:pt x="290996" y="144512"/>
                  </a:lnTo>
                  <a:lnTo>
                    <a:pt x="390322" y="133017"/>
                  </a:lnTo>
                  <a:lnTo>
                    <a:pt x="395627" y="128596"/>
                  </a:lnTo>
                  <a:close/>
                </a:path>
              </a:pathLst>
            </a:custGeom>
            <a:solidFill>
              <a:srgbClr val="1D54A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596953" y="4616297"/>
              <a:ext cx="207407" cy="50748"/>
            </a:xfrm>
            <a:custGeom>
              <a:rect b="b" l="l" r="r" t="t"/>
              <a:pathLst>
                <a:path extrusionOk="0" h="67789" w="277052">
                  <a:moveTo>
                    <a:pt x="680" y="680"/>
                  </a:moveTo>
                  <a:lnTo>
                    <a:pt x="10406" y="67291"/>
                  </a:lnTo>
                  <a:lnTo>
                    <a:pt x="278027" y="56385"/>
                  </a:lnTo>
                  <a:lnTo>
                    <a:pt x="229101" y="30448"/>
                  </a:lnTo>
                  <a:lnTo>
                    <a:pt x="76722" y="39291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851137" y="4591364"/>
              <a:ext cx="218439" cy="59574"/>
            </a:xfrm>
            <a:custGeom>
              <a:rect b="b" l="l" r="r" t="t"/>
              <a:pathLst>
                <a:path extrusionOk="0" h="79578" w="291789">
                  <a:moveTo>
                    <a:pt x="680" y="51375"/>
                  </a:moveTo>
                  <a:lnTo>
                    <a:pt x="28385" y="79670"/>
                  </a:lnTo>
                  <a:lnTo>
                    <a:pt x="293059" y="32512"/>
                  </a:lnTo>
                  <a:lnTo>
                    <a:pt x="182238" y="680"/>
                  </a:lnTo>
                  <a:lnTo>
                    <a:pt x="89101" y="37227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604234" y="4657999"/>
              <a:ext cx="200787" cy="249329"/>
            </a:xfrm>
            <a:custGeom>
              <a:rect b="b" l="l" r="r" t="t"/>
              <a:pathLst>
                <a:path extrusionOk="0" h="333052" w="268210">
                  <a:moveTo>
                    <a:pt x="680" y="11585"/>
                  </a:moveTo>
                  <a:lnTo>
                    <a:pt x="87627" y="333732"/>
                  </a:lnTo>
                  <a:lnTo>
                    <a:pt x="268301" y="680"/>
                  </a:lnTo>
                  <a:close/>
                </a:path>
              </a:pathLst>
            </a:custGeom>
            <a:solidFill>
              <a:srgbClr val="245EB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6701980" y="4615193"/>
              <a:ext cx="368478" cy="286840"/>
            </a:xfrm>
            <a:custGeom>
              <a:rect b="b" l="l" r="r" t="t"/>
              <a:pathLst>
                <a:path extrusionOk="0" h="383157" w="492210">
                  <a:moveTo>
                    <a:pt x="227627" y="47838"/>
                  </a:moveTo>
                  <a:lnTo>
                    <a:pt x="680" y="385311"/>
                  </a:lnTo>
                  <a:lnTo>
                    <a:pt x="492301" y="680"/>
                  </a:lnTo>
                  <a:close/>
                </a:path>
              </a:pathLst>
            </a:custGeom>
            <a:solidFill>
              <a:srgbClr val="1E59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6701980" y="4629314"/>
              <a:ext cx="169897" cy="273600"/>
            </a:xfrm>
            <a:custGeom>
              <a:rect b="b" l="l" r="r" t="t"/>
              <a:pathLst>
                <a:path extrusionOk="0" h="365473" w="226947">
                  <a:moveTo>
                    <a:pt x="95291" y="16596"/>
                  </a:moveTo>
                  <a:lnTo>
                    <a:pt x="194617" y="5101"/>
                  </a:lnTo>
                  <a:lnTo>
                    <a:pt x="199922" y="680"/>
                  </a:lnTo>
                  <a:lnTo>
                    <a:pt x="227627" y="28975"/>
                  </a:lnTo>
                  <a:lnTo>
                    <a:pt x="680" y="366448"/>
                  </a:lnTo>
                  <a:lnTo>
                    <a:pt x="12175" y="270364"/>
                  </a:lnTo>
                  <a:lnTo>
                    <a:pt x="137733" y="38996"/>
                  </a:lnTo>
                  <a:close/>
                </a:path>
              </a:pathLst>
            </a:custGeom>
            <a:solidFill>
              <a:srgbClr val="1B3E6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6333281" y="3973555"/>
              <a:ext cx="48542" cy="785499"/>
            </a:xfrm>
            <a:custGeom>
              <a:rect b="b" l="l" r="r" t="t"/>
              <a:pathLst>
                <a:path extrusionOk="0" h="1049262" w="64842">
                  <a:moveTo>
                    <a:pt x="680" y="680"/>
                  </a:moveTo>
                  <a:lnTo>
                    <a:pt x="66996" y="547122"/>
                  </a:lnTo>
                  <a:lnTo>
                    <a:pt x="44891" y="1050237"/>
                  </a:lnTo>
                  <a:lnTo>
                    <a:pt x="28680" y="547122"/>
                  </a:lnTo>
                  <a:close/>
                </a:path>
              </a:pathLst>
            </a:custGeom>
            <a:solidFill>
              <a:srgbClr val="195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6576169" y="3442860"/>
              <a:ext cx="132388" cy="127974"/>
            </a:xfrm>
            <a:custGeom>
              <a:rect b="b" l="l" r="r" t="t"/>
              <a:pathLst>
                <a:path extrusionOk="0" h="170947" w="176841">
                  <a:moveTo>
                    <a:pt x="176695" y="86800"/>
                  </a:moveTo>
                  <a:cubicBezTo>
                    <a:pt x="176695" y="133517"/>
                    <a:pt x="137635" y="171389"/>
                    <a:pt x="89453" y="171389"/>
                  </a:cubicBezTo>
                  <a:cubicBezTo>
                    <a:pt x="41270" y="171389"/>
                    <a:pt x="2210" y="133517"/>
                    <a:pt x="2210" y="86800"/>
                  </a:cubicBezTo>
                  <a:cubicBezTo>
                    <a:pt x="2210" y="40083"/>
                    <a:pt x="41270" y="2211"/>
                    <a:pt x="89453" y="2211"/>
                  </a:cubicBezTo>
                  <a:cubicBezTo>
                    <a:pt x="137635" y="2211"/>
                    <a:pt x="176695" y="40083"/>
                    <a:pt x="176695" y="868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7152648" y="3513110"/>
              <a:ext cx="68400" cy="134594"/>
            </a:xfrm>
            <a:custGeom>
              <a:rect b="b" l="l" r="r" t="t"/>
              <a:pathLst>
                <a:path extrusionOk="0" h="179789" w="91368">
                  <a:moveTo>
                    <a:pt x="72200" y="85344"/>
                  </a:moveTo>
                  <a:cubicBezTo>
                    <a:pt x="81974" y="131029"/>
                    <a:pt x="78283" y="170549"/>
                    <a:pt x="63956" y="173613"/>
                  </a:cubicBezTo>
                  <a:cubicBezTo>
                    <a:pt x="49630" y="176678"/>
                    <a:pt x="30093" y="142128"/>
                    <a:pt x="20320" y="96443"/>
                  </a:cubicBezTo>
                  <a:cubicBezTo>
                    <a:pt x="10547" y="50758"/>
                    <a:pt x="14238" y="11238"/>
                    <a:pt x="28564" y="8173"/>
                  </a:cubicBezTo>
                  <a:cubicBezTo>
                    <a:pt x="42890" y="5109"/>
                    <a:pt x="62427" y="39659"/>
                    <a:pt x="72200" y="853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6621224" y="3258443"/>
              <a:ext cx="542789" cy="511898"/>
            </a:xfrm>
            <a:custGeom>
              <a:rect b="b" l="l" r="r" t="t"/>
              <a:pathLst>
                <a:path extrusionOk="0" h="683788" w="725052">
                  <a:moveTo>
                    <a:pt x="680" y="680"/>
                  </a:moveTo>
                  <a:lnTo>
                    <a:pt x="612259" y="684469"/>
                  </a:lnTo>
                  <a:lnTo>
                    <a:pt x="725732" y="115627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6430807" y="3786227"/>
              <a:ext cx="648699" cy="187549"/>
            </a:xfrm>
            <a:custGeom>
              <a:rect b="b" l="l" r="r" t="t"/>
              <a:pathLst>
                <a:path extrusionOk="0" h="250526" w="866525">
                  <a:moveTo>
                    <a:pt x="229101" y="680"/>
                  </a:moveTo>
                  <a:lnTo>
                    <a:pt x="680" y="78785"/>
                  </a:lnTo>
                  <a:lnTo>
                    <a:pt x="191669" y="158069"/>
                  </a:lnTo>
                  <a:lnTo>
                    <a:pt x="685059" y="250911"/>
                  </a:lnTo>
                  <a:lnTo>
                    <a:pt x="866616" y="97059"/>
                  </a:lnTo>
                  <a:lnTo>
                    <a:pt x="741058" y="28680"/>
                  </a:lnTo>
                  <a:lnTo>
                    <a:pt x="575711" y="65522"/>
                  </a:lnTo>
                  <a:lnTo>
                    <a:pt x="346996" y="6575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6596953" y="4591364"/>
              <a:ext cx="410401" cy="114736"/>
            </a:xfrm>
            <a:custGeom>
              <a:rect b="b" l="l" r="r" t="t"/>
              <a:pathLst>
                <a:path extrusionOk="0" h="153263" w="548210">
                  <a:moveTo>
                    <a:pt x="521774" y="680"/>
                  </a:moveTo>
                  <a:lnTo>
                    <a:pt x="549185" y="33985"/>
                  </a:lnTo>
                  <a:lnTo>
                    <a:pt x="343754" y="54912"/>
                  </a:lnTo>
                  <a:lnTo>
                    <a:pt x="242364" y="155122"/>
                  </a:lnTo>
                  <a:lnTo>
                    <a:pt x="278027" y="89690"/>
                  </a:lnTo>
                  <a:lnTo>
                    <a:pt x="237648" y="68470"/>
                  </a:lnTo>
                  <a:lnTo>
                    <a:pt x="10406" y="100596"/>
                  </a:lnTo>
                  <a:lnTo>
                    <a:pt x="680" y="33985"/>
                  </a:lnTo>
                  <a:lnTo>
                    <a:pt x="76722" y="72596"/>
                  </a:lnTo>
                  <a:lnTo>
                    <a:pt x="428638" y="37227"/>
                  </a:lnTo>
                  <a:close/>
                </a:path>
              </a:pathLst>
            </a:custGeom>
            <a:solidFill>
              <a:srgbClr val="0D264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6340121" y="4029820"/>
              <a:ext cx="72813" cy="503072"/>
            </a:xfrm>
            <a:custGeom>
              <a:rect b="b" l="l" r="r" t="t"/>
              <a:pathLst>
                <a:path extrusionOk="0" h="671999" w="97263">
                  <a:moveTo>
                    <a:pt x="680" y="680"/>
                  </a:moveTo>
                  <a:lnTo>
                    <a:pt x="99122" y="450154"/>
                  </a:lnTo>
                  <a:lnTo>
                    <a:pt x="93817" y="673564"/>
                  </a:lnTo>
                  <a:lnTo>
                    <a:pt x="80259" y="667669"/>
                  </a:lnTo>
                  <a:lnTo>
                    <a:pt x="54027" y="557438"/>
                  </a:lnTo>
                  <a:lnTo>
                    <a:pt x="57859" y="471964"/>
                  </a:lnTo>
                  <a:close/>
                </a:path>
              </a:pathLst>
            </a:custGeom>
            <a:solidFill>
              <a:srgbClr val="183C6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Roboto"/>
                <a:buNone/>
              </a:pPr>
              <a:r>
                <a:t/>
              </a:r>
              <a:endParaRPr b="0" i="0" sz="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2" name="Google Shape;532;p8"/>
          <p:cNvSpPr txBox="1"/>
          <p:nvPr/>
        </p:nvSpPr>
        <p:spPr>
          <a:xfrm>
            <a:off x="528053" y="1947385"/>
            <a:ext cx="4759162" cy="216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Στις επόμενες διαφάνειες θα δεις διάφορα μηνύματα.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Ζητήστε από τους μαθητές να τα διαβάσουν φωναχτά σε διαφορετικούς τόνους. Ζητήστε τους να ζωγραφίσουν πως τους έκανε να νιώσουν ο κάθε τόνος.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3" name="Google Shape;533;p8"/>
          <p:cNvGrpSpPr/>
          <p:nvPr/>
        </p:nvGrpSpPr>
        <p:grpSpPr>
          <a:xfrm>
            <a:off x="4565511" y="-1087959"/>
            <a:ext cx="2612867" cy="2910021"/>
            <a:chOff x="4192311" y="-1087959"/>
            <a:chExt cx="2612867" cy="2910021"/>
          </a:xfrm>
        </p:grpSpPr>
        <p:sp>
          <p:nvSpPr>
            <p:cNvPr id="534" name="Google Shape;534;p8"/>
            <p:cNvSpPr/>
            <p:nvPr/>
          </p:nvSpPr>
          <p:spPr>
            <a:xfrm>
              <a:off x="4192311" y="-1087959"/>
              <a:ext cx="2612867" cy="2612867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535" name="Google Shape;535;p8"/>
            <p:cNvSpPr/>
            <p:nvPr/>
          </p:nvSpPr>
          <p:spPr>
            <a:xfrm rot="9376867">
              <a:off x="5878373" y="1375716"/>
              <a:ext cx="388992" cy="384343"/>
            </a:xfrm>
            <a:prstGeom prst="triangl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9050" lIns="19050" spcFirstLastPara="1" rIns="19050" wrap="square" tIns="1905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Roboto"/>
                <a:buNone/>
              </a:pPr>
              <a:r>
                <a:t/>
              </a:r>
              <a:endParaRPr b="0" i="0" sz="12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</p:grpSp>
      <p:sp>
        <p:nvSpPr>
          <p:cNvPr id="536" name="Google Shape;536;p8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8"/>
          <p:cNvSpPr txBox="1"/>
          <p:nvPr/>
        </p:nvSpPr>
        <p:spPr>
          <a:xfrm>
            <a:off x="528052" y="1008824"/>
            <a:ext cx="5574817" cy="9541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Διάβασε το μήνυμα φωναχτά σε διαφορετικούς τόνους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9"/>
          <p:cNvSpPr txBox="1"/>
          <p:nvPr/>
        </p:nvSpPr>
        <p:spPr>
          <a:xfrm>
            <a:off x="399056" y="219456"/>
            <a:ext cx="834588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“Είναι κουλ”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Ζωγράφισε πως ο τόνος με τον οποίο είπες το μήνυμα σε έκανε να νιώσεις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9"/>
          <p:cNvSpPr/>
          <p:nvPr/>
        </p:nvSpPr>
        <p:spPr>
          <a:xfrm>
            <a:off x="717082" y="1161379"/>
            <a:ext cx="3724978" cy="32066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4" name="Google Shape;544;p9"/>
          <p:cNvSpPr/>
          <p:nvPr/>
        </p:nvSpPr>
        <p:spPr>
          <a:xfrm>
            <a:off x="717082" y="1161380"/>
            <a:ext cx="3724978" cy="82777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5" name="Google Shape;545;p9"/>
          <p:cNvSpPr txBox="1"/>
          <p:nvPr/>
        </p:nvSpPr>
        <p:spPr>
          <a:xfrm>
            <a:off x="1458748" y="1436767"/>
            <a:ext cx="29833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Φιλικός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9"/>
          <p:cNvSpPr/>
          <p:nvPr/>
        </p:nvSpPr>
        <p:spPr>
          <a:xfrm>
            <a:off x="996733" y="1381157"/>
            <a:ext cx="388219" cy="388219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9"/>
          <p:cNvSpPr/>
          <p:nvPr/>
        </p:nvSpPr>
        <p:spPr>
          <a:xfrm>
            <a:off x="4701941" y="1161379"/>
            <a:ext cx="3724978" cy="32066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8" name="Google Shape;548;p9"/>
          <p:cNvSpPr/>
          <p:nvPr/>
        </p:nvSpPr>
        <p:spPr>
          <a:xfrm>
            <a:off x="4701941" y="1161379"/>
            <a:ext cx="3724978" cy="82777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49" name="Google Shape;549;p9"/>
          <p:cNvSpPr txBox="1"/>
          <p:nvPr/>
        </p:nvSpPr>
        <p:spPr>
          <a:xfrm>
            <a:off x="5463376" y="1436767"/>
            <a:ext cx="29833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Σαρκαστικός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9"/>
          <p:cNvSpPr/>
          <p:nvPr/>
        </p:nvSpPr>
        <p:spPr>
          <a:xfrm>
            <a:off x="4981592" y="1381157"/>
            <a:ext cx="388219" cy="388219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9"/>
          <p:cNvSpPr txBox="1"/>
          <p:nvPr/>
        </p:nvSpPr>
        <p:spPr>
          <a:xfrm>
            <a:off x="942588" y="1381150"/>
            <a:ext cx="49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9"/>
          <p:cNvSpPr txBox="1"/>
          <p:nvPr/>
        </p:nvSpPr>
        <p:spPr>
          <a:xfrm>
            <a:off x="4927438" y="1381150"/>
            <a:ext cx="49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10"/>
          <p:cNvSpPr txBox="1"/>
          <p:nvPr/>
        </p:nvSpPr>
        <p:spPr>
          <a:xfrm>
            <a:off x="399056" y="220139"/>
            <a:ext cx="834588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“Τέλος πάντων”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Ζωγράφισε πως ο τόνος με τον οποίο είπες το μήνυμα σε έκανε να νιώσεις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0"/>
          <p:cNvSpPr/>
          <p:nvPr/>
        </p:nvSpPr>
        <p:spPr>
          <a:xfrm>
            <a:off x="717082" y="1161379"/>
            <a:ext cx="3724978" cy="32066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0" name="Google Shape;560;p10"/>
          <p:cNvSpPr/>
          <p:nvPr/>
        </p:nvSpPr>
        <p:spPr>
          <a:xfrm>
            <a:off x="717082" y="1161380"/>
            <a:ext cx="3724978" cy="82777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1" name="Google Shape;561;p10"/>
          <p:cNvSpPr txBox="1"/>
          <p:nvPr/>
        </p:nvSpPr>
        <p:spPr>
          <a:xfrm>
            <a:off x="1458748" y="1436767"/>
            <a:ext cx="29833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Φιλικός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0"/>
          <p:cNvSpPr/>
          <p:nvPr/>
        </p:nvSpPr>
        <p:spPr>
          <a:xfrm>
            <a:off x="996733" y="1381157"/>
            <a:ext cx="388219" cy="388219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0"/>
          <p:cNvSpPr/>
          <p:nvPr/>
        </p:nvSpPr>
        <p:spPr>
          <a:xfrm>
            <a:off x="4701941" y="1161379"/>
            <a:ext cx="3724978" cy="320666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4" name="Google Shape;564;p10"/>
          <p:cNvSpPr/>
          <p:nvPr/>
        </p:nvSpPr>
        <p:spPr>
          <a:xfrm>
            <a:off x="4701941" y="1161379"/>
            <a:ext cx="3724978" cy="82777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Roboto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5" name="Google Shape;565;p10"/>
          <p:cNvSpPr txBox="1"/>
          <p:nvPr/>
        </p:nvSpPr>
        <p:spPr>
          <a:xfrm>
            <a:off x="5463376" y="1436767"/>
            <a:ext cx="29833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Θυμωμένος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0"/>
          <p:cNvSpPr/>
          <p:nvPr/>
        </p:nvSpPr>
        <p:spPr>
          <a:xfrm>
            <a:off x="4981592" y="1381157"/>
            <a:ext cx="388219" cy="388219"/>
          </a:xfrm>
          <a:prstGeom prst="ellipse">
            <a:avLst/>
          </a:prstGeom>
          <a:noFill/>
          <a:ln cap="flat" cmpd="sng" w="254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</a:pPr>
            <a:r>
              <a:t/>
            </a:r>
            <a:endParaRPr b="1" i="0" sz="18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0"/>
          <p:cNvSpPr txBox="1"/>
          <p:nvPr/>
        </p:nvSpPr>
        <p:spPr>
          <a:xfrm>
            <a:off x="942588" y="1381150"/>
            <a:ext cx="49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0"/>
          <p:cNvSpPr txBox="1"/>
          <p:nvPr/>
        </p:nvSpPr>
        <p:spPr>
          <a:xfrm>
            <a:off x="4927438" y="1381150"/>
            <a:ext cx="496500" cy="38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F9D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0">
            <a:hlinkClick r:id="rId3"/>
          </p:cNvPr>
          <p:cNvSpPr/>
          <p:nvPr/>
        </p:nvSpPr>
        <p:spPr>
          <a:xfrm>
            <a:off x="-100000" y="65000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Google DH">
      <a:dk1>
        <a:srgbClr val="FFFFFF"/>
      </a:dk1>
      <a:lt1>
        <a:srgbClr val="FFFFFF"/>
      </a:lt1>
      <a:dk2>
        <a:srgbClr val="53585F"/>
      </a:dk2>
      <a:lt2>
        <a:srgbClr val="DCDEE0"/>
      </a:lt2>
      <a:accent1>
        <a:srgbClr val="4286F3"/>
      </a:accent1>
      <a:accent2>
        <a:srgbClr val="0F9D58"/>
      </a:accent2>
      <a:accent3>
        <a:srgbClr val="FABB05"/>
      </a:accent3>
      <a:accent4>
        <a:srgbClr val="DB4437"/>
      </a:accent4>
      <a:accent5>
        <a:srgbClr val="666666"/>
      </a:accent5>
      <a:accent6>
        <a:srgbClr val="B3B3B3"/>
      </a:accent6>
      <a:hlink>
        <a:srgbClr val="00A9A0"/>
      </a:hlink>
      <a:folHlink>
        <a:srgbClr val="1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