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gf9/KyXRcfpo/+uPcVQf7WTplM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" name="Google Shape;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800"/>
              <a:buFont typeface="Proxima Nova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σκέψεις τους στον διαθέσιμο χώρο. Μπορείτε να μοιραστείτε τις απαντήσεις τους (ανώνυμα) στην οθόνη.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μαθητές μπορούν να γράψουν τις σκέψεις τους στον διαθέσιμο χώρο. Μπορείτε να μοιραστείτε τις απαντήσεις τους (ανώνυμα) στην οθόνη.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Για το σπίτι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Σε αυτή την τελική διαφάνεια οι μαθητές μπορούν να σκεφτούν το κυριότερο δίδαγμα αυτού του μαθήματος.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Αφιερώστε λίγο χρόνο για να κατανοήσετε στους στόχους αυτού του μαθήματος πριν ξεκινήσετε τις δραστηριότητες. </a:t>
            </a:r>
            <a:endParaRPr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επόμενες διαφάνειες δίνουν στους μαθητές την ευκαιρία να σκεφτούν και να συζητήσουν τα σενάρια της Ενότητας 1, Μάθημα 1 του οδηγού Be Internet Awesome.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Δραστηριότητα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Right Justified">
  <p:cSld name="Title - Right Justified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61975" y="17481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162200" y="23809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title"/>
          </p:nvPr>
        </p:nvSpPr>
        <p:spPr>
          <a:xfrm>
            <a:off x="397050" y="1748975"/>
            <a:ext cx="87468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419200" y="2396400"/>
            <a:ext cx="76677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ile only">
  <p:cSld name="Titile 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>
            <p:ph type="title"/>
          </p:nvPr>
        </p:nvSpPr>
        <p:spPr>
          <a:xfrm>
            <a:off x="408825" y="376250"/>
            <a:ext cx="826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633412" y="357187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Roboto"/>
              <a:buNone/>
              <a:defRPr b="0" i="0" sz="42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633412" y="1214437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71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71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718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718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2dkaDFtRHhTN3BrSW4xUTNWWDNhTmV5aXdBbUtxdUlHSkpPTjNZdko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jZHpqOWQifQ==pearId=magic-pear-metadata-identifie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SZXNwb25zZS10ZXh0Iiwic2xpZGVJZCI6ImczOTE1NGRkMGM1XzNfNDYzIiwiY29udGVudEluc3RhbmNlSWQiOiIxVE5ZU213UkNNSlBYNGRtYU1xaW9udVhJZXZKdnlpZnFoRVRxSUxFTC14MC80Zjc4NWRlNS1jMDE2LTQ2YWMtYTFkNy00MmFkNDk1ZGQ1ZTQ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NoYXJlQ29kZSI6ImNkemo5ZCJ9pearId=magic-pear-metadata-identifi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SZXNwb25zZS10ZXh0Iiwic2xpZGVJZCI6ImczOTE1NGRkMGM1XzNfNDYzIiwiY29udGVudEluc3RhbmNlSWQiOiIxVE5ZU213UkNNSlBYNGRtYU1xaW9udVhJZXZKdnlpZnFoRVRxSUxFTC14MC80Zjc4NWRlNS1jMDE2LTQ2YWMtYTFkNy00MmFkNDk1ZGQ1ZTQ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NoYXJlQ29kZSI6ImNkemo5ZCJ9pearId=magic-pear-metadata-identifi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://dontchangethislink.peardeckmagic.zone?eyJ0eXBlIjoiYmlhLWluc3RhbGxlZCIsImxhc3RFZGl0ZWRCeSI6IjEwOTI2ODYzNDE1NzA5ODczMjcyMiIsImNvbnRlbnRJbnN0YW5jZUlkIjoiYmlhLXNsaWRlL2pnRnF1T3BkSzU4ZzNvcWF5dUxhQVdtOEFvOE1SVTNKS0NYMXFObHo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jZHpqOWQifQ==pearId=magic-pear-metadata-identifie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oYW5kRHJhd2luZyIsInNsaWRlSWQiOiJnMzhmNDk0NmRjMl8yXzEwMjEiLCJjb250ZW50SW5zdGFuY2VJZCI6IjFJLUltWnFTQ05DZDd0bmVocTFOQlI4b0tKQ0wzVEtQVnV2aEtmNDBiVlp3LzI0OTYxMTkzLTUzZDctNGFkMi1hZWVlLTBkZTNhODA2ZjU3YiIsImJpYSI6eyJpbnN0YWxsYXRpb25Eb21haW4iOiJnb2d1YXJkaWFuLmNvbSIsImluc3RhbGxhdGlvblVzZXIiOiJjc2NoYXJuYWdsZUBnb2d1YXJkaWFuLmNvbSIsImluc3RhbGxhdGlvbkRhdGUiOjE2MjAxNTgyMzY0MzUsImluc3RhbGxhdGlvbklkIjoiYmlhLWloR2VscXBhdTFsNlVWTWVDZFpOV2dQVHV2UUdUVDJ3V2ZYM1RqZUgiLCJvcmlnaW5hbFByZXNlbnRhdGlvbklkIjoiMUktSW1acVNDTkNkN3RuZWhxMU5CUjhvS0pDTDNUS1BWdXZoS2Y0MGJWWncifSwic2hhcmVDb2RlIjoiY2R6ajlkIn0=pearId=magic-pear-metadata-identifie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2lYUWI0d2tXRERBWElnZ3dYS21NOVlCbTZuc2hEdkN1TjNmaUF2Wlk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jZHpqOWQifQ==pearId=magic-pear-metadata-identifi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zJybVRxOEtPRm5WeVloczhEcWdORzBUZnc5dnRWYWFvcjByc1ZBOU0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jZHpqOWQifQ==pearId=magic-pear-metadata-identifie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2hSWGhuekF6M0pTZnBQY21SMXR4elp6MTY3Q2RueG9uaXd5eHdiSmE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jZHpqOWQifQ==pearId=magic-pear-metadata-identifi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YmlhLWluc3RhbGxlZCIsImxhc3RFZGl0ZWRCeSI6IjEwOTI2ODYzNDE1NzA5ODczMjcyMiIsImNvbnRlbnRJbnN0YW5jZUlkIjoiYmlhLXNsaWRlL3o2MFF0T0NhYXYzNlM0S2Q2U3Z4bWh3OWZRbFRjanBLd1c2RjlzSUU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JLUltWnFTQ05DZDd0bmVocTFOQlI4b0tKQ0wzVEtQVnV2aEtmNDBiVlp3In0sInByZXNlbnRhdGlvbklkIjoiMUktSW1acVNDTkNkN3RuZWhxMU5CUjhvS0pDTDNUS1BWdXZoS2Y0MGJWWnciLCJzaGFyZUNvZGUiOiJjZHpqOWQifQ==pearId=magic-pear-metadata-identifi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oYW5kRHJhd2luZyIsInNsaWRlSWQiOiJnMzhmNDk0NmRjMl8yXzEwMjEiLCJjb250ZW50SW5zdGFuY2VJZCI6IjFJLUltWnFTQ05DZDd0bmVocTFOQlI4b0tKQ0wzVEtQVnV2aEtmNDBiVlp3LzI0OTYxMTkzLTUzZDctNGFkMi1hZWVlLTBkZTNhODA2ZjU3YiIsImJpYSI6eyJpbnN0YWxsYXRpb25Eb21haW4iOiJnb2d1YXJkaWFuLmNvbSIsImluc3RhbGxhdGlvblVzZXIiOiJjc2NoYXJuYWdsZUBnb2d1YXJkaWFuLmNvbSIsImluc3RhbGxhdGlvbkRhdGUiOjE2MjAxNTgyMzY0MzUsImluc3RhbGxhdGlvbklkIjoiYmlhLWloR2VscXBhdTFsNlVWTWVDZFpOV2dQVHV2UUdUVDJ3V2ZYM1RqZUgiLCJvcmlnaW5hbFByZXNlbnRhdGlvbklkIjoiMUktSW1acVNDTkNkN3RuZWhxMU5CUjhvS0pDTDNUS1BWdXZoS2Y0MGJWWncifSwic2hhcmVDb2RlIjoiY2R6ajlkIn0=pearId=magic-pear-metadata-identifier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oYW5kRHJhd2luZyIsInNsaWRlSWQiOiJnMzhmNDk0NmRjMl8yXzEwMjEiLCJjb250ZW50SW5zdGFuY2VJZCI6IjFJLUltWnFTQ05DZDd0bmVocTFOQlI4b0tKQ0wzVEtQVnV2aEtmNDBiVlp3LzI0OTYxMTkzLTUzZDctNGFkMi1hZWVlLTBkZTNhODA2ZjU3YiIsImJpYSI6eyJpbnN0YWxsYXRpb25Eb21haW4iOiJnb2d1YXJkaWFuLmNvbSIsImluc3RhbGxhdGlvblVzZXIiOiJjc2NoYXJuYWdsZUBnb2d1YXJkaWFuLmNvbSIsImluc3RhbGxhdGlvbkRhdGUiOjE2MjAxNTgyMzY0MzUsImluc3RhbGxhdGlvbklkIjoiYmlhLWloR2VscXBhdTFsNlVWTWVDZFpOV2dQVHV2UUdUVDJ3V2ZYM1RqZUgiLCJvcmlnaW5hbFByZXNlbnRhdGlvbklkIjoiMUktSW1acVNDTkNkN3RuZWhxMU5CUjhvS0pDTDNUS1BWdXZoS2Y0MGJWWncifSwic2hhcmVDb2RlIjoiY2R6ajlkIn0=pearId=magic-pear-metadata-identifier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oYW5kRHJhd2luZyIsInNsaWRlSWQiOiJnMzhmNDk0NmRjMl8yXzEwMjEiLCJjb250ZW50SW5zdGFuY2VJZCI6IjFJLUltWnFTQ05DZDd0bmVocTFOQlI4b0tKQ0wzVEtQVnV2aEtmNDBiVlp3LzI0OTYxMTkzLTUzZDctNGFkMi1hZWVlLTBkZTNhODA2ZjU3YiIsImJpYSI6eyJpbnN0YWxsYXRpb25Eb21haW4iOiJnb2d1YXJkaWFuLmNvbSIsImluc3RhbGxhdGlvblVzZXIiOiJjc2NoYXJuYWdsZUBnb2d1YXJkaWFuLmNvbSIsImluc3RhbGxhdGlvbkRhdGUiOjE2MjAxNTgyMzY0MzUsImluc3RhbGxhdGlvbklkIjoiYmlhLWloR2VscXBhdTFsNlVWTWVDZFpOV2dQVHV2UUdUVDJ3V2ZYM1RqZUgiLCJvcmlnaW5hbFByZXNlbnRhdGlvbklkIjoiMUktSW1acVNDTkNkN3RuZWhxMU5CUjhvS0pDTDNUS1BWdXZoS2Y0MGJWWncifSwic2hhcmVDb2RlIjoiY2R6ajlkIn0=pearId=magic-pear-metadata-identifier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oYW5kRHJhd2luZyIsInNsaWRlSWQiOiJnMzhmNDk0NmRjMl8yXzEwMjEiLCJjb250ZW50SW5zdGFuY2VJZCI6IjFJLUltWnFTQ05DZDd0bmVocTFOQlI4b0tKQ0wzVEtQVnV2aEtmNDBiVlp3LzI0OTYxMTkzLTUzZDctNGFkMi1hZWVlLTBkZTNhODA2ZjU3YiIsImJpYSI6eyJpbnN0YWxsYXRpb25Eb21haW4iOiJnb2d1YXJkaWFuLmNvbSIsImluc3RhbGxhdGlvblVzZXIiOiJjc2NoYXJuYWdsZUBnb2d1YXJkaWFuLmNvbSIsImluc3RhbGxhdGlvbkRhdGUiOjE2MjAxNTgyMzY0MzUsImluc3RhbGxhdGlvbklkIjoiYmlhLWloR2VscXBhdTFsNlVWTWVDZFpOV2dQVHV2UUdUVDJ3V2ZYM1RqZUgiLCJvcmlnaW5hbFByZXNlbnRhdGlvbklkIjoiMUktSW1acVNDTkNkN3RuZWhxMU5CUjhvS0pDTDNUS1BWdXZoS2Y0MGJWWncifSwic2hhcmVDb2RlIjoiY2R6ajlkIn0=pearId=magic-pear-metadata-identifier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RyYWdnYWJsZSIsInNsaWRlSWQiOiJnMzkxNTRkZDBjNV8zXzQ0MiIsImNvbnRlbnRJbnN0YW5jZUlkIjoiMVROWVNtd1JDTUpQWDRkbWFNcWlvbnVYSWV2SnZ5aWZxaEVUcUlMRUwteDAvMGUwZjcwMjYtYmIzYy00ZmZmLTk2NDQtN2Y5OTgyZDQ5NTkxIiwiYmlhIjp7Imluc3RhbGxhdGlvbkRvbWFpbiI6ImdvZ3VhcmRpYW4uY29tIiwiaW5zdGFsbGF0aW9uVXNlciI6ImNzY2hhcm5hZ2xlQGdvZ3VhcmRpYW4uY29tIiwiaW5zdGFsbGF0aW9uRGF0ZSI6MTYyMDE1ODIzNjQzNSwiaW5zdGFsbGF0aW9uSWQiOiJiaWEtaWhHZWxxcGF1MWw2VVZNZUNkWk5XZ1BUdXZRR1RUMndXZlgzVGplSCIsIm9yaWdpbmFsUHJlc2VudGF0aW9uSWQiOiIxSS1JbVpxU0NOQ2Q3dG5laHExTkJSOG9LSkNMM1RLUFZ1dmhLZjQwYlZadyJ9LCJzaGFyZUNvZGUiOiJjZHpqOWQifQ=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890742" y="3892951"/>
            <a:ext cx="1647600" cy="51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ΕΝΟΤΗΤΑ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3359631" y="3892951"/>
            <a:ext cx="1647600" cy="51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890750" y="4103925"/>
            <a:ext cx="27465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είναι καλή συμπεριφορά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3359624" y="4103925"/>
            <a:ext cx="36885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Πως μπορούν οι λέξεις </a:t>
            </a:r>
            <a:endParaRPr b="0" i="0" sz="15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n" sz="15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να αλλάξουν το νόημα</a:t>
            </a:r>
            <a:endParaRPr b="0" i="0" sz="15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2"/>
          <p:cNvGrpSpPr/>
          <p:nvPr/>
        </p:nvGrpSpPr>
        <p:grpSpPr>
          <a:xfrm>
            <a:off x="605631" y="3934634"/>
            <a:ext cx="312852" cy="252526"/>
            <a:chOff x="6458994" y="1641780"/>
            <a:chExt cx="625703" cy="505052"/>
          </a:xfrm>
        </p:grpSpPr>
        <p:sp>
          <p:nvSpPr>
            <p:cNvPr id="27" name="Google Shape;27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066185" y="3934634"/>
            <a:ext cx="312852" cy="252526"/>
            <a:chOff x="6458994" y="1641780"/>
            <a:chExt cx="625703" cy="505052"/>
          </a:xfrm>
        </p:grpSpPr>
        <p:sp>
          <p:nvSpPr>
            <p:cNvPr id="30" name="Google Shape;30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33" name="Google Shape;33;p2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" name="Google Shape;118;p2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173" y="1033475"/>
            <a:ext cx="4131024" cy="24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"/>
          <p:cNvSpPr txBox="1"/>
          <p:nvPr/>
        </p:nvSpPr>
        <p:spPr>
          <a:xfrm>
            <a:off x="387961" y="1550508"/>
            <a:ext cx="4387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Arial"/>
              <a:buNone/>
            </a:pPr>
            <a:r>
              <a:rPr b="1" i="0" lang="en" sz="2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Γιατί ήταν οι διάλογοι διαφορετικοί;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098276" y="711878"/>
            <a:ext cx="3353520" cy="31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3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"/>
          <p:cNvSpPr txBox="1"/>
          <p:nvPr/>
        </p:nvSpPr>
        <p:spPr>
          <a:xfrm>
            <a:off x="387961" y="1550508"/>
            <a:ext cx="4387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Arial"/>
              <a:buNone/>
            </a:pPr>
            <a:r>
              <a:rPr b="1" i="0" lang="en" sz="2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Τι μας δείχνει αυτό το πείραμα για το πως χρησιμοποιούμε κείμενο για να περιγράψουμε μια εικόνα;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098276" y="711878"/>
            <a:ext cx="3353520" cy="31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4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5"/>
          <p:cNvPicPr preferRelativeResize="0"/>
          <p:nvPr/>
        </p:nvPicPr>
        <p:blipFill rotWithShape="1">
          <a:blip r:embed="rId3">
            <a:alphaModFix/>
          </a:blip>
          <a:srcRect b="15284" l="0" r="0" t="19257"/>
          <a:stretch/>
        </p:blipFill>
        <p:spPr>
          <a:xfrm>
            <a:off x="0" y="0"/>
            <a:ext cx="9144000" cy="33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5"/>
          <p:cNvSpPr/>
          <p:nvPr/>
        </p:nvSpPr>
        <p:spPr>
          <a:xfrm>
            <a:off x="0" y="0"/>
            <a:ext cx="9144000" cy="3366810"/>
          </a:xfrm>
          <a:custGeom>
            <a:rect b="b" l="l" r="r" t="t"/>
            <a:pathLst>
              <a:path extrusionOk="0" h="3366810" w="9144000">
                <a:moveTo>
                  <a:pt x="0" y="0"/>
                </a:moveTo>
                <a:lnTo>
                  <a:pt x="9144000" y="0"/>
                </a:lnTo>
                <a:lnTo>
                  <a:pt x="9144000" y="3366810"/>
                </a:lnTo>
                <a:lnTo>
                  <a:pt x="6553876" y="3366810"/>
                </a:lnTo>
                <a:lnTo>
                  <a:pt x="6615887" y="3238084"/>
                </a:lnTo>
                <a:cubicBezTo>
                  <a:pt x="6728134" y="2972702"/>
                  <a:pt x="6790204" y="2680929"/>
                  <a:pt x="6790204" y="2374659"/>
                </a:cubicBezTo>
                <a:cubicBezTo>
                  <a:pt x="6790204" y="1149579"/>
                  <a:pt x="5797081" y="156456"/>
                  <a:pt x="4572001" y="156456"/>
                </a:cubicBezTo>
                <a:cubicBezTo>
                  <a:pt x="3346921" y="156456"/>
                  <a:pt x="2353798" y="1149579"/>
                  <a:pt x="2353798" y="2374659"/>
                </a:cubicBezTo>
                <a:cubicBezTo>
                  <a:pt x="2353798" y="2680929"/>
                  <a:pt x="2415868" y="2972702"/>
                  <a:pt x="2528116" y="3238084"/>
                </a:cubicBezTo>
                <a:lnTo>
                  <a:pt x="2590126" y="3366810"/>
                </a:lnTo>
                <a:lnTo>
                  <a:pt x="0" y="33668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735061" y="3617570"/>
            <a:ext cx="767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Για το σπίτι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5">
            <a:hlinkClick r:id="rId4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6"/>
          <p:cNvSpPr txBox="1"/>
          <p:nvPr/>
        </p:nvSpPr>
        <p:spPr>
          <a:xfrm>
            <a:off x="106781" y="293799"/>
            <a:ext cx="893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Arial"/>
              <a:buNone/>
            </a:pPr>
            <a:r>
              <a:rPr b="1" i="0" lang="en" sz="2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Ποιο είναι το πιο σημαντικό πράγμα που έμαθες σήμερα;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"/>
          <p:cNvSpPr txBox="1"/>
          <p:nvPr/>
        </p:nvSpPr>
        <p:spPr>
          <a:xfrm>
            <a:off x="879592" y="379062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ΕΝΟΤΗΤΑ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7"/>
          <p:cNvSpPr txBox="1"/>
          <p:nvPr/>
        </p:nvSpPr>
        <p:spPr>
          <a:xfrm>
            <a:off x="3348481" y="379062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7"/>
          <p:cNvSpPr txBox="1"/>
          <p:nvPr/>
        </p:nvSpPr>
        <p:spPr>
          <a:xfrm>
            <a:off x="879591" y="4001604"/>
            <a:ext cx="2205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είναι καλή συμπεριφορά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7"/>
          <p:cNvSpPr txBox="1"/>
          <p:nvPr/>
        </p:nvSpPr>
        <p:spPr>
          <a:xfrm>
            <a:off x="3348474" y="4001600"/>
            <a:ext cx="3571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Πως μπορούν οι λέξεις </a:t>
            </a:r>
            <a:endParaRPr b="0" i="0" sz="15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να αλλάξουν το νόημα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7"/>
          <p:cNvSpPr txBox="1"/>
          <p:nvPr/>
        </p:nvSpPr>
        <p:spPr>
          <a:xfrm>
            <a:off x="471127" y="1632934"/>
            <a:ext cx="4611946" cy="13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</a:pPr>
            <a:r>
              <a:rPr b="1" i="0" lang="en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Τέλος.</a:t>
            </a:r>
            <a:endParaRPr b="0" i="0" sz="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17"/>
          <p:cNvGrpSpPr/>
          <p:nvPr/>
        </p:nvGrpSpPr>
        <p:grpSpPr>
          <a:xfrm>
            <a:off x="594476" y="3832309"/>
            <a:ext cx="312851" cy="252526"/>
            <a:chOff x="6458994" y="1641780"/>
            <a:chExt cx="625703" cy="505052"/>
          </a:xfrm>
        </p:grpSpPr>
        <p:sp>
          <p:nvSpPr>
            <p:cNvPr id="374" name="Google Shape;374;p17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6" name="Google Shape;376;p17"/>
          <p:cNvGrpSpPr/>
          <p:nvPr/>
        </p:nvGrpSpPr>
        <p:grpSpPr>
          <a:xfrm>
            <a:off x="3055030" y="3832309"/>
            <a:ext cx="312851" cy="252526"/>
            <a:chOff x="6458994" y="1641780"/>
            <a:chExt cx="625703" cy="505052"/>
          </a:xfrm>
        </p:grpSpPr>
        <p:sp>
          <p:nvSpPr>
            <p:cNvPr id="377" name="Google Shape;377;p17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9" name="Google Shape;379;p17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380" name="Google Shape;380;p17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5" name="Google Shape;465;p17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/>
        </p:nvSpPr>
        <p:spPr>
          <a:xfrm>
            <a:off x="4522214" y="549849"/>
            <a:ext cx="4621785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ότι επικοινωνούμε με το νόημα του βγάζουν συνδυασμοί λέξεων και εικόνων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3"/>
          <p:cNvGrpSpPr/>
          <p:nvPr/>
        </p:nvGrpSpPr>
        <p:grpSpPr>
          <a:xfrm>
            <a:off x="4011558" y="286582"/>
            <a:ext cx="379884" cy="379884"/>
            <a:chOff x="3900092" y="1196022"/>
            <a:chExt cx="535500" cy="535500"/>
          </a:xfrm>
        </p:grpSpPr>
        <p:sp>
          <p:nvSpPr>
            <p:cNvPr id="126" name="Google Shape;126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8" name="Google Shape;128;p3"/>
          <p:cNvSpPr txBox="1"/>
          <p:nvPr/>
        </p:nvSpPr>
        <p:spPr>
          <a:xfrm>
            <a:off x="4522215" y="1145852"/>
            <a:ext cx="273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Κατανόησε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4011558" y="2233355"/>
            <a:ext cx="379884" cy="379884"/>
            <a:chOff x="3900092" y="1196022"/>
            <a:chExt cx="535500" cy="535500"/>
          </a:xfrm>
        </p:grpSpPr>
        <p:sp>
          <p:nvSpPr>
            <p:cNvPr id="130" name="Google Shape;130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4522214" y="2115574"/>
            <a:ext cx="3379725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Αναγνώρισε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4522215" y="2510697"/>
            <a:ext cx="4197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τη δύναμη των λέξεων, ειδικά όταν συνοδεύονται από εικόνες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3"/>
          <p:cNvGrpSpPr/>
          <p:nvPr/>
        </p:nvGrpSpPr>
        <p:grpSpPr>
          <a:xfrm>
            <a:off x="4011558" y="3971754"/>
            <a:ext cx="379884" cy="379884"/>
            <a:chOff x="3900092" y="1196022"/>
            <a:chExt cx="535500" cy="535500"/>
          </a:xfrm>
        </p:grpSpPr>
        <p:sp>
          <p:nvSpPr>
            <p:cNvPr id="135" name="Google Shape;135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7" name="Google Shape;137;p3"/>
          <p:cNvSpPr txBox="1"/>
          <p:nvPr/>
        </p:nvSpPr>
        <p:spPr>
          <a:xfrm>
            <a:off x="4522215" y="3853973"/>
            <a:ext cx="273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Ανέπτυξε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4522215" y="4236175"/>
            <a:ext cx="3983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την συνήθεια να ρωτάς «Ποιος το ανέβασε αυτό και γιατί;»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730975" y="1802324"/>
            <a:ext cx="2737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Μάθημα</a:t>
            </a:r>
            <a:br>
              <a:rPr b="1" i="0" lang="en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Στόχοι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3"/>
          <p:cNvGrpSpPr/>
          <p:nvPr/>
        </p:nvGrpSpPr>
        <p:grpSpPr>
          <a:xfrm>
            <a:off x="4011558" y="3153217"/>
            <a:ext cx="379884" cy="379884"/>
            <a:chOff x="3900092" y="1196022"/>
            <a:chExt cx="535500" cy="535500"/>
          </a:xfrm>
        </p:grpSpPr>
        <p:sp>
          <p:nvSpPr>
            <p:cNvPr id="142" name="Google Shape;142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4011558" y="1263720"/>
            <a:ext cx="379884" cy="379884"/>
            <a:chOff x="3900092" y="1196022"/>
            <a:chExt cx="535500" cy="535500"/>
          </a:xfrm>
        </p:grpSpPr>
        <p:sp>
          <p:nvSpPr>
            <p:cNvPr id="145" name="Google Shape;145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7" name="Google Shape;147;p3"/>
          <p:cNvSpPr txBox="1"/>
          <p:nvPr/>
        </p:nvSpPr>
        <p:spPr>
          <a:xfrm>
            <a:off x="4522215" y="3375752"/>
            <a:ext cx="41979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πως να δημιουργείς περιεχόμενο με υπευθυνότητα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4522225" y="1543491"/>
            <a:ext cx="41979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πώς μια λεζάντα μπορεί να αλλάξει το νόημα μιας εικόνας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4522215" y="168714"/>
            <a:ext cx="273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Διαπίστωσε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4522215" y="3020109"/>
            <a:ext cx="273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Κατάλαβε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/>
          <p:nvPr/>
        </p:nvSpPr>
        <p:spPr>
          <a:xfrm>
            <a:off x="2280486" y="3216225"/>
            <a:ext cx="545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lang="en" sz="2400">
                <a:solidFill>
                  <a:schemeClr val="dk2"/>
                </a:solidFill>
              </a:rPr>
              <a:t>ώ</a:t>
            </a: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ς μπορούν οι λέξεις να αλλάξουν μια εικόνα;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>
            <a:off x="5560944" y="1095883"/>
            <a:ext cx="1297975" cy="1544908"/>
            <a:chOff x="5560944" y="1095883"/>
            <a:chExt cx="1297975" cy="1544908"/>
          </a:xfrm>
        </p:grpSpPr>
        <p:sp>
          <p:nvSpPr>
            <p:cNvPr id="157" name="Google Shape;157;p4"/>
            <p:cNvSpPr/>
            <p:nvPr/>
          </p:nvSpPr>
          <p:spPr>
            <a:xfrm>
              <a:off x="5795212" y="2115269"/>
              <a:ext cx="538185" cy="506527"/>
            </a:xfrm>
            <a:custGeom>
              <a:rect b="b" l="l" r="r" t="t"/>
              <a:pathLst>
                <a:path extrusionOk="0" h="506527" w="538185">
                  <a:moveTo>
                    <a:pt x="533436" y="292836"/>
                  </a:moveTo>
                  <a:lnTo>
                    <a:pt x="333991" y="508110"/>
                  </a:lnTo>
                  <a:lnTo>
                    <a:pt x="23743" y="23743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560944" y="1095883"/>
              <a:ext cx="1297975" cy="696475"/>
            </a:xfrm>
            <a:custGeom>
              <a:rect b="b" l="l" r="r" t="t"/>
              <a:pathLst>
                <a:path extrusionOk="0" h="696475" w="1297975">
                  <a:moveTo>
                    <a:pt x="1290062" y="533437"/>
                  </a:moveTo>
                  <a:lnTo>
                    <a:pt x="337157" y="23743"/>
                  </a:lnTo>
                  <a:lnTo>
                    <a:pt x="23743" y="175702"/>
                  </a:lnTo>
                  <a:lnTo>
                    <a:pt x="998808" y="688561"/>
                  </a:lnTo>
                  <a:close/>
                </a:path>
              </a:pathLst>
            </a:custGeom>
            <a:solidFill>
              <a:srgbClr val="43EF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560944" y="1247841"/>
              <a:ext cx="1013054" cy="1392950"/>
            </a:xfrm>
            <a:custGeom>
              <a:rect b="b" l="l" r="r" t="t"/>
              <a:pathLst>
                <a:path extrusionOk="0" h="1392950" w="1013054">
                  <a:moveTo>
                    <a:pt x="23743" y="23743"/>
                  </a:moveTo>
                  <a:lnTo>
                    <a:pt x="26909" y="774037"/>
                  </a:lnTo>
                  <a:lnTo>
                    <a:pt x="258012" y="891172"/>
                  </a:lnTo>
                  <a:lnTo>
                    <a:pt x="568260" y="1375538"/>
                  </a:lnTo>
                  <a:lnTo>
                    <a:pt x="561929" y="1049461"/>
                  </a:lnTo>
                  <a:lnTo>
                    <a:pt x="1001974" y="1280564"/>
                  </a:lnTo>
                  <a:lnTo>
                    <a:pt x="998808" y="1277399"/>
                  </a:lnTo>
                  <a:lnTo>
                    <a:pt x="998808" y="5366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536008" y="1605576"/>
              <a:ext cx="316579" cy="918080"/>
            </a:xfrm>
            <a:custGeom>
              <a:rect b="b" l="l" r="r" t="t"/>
              <a:pathLst>
                <a:path extrusionOk="0" h="918080" w="316579">
                  <a:moveTo>
                    <a:pt x="314997" y="23743"/>
                  </a:moveTo>
                  <a:lnTo>
                    <a:pt x="23743" y="178867"/>
                  </a:lnTo>
                  <a:lnTo>
                    <a:pt x="23743" y="919664"/>
                  </a:lnTo>
                  <a:lnTo>
                    <a:pt x="314997" y="770871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" name="Google Shape;161;p4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2051887" y="1862046"/>
            <a:ext cx="101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Ας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2280475" y="2138925"/>
            <a:ext cx="42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1" i="0" lang="en" sz="5800" u="none" cap="none" strike="noStrike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μιλήσουμε.</a:t>
            </a:r>
            <a:endParaRPr b="1" i="0" sz="5800" u="none" cap="none" strike="noStrike">
              <a:solidFill>
                <a:srgbClr val="0F9D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113" y="114700"/>
            <a:ext cx="5471675" cy="4064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/>
          <p:nvPr/>
        </p:nvSpPr>
        <p:spPr>
          <a:xfrm>
            <a:off x="0" y="0"/>
            <a:ext cx="9144000" cy="3366810"/>
          </a:xfrm>
          <a:custGeom>
            <a:rect b="b" l="l" r="r" t="t"/>
            <a:pathLst>
              <a:path extrusionOk="0" h="3366810" w="9144000">
                <a:moveTo>
                  <a:pt x="0" y="0"/>
                </a:moveTo>
                <a:lnTo>
                  <a:pt x="9144000" y="0"/>
                </a:lnTo>
                <a:lnTo>
                  <a:pt x="9144000" y="3366810"/>
                </a:lnTo>
                <a:lnTo>
                  <a:pt x="6553876" y="3366810"/>
                </a:lnTo>
                <a:lnTo>
                  <a:pt x="6615887" y="3238084"/>
                </a:lnTo>
                <a:cubicBezTo>
                  <a:pt x="6728134" y="2972702"/>
                  <a:pt x="6790204" y="2680929"/>
                  <a:pt x="6790204" y="2374659"/>
                </a:cubicBezTo>
                <a:cubicBezTo>
                  <a:pt x="6790204" y="1149579"/>
                  <a:pt x="5797081" y="156456"/>
                  <a:pt x="4572001" y="156456"/>
                </a:cubicBezTo>
                <a:cubicBezTo>
                  <a:pt x="3346921" y="156456"/>
                  <a:pt x="2353798" y="1149579"/>
                  <a:pt x="2353798" y="2374659"/>
                </a:cubicBezTo>
                <a:cubicBezTo>
                  <a:pt x="2353798" y="2680929"/>
                  <a:pt x="2415868" y="2972702"/>
                  <a:pt x="2528116" y="3238084"/>
                </a:cubicBezTo>
                <a:lnTo>
                  <a:pt x="2590126" y="3366810"/>
                </a:lnTo>
                <a:lnTo>
                  <a:pt x="0" y="33668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1671751" y="4284700"/>
            <a:ext cx="68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Πως μπορούν οι λέξεις να αλλάξουν μια εικόνα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637973" y="3617570"/>
            <a:ext cx="767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Δραστηριότητα!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2808428" y="3319745"/>
            <a:ext cx="662400" cy="9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428924" y="3319745"/>
            <a:ext cx="662400" cy="9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5273728" y="3319745"/>
            <a:ext cx="662400" cy="9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990012" y="619200"/>
            <a:ext cx="2202360" cy="256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/>
          <p:nvPr/>
        </p:nvSpPr>
        <p:spPr>
          <a:xfrm>
            <a:off x="2741887" y="2402657"/>
            <a:ext cx="261884" cy="512624"/>
          </a:xfrm>
          <a:custGeom>
            <a:rect b="b" l="l" r="r" t="t"/>
            <a:pathLst>
              <a:path extrusionOk="0" h="512624" w="261884">
                <a:moveTo>
                  <a:pt x="269" y="269"/>
                </a:moveTo>
                <a:lnTo>
                  <a:pt x="173930" y="79949"/>
                </a:lnTo>
                <a:lnTo>
                  <a:pt x="262525" y="513451"/>
                </a:lnTo>
                <a:lnTo>
                  <a:pt x="112267" y="449559"/>
                </a:lnTo>
                <a:lnTo>
                  <a:pt x="21629" y="122482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741887" y="2275616"/>
            <a:ext cx="191305" cy="206164"/>
          </a:xfrm>
          <a:custGeom>
            <a:rect b="b" l="l" r="r" t="t"/>
            <a:pathLst>
              <a:path extrusionOk="0" h="206164" w="191305">
                <a:moveTo>
                  <a:pt x="34073" y="269"/>
                </a:moveTo>
                <a:lnTo>
                  <a:pt x="192503" y="67133"/>
                </a:lnTo>
                <a:lnTo>
                  <a:pt x="173930" y="206991"/>
                </a:lnTo>
                <a:lnTo>
                  <a:pt x="269" y="127311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3555400" y="2336536"/>
            <a:ext cx="48290" cy="315747"/>
          </a:xfrm>
          <a:custGeom>
            <a:rect b="b" l="l" r="r" t="t"/>
            <a:pathLst>
              <a:path extrusionOk="0" h="315747" w="48290">
                <a:moveTo>
                  <a:pt x="269" y="269"/>
                </a:moveTo>
                <a:lnTo>
                  <a:pt x="49489" y="299300"/>
                </a:lnTo>
                <a:lnTo>
                  <a:pt x="36487" y="31694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3591618" y="2635567"/>
            <a:ext cx="72436" cy="291601"/>
          </a:xfrm>
          <a:custGeom>
            <a:rect b="b" l="l" r="r" t="t"/>
            <a:pathLst>
              <a:path extrusionOk="0" h="291601" w="72436">
                <a:moveTo>
                  <a:pt x="72705" y="292800"/>
                </a:moveTo>
                <a:lnTo>
                  <a:pt x="13271" y="269"/>
                </a:lnTo>
                <a:lnTo>
                  <a:pt x="269" y="17914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3540912" y="2336536"/>
            <a:ext cx="122584" cy="590632"/>
          </a:xfrm>
          <a:custGeom>
            <a:rect b="b" l="l" r="r" t="t"/>
            <a:pathLst>
              <a:path extrusionOk="0" h="590632" w="122584">
                <a:moveTo>
                  <a:pt x="269" y="322888"/>
                </a:moveTo>
                <a:lnTo>
                  <a:pt x="123411" y="591831"/>
                </a:lnTo>
                <a:lnTo>
                  <a:pt x="50974" y="316945"/>
                </a:lnTo>
                <a:lnTo>
                  <a:pt x="14756" y="26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775690" y="2234754"/>
            <a:ext cx="614778" cy="193162"/>
          </a:xfrm>
          <a:custGeom>
            <a:rect b="b" l="l" r="r" t="t"/>
            <a:pathLst>
              <a:path extrusionOk="0" h="193162" w="614778">
                <a:moveTo>
                  <a:pt x="269" y="41131"/>
                </a:moveTo>
                <a:lnTo>
                  <a:pt x="267726" y="269"/>
                </a:lnTo>
                <a:lnTo>
                  <a:pt x="616162" y="194732"/>
                </a:lnTo>
                <a:lnTo>
                  <a:pt x="158700" y="10799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043146" y="2234754"/>
            <a:ext cx="497766" cy="193162"/>
          </a:xfrm>
          <a:custGeom>
            <a:rect b="b" l="l" r="r" t="t"/>
            <a:pathLst>
              <a:path extrusionOk="0" h="193162" w="497766">
                <a:moveTo>
                  <a:pt x="498035" y="84406"/>
                </a:moveTo>
                <a:lnTo>
                  <a:pt x="381580" y="20700"/>
                </a:lnTo>
                <a:lnTo>
                  <a:pt x="322888" y="17914"/>
                </a:lnTo>
                <a:lnTo>
                  <a:pt x="218692" y="41131"/>
                </a:lnTo>
                <a:lnTo>
                  <a:pt x="74563" y="3984"/>
                </a:lnTo>
                <a:lnTo>
                  <a:pt x="269" y="269"/>
                </a:lnTo>
                <a:lnTo>
                  <a:pt x="348705" y="19473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2915547" y="2342480"/>
            <a:ext cx="508910" cy="239596"/>
          </a:xfrm>
          <a:custGeom>
            <a:rect b="b" l="l" r="r" t="t"/>
            <a:pathLst>
              <a:path extrusionOk="0" h="239596" w="508910">
                <a:moveTo>
                  <a:pt x="18843" y="269"/>
                </a:moveTo>
                <a:lnTo>
                  <a:pt x="269" y="140127"/>
                </a:lnTo>
                <a:lnTo>
                  <a:pt x="509179" y="239866"/>
                </a:lnTo>
                <a:lnTo>
                  <a:pt x="476304" y="8700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3391583" y="2318892"/>
            <a:ext cx="189448" cy="261884"/>
          </a:xfrm>
          <a:custGeom>
            <a:rect b="b" l="l" r="r" t="t"/>
            <a:pathLst>
              <a:path extrusionOk="0" h="261884" w="189448">
                <a:moveTo>
                  <a:pt x="191018" y="127311"/>
                </a:moveTo>
                <a:lnTo>
                  <a:pt x="149599" y="269"/>
                </a:lnTo>
                <a:lnTo>
                  <a:pt x="269" y="110595"/>
                </a:lnTo>
                <a:lnTo>
                  <a:pt x="33144" y="26345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2915547" y="2482337"/>
            <a:ext cx="508910" cy="432759"/>
          </a:xfrm>
          <a:custGeom>
            <a:rect b="b" l="l" r="r" t="t"/>
            <a:pathLst>
              <a:path extrusionOk="0" h="432759" w="508910">
                <a:moveTo>
                  <a:pt x="269" y="269"/>
                </a:moveTo>
                <a:lnTo>
                  <a:pt x="88864" y="433771"/>
                </a:lnTo>
                <a:lnTo>
                  <a:pt x="509179" y="10000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3424457" y="2445933"/>
            <a:ext cx="157873" cy="417900"/>
          </a:xfrm>
          <a:custGeom>
            <a:rect b="b" l="l" r="r" t="t"/>
            <a:pathLst>
              <a:path extrusionOk="0" h="417900" w="157873">
                <a:moveTo>
                  <a:pt x="158143" y="269"/>
                </a:moveTo>
                <a:lnTo>
                  <a:pt x="269" y="136412"/>
                </a:lnTo>
                <a:lnTo>
                  <a:pt x="67690" y="41817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3004142" y="2582076"/>
            <a:ext cx="486621" cy="332463"/>
          </a:xfrm>
          <a:custGeom>
            <a:rect b="b" l="l" r="r" t="t"/>
            <a:pathLst>
              <a:path extrusionOk="0" h="332463" w="486621">
                <a:moveTo>
                  <a:pt x="488006" y="282027"/>
                </a:moveTo>
                <a:lnTo>
                  <a:pt x="269" y="334032"/>
                </a:lnTo>
                <a:lnTo>
                  <a:pt x="420584" y="2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3004142" y="2863834"/>
            <a:ext cx="486621" cy="92866"/>
          </a:xfrm>
          <a:custGeom>
            <a:rect b="b" l="l" r="r" t="t"/>
            <a:pathLst>
              <a:path extrusionOk="0" h="92866" w="486621">
                <a:moveTo>
                  <a:pt x="304872" y="71962"/>
                </a:moveTo>
                <a:lnTo>
                  <a:pt x="488006" y="269"/>
                </a:lnTo>
                <a:lnTo>
                  <a:pt x="269" y="52275"/>
                </a:lnTo>
                <a:lnTo>
                  <a:pt x="83106" y="94250"/>
                </a:lnTo>
                <a:lnTo>
                  <a:pt x="179131" y="88678"/>
                </a:lnTo>
                <a:lnTo>
                  <a:pt x="183217" y="90907"/>
                </a:lnTo>
                <a:lnTo>
                  <a:pt x="245809" y="83664"/>
                </a:lnTo>
                <a:lnTo>
                  <a:pt x="249152" y="80878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3039060" y="2933484"/>
            <a:ext cx="174589" cy="40861"/>
          </a:xfrm>
          <a:custGeom>
            <a:rect b="b" l="l" r="r" t="t"/>
            <a:pathLst>
              <a:path extrusionOk="0" h="40861" w="174589">
                <a:moveTo>
                  <a:pt x="269" y="269"/>
                </a:moveTo>
                <a:lnTo>
                  <a:pt x="6398" y="42245"/>
                </a:lnTo>
                <a:lnTo>
                  <a:pt x="175045" y="35373"/>
                </a:lnTo>
                <a:lnTo>
                  <a:pt x="144213" y="19028"/>
                </a:lnTo>
                <a:lnTo>
                  <a:pt x="48188" y="24600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3253025" y="2912496"/>
            <a:ext cx="183876" cy="50148"/>
          </a:xfrm>
          <a:custGeom>
            <a:rect b="b" l="l" r="r" t="t"/>
            <a:pathLst>
              <a:path extrusionOk="0" h="50148" w="183876">
                <a:moveTo>
                  <a:pt x="269" y="32215"/>
                </a:moveTo>
                <a:lnTo>
                  <a:pt x="17728" y="50046"/>
                </a:lnTo>
                <a:lnTo>
                  <a:pt x="184517" y="20328"/>
                </a:lnTo>
                <a:lnTo>
                  <a:pt x="114681" y="269"/>
                </a:lnTo>
                <a:lnTo>
                  <a:pt x="55989" y="2330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045190" y="2968588"/>
            <a:ext cx="169017" cy="209878"/>
          </a:xfrm>
          <a:custGeom>
            <a:rect b="b" l="l" r="r" t="t"/>
            <a:pathLst>
              <a:path extrusionOk="0" h="209878" w="169017">
                <a:moveTo>
                  <a:pt x="269" y="7141"/>
                </a:moveTo>
                <a:lnTo>
                  <a:pt x="55061" y="210148"/>
                </a:lnTo>
                <a:lnTo>
                  <a:pt x="168915" y="2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3127469" y="2932555"/>
            <a:ext cx="310175" cy="241453"/>
          </a:xfrm>
          <a:custGeom>
            <a:rect b="b" l="l" r="r" t="t"/>
            <a:pathLst>
              <a:path extrusionOk="0" h="241453" w="310175">
                <a:moveTo>
                  <a:pt x="143284" y="29987"/>
                </a:moveTo>
                <a:lnTo>
                  <a:pt x="269" y="242652"/>
                </a:lnTo>
                <a:lnTo>
                  <a:pt x="310073" y="2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127469" y="2944442"/>
            <a:ext cx="143014" cy="230309"/>
          </a:xfrm>
          <a:custGeom>
            <a:rect b="b" l="l" r="r" t="t"/>
            <a:pathLst>
              <a:path extrusionOk="0" h="230309" w="143014">
                <a:moveTo>
                  <a:pt x="59890" y="10299"/>
                </a:moveTo>
                <a:lnTo>
                  <a:pt x="122482" y="3055"/>
                </a:lnTo>
                <a:lnTo>
                  <a:pt x="125825" y="269"/>
                </a:lnTo>
                <a:lnTo>
                  <a:pt x="143284" y="18100"/>
                </a:lnTo>
                <a:lnTo>
                  <a:pt x="269" y="230765"/>
                </a:lnTo>
                <a:lnTo>
                  <a:pt x="7513" y="170215"/>
                </a:lnTo>
                <a:lnTo>
                  <a:pt x="86635" y="2441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2899203" y="2234754"/>
            <a:ext cx="546056" cy="157873"/>
          </a:xfrm>
          <a:custGeom>
            <a:rect b="b" l="l" r="r" t="t"/>
            <a:pathLst>
              <a:path extrusionOk="0" h="157873" w="546056">
                <a:moveTo>
                  <a:pt x="144213" y="269"/>
                </a:moveTo>
                <a:lnTo>
                  <a:pt x="269" y="49489"/>
                </a:lnTo>
                <a:lnTo>
                  <a:pt x="120625" y="99451"/>
                </a:lnTo>
                <a:lnTo>
                  <a:pt x="431543" y="157957"/>
                </a:lnTo>
                <a:lnTo>
                  <a:pt x="545954" y="61004"/>
                </a:lnTo>
                <a:lnTo>
                  <a:pt x="466832" y="17914"/>
                </a:lnTo>
                <a:lnTo>
                  <a:pt x="362635" y="41131"/>
                </a:lnTo>
                <a:lnTo>
                  <a:pt x="218506" y="3984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3039060" y="2912496"/>
            <a:ext cx="345464" cy="96581"/>
          </a:xfrm>
          <a:custGeom>
            <a:rect b="b" l="l" r="r" t="t"/>
            <a:pathLst>
              <a:path extrusionOk="0" h="96581" w="345464">
                <a:moveTo>
                  <a:pt x="328646" y="269"/>
                </a:moveTo>
                <a:lnTo>
                  <a:pt x="345919" y="21257"/>
                </a:lnTo>
                <a:lnTo>
                  <a:pt x="216463" y="34444"/>
                </a:lnTo>
                <a:lnTo>
                  <a:pt x="152571" y="97594"/>
                </a:lnTo>
                <a:lnTo>
                  <a:pt x="175045" y="56361"/>
                </a:lnTo>
                <a:lnTo>
                  <a:pt x="149599" y="42988"/>
                </a:lnTo>
                <a:lnTo>
                  <a:pt x="6398" y="63233"/>
                </a:lnTo>
                <a:lnTo>
                  <a:pt x="269" y="21257"/>
                </a:lnTo>
                <a:lnTo>
                  <a:pt x="48188" y="45588"/>
                </a:lnTo>
                <a:lnTo>
                  <a:pt x="269954" y="2330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2741887" y="2402657"/>
            <a:ext cx="261884" cy="512624"/>
          </a:xfrm>
          <a:custGeom>
            <a:rect b="b" l="l" r="r" t="t"/>
            <a:pathLst>
              <a:path extrusionOk="0" h="512624" w="261884">
                <a:moveTo>
                  <a:pt x="269" y="269"/>
                </a:moveTo>
                <a:lnTo>
                  <a:pt x="173930" y="79949"/>
                </a:lnTo>
                <a:lnTo>
                  <a:pt x="262525" y="513451"/>
                </a:lnTo>
                <a:lnTo>
                  <a:pt x="112267" y="449559"/>
                </a:lnTo>
                <a:lnTo>
                  <a:pt x="21629" y="122482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2741887" y="2275616"/>
            <a:ext cx="191305" cy="206164"/>
          </a:xfrm>
          <a:custGeom>
            <a:rect b="b" l="l" r="r" t="t"/>
            <a:pathLst>
              <a:path extrusionOk="0" h="206164" w="191305">
                <a:moveTo>
                  <a:pt x="34073" y="269"/>
                </a:moveTo>
                <a:lnTo>
                  <a:pt x="192503" y="67133"/>
                </a:lnTo>
                <a:lnTo>
                  <a:pt x="173930" y="206991"/>
                </a:lnTo>
                <a:lnTo>
                  <a:pt x="269" y="127311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3555400" y="2336536"/>
            <a:ext cx="48290" cy="315747"/>
          </a:xfrm>
          <a:custGeom>
            <a:rect b="b" l="l" r="r" t="t"/>
            <a:pathLst>
              <a:path extrusionOk="0" h="315747" w="48290">
                <a:moveTo>
                  <a:pt x="269" y="269"/>
                </a:moveTo>
                <a:lnTo>
                  <a:pt x="49489" y="299300"/>
                </a:lnTo>
                <a:lnTo>
                  <a:pt x="36487" y="31694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3591618" y="2635567"/>
            <a:ext cx="72436" cy="291601"/>
          </a:xfrm>
          <a:custGeom>
            <a:rect b="b" l="l" r="r" t="t"/>
            <a:pathLst>
              <a:path extrusionOk="0" h="291601" w="72436">
                <a:moveTo>
                  <a:pt x="72705" y="292800"/>
                </a:moveTo>
                <a:lnTo>
                  <a:pt x="13271" y="269"/>
                </a:lnTo>
                <a:lnTo>
                  <a:pt x="269" y="17914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3540912" y="2336536"/>
            <a:ext cx="122584" cy="590632"/>
          </a:xfrm>
          <a:custGeom>
            <a:rect b="b" l="l" r="r" t="t"/>
            <a:pathLst>
              <a:path extrusionOk="0" h="590632" w="122584">
                <a:moveTo>
                  <a:pt x="269" y="322888"/>
                </a:moveTo>
                <a:lnTo>
                  <a:pt x="123411" y="591831"/>
                </a:lnTo>
                <a:lnTo>
                  <a:pt x="50974" y="316945"/>
                </a:lnTo>
                <a:lnTo>
                  <a:pt x="14756" y="26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775690" y="2234754"/>
            <a:ext cx="614778" cy="193162"/>
          </a:xfrm>
          <a:custGeom>
            <a:rect b="b" l="l" r="r" t="t"/>
            <a:pathLst>
              <a:path extrusionOk="0" h="193162" w="614778">
                <a:moveTo>
                  <a:pt x="269" y="41131"/>
                </a:moveTo>
                <a:lnTo>
                  <a:pt x="267726" y="269"/>
                </a:lnTo>
                <a:lnTo>
                  <a:pt x="616162" y="194732"/>
                </a:lnTo>
                <a:lnTo>
                  <a:pt x="158700" y="10799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3043146" y="2234754"/>
            <a:ext cx="497766" cy="193162"/>
          </a:xfrm>
          <a:custGeom>
            <a:rect b="b" l="l" r="r" t="t"/>
            <a:pathLst>
              <a:path extrusionOk="0" h="193162" w="497766">
                <a:moveTo>
                  <a:pt x="498035" y="84406"/>
                </a:moveTo>
                <a:lnTo>
                  <a:pt x="381580" y="20700"/>
                </a:lnTo>
                <a:lnTo>
                  <a:pt x="322888" y="17914"/>
                </a:lnTo>
                <a:lnTo>
                  <a:pt x="218692" y="41131"/>
                </a:lnTo>
                <a:lnTo>
                  <a:pt x="74563" y="3984"/>
                </a:lnTo>
                <a:lnTo>
                  <a:pt x="269" y="269"/>
                </a:lnTo>
                <a:lnTo>
                  <a:pt x="348705" y="19473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2915547" y="2342480"/>
            <a:ext cx="508910" cy="239596"/>
          </a:xfrm>
          <a:custGeom>
            <a:rect b="b" l="l" r="r" t="t"/>
            <a:pathLst>
              <a:path extrusionOk="0" h="239596" w="508910">
                <a:moveTo>
                  <a:pt x="18843" y="269"/>
                </a:moveTo>
                <a:lnTo>
                  <a:pt x="269" y="140127"/>
                </a:lnTo>
                <a:lnTo>
                  <a:pt x="509179" y="239866"/>
                </a:lnTo>
                <a:lnTo>
                  <a:pt x="476304" y="8700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3391583" y="2318892"/>
            <a:ext cx="189448" cy="261884"/>
          </a:xfrm>
          <a:custGeom>
            <a:rect b="b" l="l" r="r" t="t"/>
            <a:pathLst>
              <a:path extrusionOk="0" h="261884" w="189448">
                <a:moveTo>
                  <a:pt x="191018" y="127311"/>
                </a:moveTo>
                <a:lnTo>
                  <a:pt x="149599" y="269"/>
                </a:lnTo>
                <a:lnTo>
                  <a:pt x="269" y="110595"/>
                </a:lnTo>
                <a:lnTo>
                  <a:pt x="33144" y="26345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2915547" y="2482337"/>
            <a:ext cx="508910" cy="432759"/>
          </a:xfrm>
          <a:custGeom>
            <a:rect b="b" l="l" r="r" t="t"/>
            <a:pathLst>
              <a:path extrusionOk="0" h="432759" w="508910">
                <a:moveTo>
                  <a:pt x="269" y="269"/>
                </a:moveTo>
                <a:lnTo>
                  <a:pt x="88864" y="433771"/>
                </a:lnTo>
                <a:lnTo>
                  <a:pt x="509179" y="10000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3424457" y="2445933"/>
            <a:ext cx="157873" cy="417900"/>
          </a:xfrm>
          <a:custGeom>
            <a:rect b="b" l="l" r="r" t="t"/>
            <a:pathLst>
              <a:path extrusionOk="0" h="417900" w="157873">
                <a:moveTo>
                  <a:pt x="158143" y="269"/>
                </a:moveTo>
                <a:lnTo>
                  <a:pt x="269" y="136412"/>
                </a:lnTo>
                <a:lnTo>
                  <a:pt x="67690" y="41817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3004142" y="2582076"/>
            <a:ext cx="486621" cy="332463"/>
          </a:xfrm>
          <a:custGeom>
            <a:rect b="b" l="l" r="r" t="t"/>
            <a:pathLst>
              <a:path extrusionOk="0" h="332463" w="486621">
                <a:moveTo>
                  <a:pt x="488006" y="282027"/>
                </a:moveTo>
                <a:lnTo>
                  <a:pt x="269" y="334032"/>
                </a:lnTo>
                <a:lnTo>
                  <a:pt x="420584" y="2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3004142" y="2863834"/>
            <a:ext cx="486621" cy="92866"/>
          </a:xfrm>
          <a:custGeom>
            <a:rect b="b" l="l" r="r" t="t"/>
            <a:pathLst>
              <a:path extrusionOk="0" h="92866" w="486621">
                <a:moveTo>
                  <a:pt x="304872" y="71962"/>
                </a:moveTo>
                <a:lnTo>
                  <a:pt x="488006" y="269"/>
                </a:lnTo>
                <a:lnTo>
                  <a:pt x="269" y="52275"/>
                </a:lnTo>
                <a:lnTo>
                  <a:pt x="83106" y="94250"/>
                </a:lnTo>
                <a:lnTo>
                  <a:pt x="179131" y="88678"/>
                </a:lnTo>
                <a:lnTo>
                  <a:pt x="183217" y="90907"/>
                </a:lnTo>
                <a:lnTo>
                  <a:pt x="245809" y="83664"/>
                </a:lnTo>
                <a:lnTo>
                  <a:pt x="249152" y="80878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3039060" y="2933484"/>
            <a:ext cx="174589" cy="40861"/>
          </a:xfrm>
          <a:custGeom>
            <a:rect b="b" l="l" r="r" t="t"/>
            <a:pathLst>
              <a:path extrusionOk="0" h="40861" w="174589">
                <a:moveTo>
                  <a:pt x="269" y="269"/>
                </a:moveTo>
                <a:lnTo>
                  <a:pt x="6398" y="42245"/>
                </a:lnTo>
                <a:lnTo>
                  <a:pt x="175045" y="35373"/>
                </a:lnTo>
                <a:lnTo>
                  <a:pt x="144213" y="19028"/>
                </a:lnTo>
                <a:lnTo>
                  <a:pt x="48188" y="24600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3253025" y="2912496"/>
            <a:ext cx="183876" cy="50148"/>
          </a:xfrm>
          <a:custGeom>
            <a:rect b="b" l="l" r="r" t="t"/>
            <a:pathLst>
              <a:path extrusionOk="0" h="50148" w="183876">
                <a:moveTo>
                  <a:pt x="269" y="32215"/>
                </a:moveTo>
                <a:lnTo>
                  <a:pt x="17728" y="50046"/>
                </a:lnTo>
                <a:lnTo>
                  <a:pt x="184517" y="20328"/>
                </a:lnTo>
                <a:lnTo>
                  <a:pt x="114681" y="269"/>
                </a:lnTo>
                <a:lnTo>
                  <a:pt x="55989" y="2330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3045190" y="2968588"/>
            <a:ext cx="169017" cy="209878"/>
          </a:xfrm>
          <a:custGeom>
            <a:rect b="b" l="l" r="r" t="t"/>
            <a:pathLst>
              <a:path extrusionOk="0" h="209878" w="169017">
                <a:moveTo>
                  <a:pt x="269" y="7141"/>
                </a:moveTo>
                <a:lnTo>
                  <a:pt x="55061" y="210148"/>
                </a:lnTo>
                <a:lnTo>
                  <a:pt x="168915" y="2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127469" y="2932555"/>
            <a:ext cx="310175" cy="241453"/>
          </a:xfrm>
          <a:custGeom>
            <a:rect b="b" l="l" r="r" t="t"/>
            <a:pathLst>
              <a:path extrusionOk="0" h="241453" w="310175">
                <a:moveTo>
                  <a:pt x="143284" y="29987"/>
                </a:moveTo>
                <a:lnTo>
                  <a:pt x="269" y="242652"/>
                </a:lnTo>
                <a:lnTo>
                  <a:pt x="310073" y="2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3127469" y="2944442"/>
            <a:ext cx="143014" cy="230309"/>
          </a:xfrm>
          <a:custGeom>
            <a:rect b="b" l="l" r="r" t="t"/>
            <a:pathLst>
              <a:path extrusionOk="0" h="230309" w="143014">
                <a:moveTo>
                  <a:pt x="59890" y="10299"/>
                </a:moveTo>
                <a:lnTo>
                  <a:pt x="122482" y="3055"/>
                </a:lnTo>
                <a:lnTo>
                  <a:pt x="125825" y="269"/>
                </a:lnTo>
                <a:lnTo>
                  <a:pt x="143284" y="18100"/>
                </a:lnTo>
                <a:lnTo>
                  <a:pt x="269" y="230765"/>
                </a:lnTo>
                <a:lnTo>
                  <a:pt x="7513" y="170215"/>
                </a:lnTo>
                <a:lnTo>
                  <a:pt x="86635" y="2441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2899203" y="2234754"/>
            <a:ext cx="546056" cy="157873"/>
          </a:xfrm>
          <a:custGeom>
            <a:rect b="b" l="l" r="r" t="t"/>
            <a:pathLst>
              <a:path extrusionOk="0" h="157873" w="546056">
                <a:moveTo>
                  <a:pt x="144213" y="269"/>
                </a:moveTo>
                <a:lnTo>
                  <a:pt x="269" y="49489"/>
                </a:lnTo>
                <a:lnTo>
                  <a:pt x="120625" y="99451"/>
                </a:lnTo>
                <a:lnTo>
                  <a:pt x="431543" y="157957"/>
                </a:lnTo>
                <a:lnTo>
                  <a:pt x="545954" y="61004"/>
                </a:lnTo>
                <a:lnTo>
                  <a:pt x="466832" y="17914"/>
                </a:lnTo>
                <a:lnTo>
                  <a:pt x="362635" y="41131"/>
                </a:lnTo>
                <a:lnTo>
                  <a:pt x="218506" y="3984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3039060" y="2912496"/>
            <a:ext cx="345464" cy="96581"/>
          </a:xfrm>
          <a:custGeom>
            <a:rect b="b" l="l" r="r" t="t"/>
            <a:pathLst>
              <a:path extrusionOk="0" h="96581" w="345464">
                <a:moveTo>
                  <a:pt x="328646" y="269"/>
                </a:moveTo>
                <a:lnTo>
                  <a:pt x="345919" y="21257"/>
                </a:lnTo>
                <a:lnTo>
                  <a:pt x="216463" y="34444"/>
                </a:lnTo>
                <a:lnTo>
                  <a:pt x="152571" y="97594"/>
                </a:lnTo>
                <a:lnTo>
                  <a:pt x="175045" y="56361"/>
                </a:lnTo>
                <a:lnTo>
                  <a:pt x="149599" y="42988"/>
                </a:lnTo>
                <a:lnTo>
                  <a:pt x="6398" y="63233"/>
                </a:lnTo>
                <a:lnTo>
                  <a:pt x="269" y="21257"/>
                </a:lnTo>
                <a:lnTo>
                  <a:pt x="48188" y="45588"/>
                </a:lnTo>
                <a:lnTo>
                  <a:pt x="269954" y="2330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2741887" y="2402657"/>
            <a:ext cx="261884" cy="512624"/>
          </a:xfrm>
          <a:custGeom>
            <a:rect b="b" l="l" r="r" t="t"/>
            <a:pathLst>
              <a:path extrusionOk="0" h="512624" w="261884">
                <a:moveTo>
                  <a:pt x="269" y="269"/>
                </a:moveTo>
                <a:lnTo>
                  <a:pt x="173930" y="79949"/>
                </a:lnTo>
                <a:lnTo>
                  <a:pt x="262525" y="513451"/>
                </a:lnTo>
                <a:lnTo>
                  <a:pt x="112267" y="449559"/>
                </a:lnTo>
                <a:lnTo>
                  <a:pt x="21629" y="122482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2741887" y="2275616"/>
            <a:ext cx="191305" cy="206164"/>
          </a:xfrm>
          <a:custGeom>
            <a:rect b="b" l="l" r="r" t="t"/>
            <a:pathLst>
              <a:path extrusionOk="0" h="206164" w="191305">
                <a:moveTo>
                  <a:pt x="34073" y="269"/>
                </a:moveTo>
                <a:lnTo>
                  <a:pt x="192503" y="67133"/>
                </a:lnTo>
                <a:lnTo>
                  <a:pt x="173930" y="206991"/>
                </a:lnTo>
                <a:lnTo>
                  <a:pt x="269" y="127311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3555400" y="2336536"/>
            <a:ext cx="48290" cy="315747"/>
          </a:xfrm>
          <a:custGeom>
            <a:rect b="b" l="l" r="r" t="t"/>
            <a:pathLst>
              <a:path extrusionOk="0" h="315747" w="48290">
                <a:moveTo>
                  <a:pt x="269" y="269"/>
                </a:moveTo>
                <a:lnTo>
                  <a:pt x="49489" y="299300"/>
                </a:lnTo>
                <a:lnTo>
                  <a:pt x="36487" y="31694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3591618" y="2635567"/>
            <a:ext cx="72436" cy="291601"/>
          </a:xfrm>
          <a:custGeom>
            <a:rect b="b" l="l" r="r" t="t"/>
            <a:pathLst>
              <a:path extrusionOk="0" h="291601" w="72436">
                <a:moveTo>
                  <a:pt x="72705" y="292800"/>
                </a:moveTo>
                <a:lnTo>
                  <a:pt x="13271" y="269"/>
                </a:lnTo>
                <a:lnTo>
                  <a:pt x="269" y="17914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3540912" y="2336536"/>
            <a:ext cx="122584" cy="590632"/>
          </a:xfrm>
          <a:custGeom>
            <a:rect b="b" l="l" r="r" t="t"/>
            <a:pathLst>
              <a:path extrusionOk="0" h="590632" w="122584">
                <a:moveTo>
                  <a:pt x="269" y="322888"/>
                </a:moveTo>
                <a:lnTo>
                  <a:pt x="123411" y="591831"/>
                </a:lnTo>
                <a:lnTo>
                  <a:pt x="50974" y="316945"/>
                </a:lnTo>
                <a:lnTo>
                  <a:pt x="14756" y="26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2775690" y="2234754"/>
            <a:ext cx="614778" cy="193162"/>
          </a:xfrm>
          <a:custGeom>
            <a:rect b="b" l="l" r="r" t="t"/>
            <a:pathLst>
              <a:path extrusionOk="0" h="193162" w="614778">
                <a:moveTo>
                  <a:pt x="269" y="41131"/>
                </a:moveTo>
                <a:lnTo>
                  <a:pt x="267726" y="269"/>
                </a:lnTo>
                <a:lnTo>
                  <a:pt x="616162" y="194732"/>
                </a:lnTo>
                <a:lnTo>
                  <a:pt x="158700" y="10799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3043146" y="2234754"/>
            <a:ext cx="497766" cy="193162"/>
          </a:xfrm>
          <a:custGeom>
            <a:rect b="b" l="l" r="r" t="t"/>
            <a:pathLst>
              <a:path extrusionOk="0" h="193162" w="497766">
                <a:moveTo>
                  <a:pt x="498035" y="84406"/>
                </a:moveTo>
                <a:lnTo>
                  <a:pt x="381580" y="20700"/>
                </a:lnTo>
                <a:lnTo>
                  <a:pt x="322888" y="17914"/>
                </a:lnTo>
                <a:lnTo>
                  <a:pt x="218692" y="41131"/>
                </a:lnTo>
                <a:lnTo>
                  <a:pt x="74563" y="3984"/>
                </a:lnTo>
                <a:lnTo>
                  <a:pt x="269" y="269"/>
                </a:lnTo>
                <a:lnTo>
                  <a:pt x="348705" y="19473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2915547" y="2342480"/>
            <a:ext cx="508910" cy="239596"/>
          </a:xfrm>
          <a:custGeom>
            <a:rect b="b" l="l" r="r" t="t"/>
            <a:pathLst>
              <a:path extrusionOk="0" h="239596" w="508910">
                <a:moveTo>
                  <a:pt x="18843" y="269"/>
                </a:moveTo>
                <a:lnTo>
                  <a:pt x="269" y="140127"/>
                </a:lnTo>
                <a:lnTo>
                  <a:pt x="509179" y="239866"/>
                </a:lnTo>
                <a:lnTo>
                  <a:pt x="476304" y="8700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3391583" y="2318892"/>
            <a:ext cx="189448" cy="261884"/>
          </a:xfrm>
          <a:custGeom>
            <a:rect b="b" l="l" r="r" t="t"/>
            <a:pathLst>
              <a:path extrusionOk="0" h="261884" w="189448">
                <a:moveTo>
                  <a:pt x="191018" y="127311"/>
                </a:moveTo>
                <a:lnTo>
                  <a:pt x="149599" y="269"/>
                </a:lnTo>
                <a:lnTo>
                  <a:pt x="269" y="110595"/>
                </a:lnTo>
                <a:lnTo>
                  <a:pt x="33144" y="26345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2915547" y="2482337"/>
            <a:ext cx="508910" cy="432759"/>
          </a:xfrm>
          <a:custGeom>
            <a:rect b="b" l="l" r="r" t="t"/>
            <a:pathLst>
              <a:path extrusionOk="0" h="432759" w="508910">
                <a:moveTo>
                  <a:pt x="269" y="269"/>
                </a:moveTo>
                <a:lnTo>
                  <a:pt x="88864" y="433771"/>
                </a:lnTo>
                <a:lnTo>
                  <a:pt x="509179" y="10000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3424457" y="2445933"/>
            <a:ext cx="157873" cy="417900"/>
          </a:xfrm>
          <a:custGeom>
            <a:rect b="b" l="l" r="r" t="t"/>
            <a:pathLst>
              <a:path extrusionOk="0" h="417900" w="157873">
                <a:moveTo>
                  <a:pt x="158143" y="269"/>
                </a:moveTo>
                <a:lnTo>
                  <a:pt x="269" y="136412"/>
                </a:lnTo>
                <a:lnTo>
                  <a:pt x="67690" y="41817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3004142" y="2582076"/>
            <a:ext cx="486621" cy="332463"/>
          </a:xfrm>
          <a:custGeom>
            <a:rect b="b" l="l" r="r" t="t"/>
            <a:pathLst>
              <a:path extrusionOk="0" h="332463" w="486621">
                <a:moveTo>
                  <a:pt x="488006" y="282027"/>
                </a:moveTo>
                <a:lnTo>
                  <a:pt x="269" y="334032"/>
                </a:lnTo>
                <a:lnTo>
                  <a:pt x="420584" y="2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3004142" y="2863834"/>
            <a:ext cx="486621" cy="92866"/>
          </a:xfrm>
          <a:custGeom>
            <a:rect b="b" l="l" r="r" t="t"/>
            <a:pathLst>
              <a:path extrusionOk="0" h="92866" w="486621">
                <a:moveTo>
                  <a:pt x="304872" y="71962"/>
                </a:moveTo>
                <a:lnTo>
                  <a:pt x="488006" y="269"/>
                </a:lnTo>
                <a:lnTo>
                  <a:pt x="269" y="52275"/>
                </a:lnTo>
                <a:lnTo>
                  <a:pt x="83106" y="94250"/>
                </a:lnTo>
                <a:lnTo>
                  <a:pt x="179131" y="88678"/>
                </a:lnTo>
                <a:lnTo>
                  <a:pt x="183217" y="90907"/>
                </a:lnTo>
                <a:lnTo>
                  <a:pt x="245809" y="83664"/>
                </a:lnTo>
                <a:lnTo>
                  <a:pt x="249152" y="80878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3039060" y="2933484"/>
            <a:ext cx="174589" cy="40861"/>
          </a:xfrm>
          <a:custGeom>
            <a:rect b="b" l="l" r="r" t="t"/>
            <a:pathLst>
              <a:path extrusionOk="0" h="40861" w="174589">
                <a:moveTo>
                  <a:pt x="269" y="269"/>
                </a:moveTo>
                <a:lnTo>
                  <a:pt x="6398" y="42245"/>
                </a:lnTo>
                <a:lnTo>
                  <a:pt x="175045" y="35373"/>
                </a:lnTo>
                <a:lnTo>
                  <a:pt x="144213" y="19028"/>
                </a:lnTo>
                <a:lnTo>
                  <a:pt x="48188" y="24600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3253025" y="2912496"/>
            <a:ext cx="183876" cy="50148"/>
          </a:xfrm>
          <a:custGeom>
            <a:rect b="b" l="l" r="r" t="t"/>
            <a:pathLst>
              <a:path extrusionOk="0" h="50148" w="183876">
                <a:moveTo>
                  <a:pt x="269" y="32215"/>
                </a:moveTo>
                <a:lnTo>
                  <a:pt x="17728" y="50046"/>
                </a:lnTo>
                <a:lnTo>
                  <a:pt x="184517" y="20328"/>
                </a:lnTo>
                <a:lnTo>
                  <a:pt x="114681" y="269"/>
                </a:lnTo>
                <a:lnTo>
                  <a:pt x="55989" y="2330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3045190" y="2968588"/>
            <a:ext cx="169017" cy="209878"/>
          </a:xfrm>
          <a:custGeom>
            <a:rect b="b" l="l" r="r" t="t"/>
            <a:pathLst>
              <a:path extrusionOk="0" h="209878" w="169017">
                <a:moveTo>
                  <a:pt x="269" y="7141"/>
                </a:moveTo>
                <a:lnTo>
                  <a:pt x="55061" y="210148"/>
                </a:lnTo>
                <a:lnTo>
                  <a:pt x="168915" y="2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3127469" y="2932555"/>
            <a:ext cx="310175" cy="241453"/>
          </a:xfrm>
          <a:custGeom>
            <a:rect b="b" l="l" r="r" t="t"/>
            <a:pathLst>
              <a:path extrusionOk="0" h="241453" w="310175">
                <a:moveTo>
                  <a:pt x="143284" y="29987"/>
                </a:moveTo>
                <a:lnTo>
                  <a:pt x="269" y="242652"/>
                </a:lnTo>
                <a:lnTo>
                  <a:pt x="310073" y="2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3127469" y="2944442"/>
            <a:ext cx="143014" cy="230309"/>
          </a:xfrm>
          <a:custGeom>
            <a:rect b="b" l="l" r="r" t="t"/>
            <a:pathLst>
              <a:path extrusionOk="0" h="230309" w="143014">
                <a:moveTo>
                  <a:pt x="59890" y="10299"/>
                </a:moveTo>
                <a:lnTo>
                  <a:pt x="122482" y="3055"/>
                </a:lnTo>
                <a:lnTo>
                  <a:pt x="125825" y="269"/>
                </a:lnTo>
                <a:lnTo>
                  <a:pt x="143284" y="18100"/>
                </a:lnTo>
                <a:lnTo>
                  <a:pt x="269" y="230765"/>
                </a:lnTo>
                <a:lnTo>
                  <a:pt x="7513" y="170215"/>
                </a:lnTo>
                <a:lnTo>
                  <a:pt x="86635" y="2441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4" name="Google Shape;234;p5"/>
          <p:cNvGrpSpPr/>
          <p:nvPr/>
        </p:nvGrpSpPr>
        <p:grpSpPr>
          <a:xfrm rot="-1311787">
            <a:off x="2751836" y="1555950"/>
            <a:ext cx="817806" cy="594919"/>
            <a:chOff x="2796121" y="1679411"/>
            <a:chExt cx="817785" cy="594904"/>
          </a:xfrm>
        </p:grpSpPr>
        <p:sp>
          <p:nvSpPr>
            <p:cNvPr id="235" name="Google Shape;235;p5"/>
            <p:cNvSpPr/>
            <p:nvPr/>
          </p:nvSpPr>
          <p:spPr>
            <a:xfrm>
              <a:off x="2844969" y="1790479"/>
              <a:ext cx="670498" cy="430901"/>
            </a:xfrm>
            <a:custGeom>
              <a:rect b="b" l="l" r="r" t="t"/>
              <a:pathLst>
                <a:path extrusionOk="0" h="430901" w="670498">
                  <a:moveTo>
                    <a:pt x="269" y="316945"/>
                  </a:moveTo>
                  <a:lnTo>
                    <a:pt x="214791" y="269"/>
                  </a:lnTo>
                  <a:lnTo>
                    <a:pt x="671696" y="72705"/>
                  </a:lnTo>
                  <a:lnTo>
                    <a:pt x="600189" y="4311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444888" y="1862916"/>
              <a:ext cx="169017" cy="358465"/>
            </a:xfrm>
            <a:custGeom>
              <a:rect b="b" l="l" r="r" t="t"/>
              <a:pathLst>
                <a:path extrusionOk="0" h="358465" w="169017">
                  <a:moveTo>
                    <a:pt x="170215" y="334032"/>
                  </a:moveTo>
                  <a:lnTo>
                    <a:pt x="71777" y="269"/>
                  </a:lnTo>
                  <a:lnTo>
                    <a:pt x="269" y="3587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059491" y="1767263"/>
              <a:ext cx="456904" cy="94724"/>
            </a:xfrm>
            <a:custGeom>
              <a:rect b="b" l="l" r="r" t="t"/>
              <a:pathLst>
                <a:path extrusionOk="0" h="94724" w="456904">
                  <a:moveTo>
                    <a:pt x="110781" y="269"/>
                  </a:moveTo>
                  <a:lnTo>
                    <a:pt x="269" y="23486"/>
                  </a:lnTo>
                  <a:lnTo>
                    <a:pt x="457174" y="95922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310603" y="1732159"/>
              <a:ext cx="39004" cy="85437"/>
            </a:xfrm>
            <a:custGeom>
              <a:rect b="b" l="l" r="r" t="t"/>
              <a:pathLst>
                <a:path extrusionOk="0" h="85437" w="39004">
                  <a:moveTo>
                    <a:pt x="269" y="269"/>
                  </a:moveTo>
                  <a:lnTo>
                    <a:pt x="40202" y="85335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310603" y="1732159"/>
              <a:ext cx="18573" cy="79865"/>
            </a:xfrm>
            <a:custGeom>
              <a:rect b="b" l="l" r="r" t="t"/>
              <a:pathLst>
                <a:path extrusionOk="0" h="79865" w="18573">
                  <a:moveTo>
                    <a:pt x="4913" y="75491"/>
                  </a:moveTo>
                  <a:lnTo>
                    <a:pt x="269" y="269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899203" y="1679411"/>
              <a:ext cx="111440" cy="208021"/>
            </a:xfrm>
            <a:custGeom>
              <a:rect b="b" l="l" r="r" t="t"/>
              <a:pathLst>
                <a:path extrusionOk="0" h="208021" w="111440">
                  <a:moveTo>
                    <a:pt x="99637" y="269"/>
                  </a:moveTo>
                  <a:lnTo>
                    <a:pt x="111709" y="148113"/>
                  </a:lnTo>
                  <a:lnTo>
                    <a:pt x="87007" y="166872"/>
                  </a:lnTo>
                  <a:lnTo>
                    <a:pt x="69919" y="189717"/>
                  </a:lnTo>
                  <a:lnTo>
                    <a:pt x="269" y="209405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998570" y="1679411"/>
              <a:ext cx="20430" cy="146729"/>
            </a:xfrm>
            <a:custGeom>
              <a:rect b="b" l="l" r="r" t="t"/>
              <a:pathLst>
                <a:path extrusionOk="0" h="146729" w="20430">
                  <a:moveTo>
                    <a:pt x="21257" y="141427"/>
                  </a:moveTo>
                  <a:lnTo>
                    <a:pt x="269" y="269"/>
                  </a:lnTo>
                  <a:lnTo>
                    <a:pt x="12342" y="14811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2899203" y="1868859"/>
              <a:ext cx="68721" cy="40861"/>
            </a:xfrm>
            <a:custGeom>
              <a:rect b="b" l="l" r="r" t="t"/>
              <a:pathLst>
                <a:path extrusionOk="0" h="40861" w="68721">
                  <a:moveTo>
                    <a:pt x="269" y="19957"/>
                  </a:moveTo>
                  <a:lnTo>
                    <a:pt x="13828" y="41131"/>
                  </a:lnTo>
                  <a:lnTo>
                    <a:pt x="30915" y="37787"/>
                  </a:lnTo>
                  <a:lnTo>
                    <a:pt x="69919" y="2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796121" y="1790479"/>
              <a:ext cx="263741" cy="293459"/>
            </a:xfrm>
            <a:custGeom>
              <a:rect b="b" l="l" r="r" t="t"/>
              <a:pathLst>
                <a:path extrusionOk="0" h="293459" w="263741">
                  <a:moveTo>
                    <a:pt x="263639" y="269"/>
                  </a:moveTo>
                  <a:lnTo>
                    <a:pt x="190089" y="55804"/>
                  </a:lnTo>
                  <a:lnTo>
                    <a:pt x="173001" y="78649"/>
                  </a:lnTo>
                  <a:lnTo>
                    <a:pt x="133997" y="116167"/>
                  </a:lnTo>
                  <a:lnTo>
                    <a:pt x="125454" y="117839"/>
                  </a:lnTo>
                  <a:lnTo>
                    <a:pt x="269" y="29354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796121" y="1790479"/>
              <a:ext cx="263741" cy="315747"/>
            </a:xfrm>
            <a:custGeom>
              <a:rect b="b" l="l" r="r" t="t"/>
              <a:pathLst>
                <a:path extrusionOk="0" h="315747" w="263741">
                  <a:moveTo>
                    <a:pt x="49117" y="316945"/>
                  </a:moveTo>
                  <a:lnTo>
                    <a:pt x="269" y="293543"/>
                  </a:lnTo>
                  <a:lnTo>
                    <a:pt x="263639" y="2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844969" y="2107155"/>
              <a:ext cx="768937" cy="167160"/>
            </a:xfrm>
            <a:custGeom>
              <a:rect b="b" l="l" r="r" t="t"/>
              <a:pathLst>
                <a:path extrusionOk="0" h="167160" w="768937">
                  <a:moveTo>
                    <a:pt x="269" y="269"/>
                  </a:moveTo>
                  <a:lnTo>
                    <a:pt x="272740" y="131583"/>
                  </a:lnTo>
                  <a:lnTo>
                    <a:pt x="416870" y="168730"/>
                  </a:lnTo>
                  <a:lnTo>
                    <a:pt x="770135" y="89793"/>
                  </a:lnTo>
                  <a:lnTo>
                    <a:pt x="600189" y="114495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021406" y="1945558"/>
              <a:ext cx="111440" cy="107725"/>
            </a:xfrm>
            <a:custGeom>
              <a:rect b="b" l="l" r="r" t="t"/>
              <a:pathLst>
                <a:path extrusionOk="0" h="107725" w="111440">
                  <a:moveTo>
                    <a:pt x="111347" y="54699"/>
                  </a:moveTo>
                  <a:cubicBezTo>
                    <a:pt x="111347" y="84138"/>
                    <a:pt x="86733" y="108004"/>
                    <a:pt x="56370" y="108004"/>
                  </a:cubicBezTo>
                  <a:cubicBezTo>
                    <a:pt x="26007" y="108004"/>
                    <a:pt x="1393" y="84138"/>
                    <a:pt x="1393" y="54699"/>
                  </a:cubicBezTo>
                  <a:cubicBezTo>
                    <a:pt x="1393" y="25259"/>
                    <a:pt x="26007" y="1393"/>
                    <a:pt x="56370" y="1393"/>
                  </a:cubicBezTo>
                  <a:cubicBezTo>
                    <a:pt x="86733" y="1393"/>
                    <a:pt x="111347" y="25259"/>
                    <a:pt x="111347" y="5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506670" y="2004691"/>
              <a:ext cx="57577" cy="113297"/>
            </a:xfrm>
            <a:custGeom>
              <a:rect b="b" l="l" r="r" t="t"/>
              <a:pathLst>
                <a:path extrusionOk="0" h="113297" w="57577">
                  <a:moveTo>
                    <a:pt x="45498" y="53781"/>
                  </a:moveTo>
                  <a:cubicBezTo>
                    <a:pt x="51657" y="82570"/>
                    <a:pt x="49331" y="107474"/>
                    <a:pt x="40303" y="109406"/>
                  </a:cubicBezTo>
                  <a:cubicBezTo>
                    <a:pt x="31275" y="111337"/>
                    <a:pt x="18964" y="89564"/>
                    <a:pt x="12805" y="60775"/>
                  </a:cubicBezTo>
                  <a:cubicBezTo>
                    <a:pt x="6646" y="31986"/>
                    <a:pt x="8972" y="7082"/>
                    <a:pt x="18000" y="5151"/>
                  </a:cubicBezTo>
                  <a:cubicBezTo>
                    <a:pt x="27028" y="3219"/>
                    <a:pt x="39340" y="24992"/>
                    <a:pt x="45498" y="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059491" y="1790479"/>
              <a:ext cx="456904" cy="430901"/>
            </a:xfrm>
            <a:custGeom>
              <a:rect b="b" l="l" r="r" t="t"/>
              <a:pathLst>
                <a:path extrusionOk="0" h="430901" w="456904">
                  <a:moveTo>
                    <a:pt x="269" y="269"/>
                  </a:moveTo>
                  <a:lnTo>
                    <a:pt x="385666" y="431171"/>
                  </a:lnTo>
                  <a:lnTo>
                    <a:pt x="457174" y="727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2844969" y="1790479"/>
              <a:ext cx="670498" cy="430901"/>
            </a:xfrm>
            <a:custGeom>
              <a:rect b="b" l="l" r="r" t="t"/>
              <a:pathLst>
                <a:path extrusionOk="0" h="430901" w="670498">
                  <a:moveTo>
                    <a:pt x="269" y="316945"/>
                  </a:moveTo>
                  <a:lnTo>
                    <a:pt x="214791" y="269"/>
                  </a:lnTo>
                  <a:lnTo>
                    <a:pt x="671696" y="72705"/>
                  </a:lnTo>
                  <a:lnTo>
                    <a:pt x="600189" y="4311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444888" y="1862916"/>
              <a:ext cx="169017" cy="358465"/>
            </a:xfrm>
            <a:custGeom>
              <a:rect b="b" l="l" r="r" t="t"/>
              <a:pathLst>
                <a:path extrusionOk="0" h="358465" w="169017">
                  <a:moveTo>
                    <a:pt x="170215" y="334032"/>
                  </a:moveTo>
                  <a:lnTo>
                    <a:pt x="71777" y="269"/>
                  </a:lnTo>
                  <a:lnTo>
                    <a:pt x="269" y="3587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059491" y="1767263"/>
              <a:ext cx="456904" cy="94724"/>
            </a:xfrm>
            <a:custGeom>
              <a:rect b="b" l="l" r="r" t="t"/>
              <a:pathLst>
                <a:path extrusionOk="0" h="94724" w="456904">
                  <a:moveTo>
                    <a:pt x="110781" y="269"/>
                  </a:moveTo>
                  <a:lnTo>
                    <a:pt x="269" y="23486"/>
                  </a:lnTo>
                  <a:lnTo>
                    <a:pt x="457174" y="95922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310603" y="1732159"/>
              <a:ext cx="39004" cy="85437"/>
            </a:xfrm>
            <a:custGeom>
              <a:rect b="b" l="l" r="r" t="t"/>
              <a:pathLst>
                <a:path extrusionOk="0" h="85437" w="39004">
                  <a:moveTo>
                    <a:pt x="269" y="269"/>
                  </a:moveTo>
                  <a:lnTo>
                    <a:pt x="40202" y="85335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310603" y="1732159"/>
              <a:ext cx="18573" cy="79865"/>
            </a:xfrm>
            <a:custGeom>
              <a:rect b="b" l="l" r="r" t="t"/>
              <a:pathLst>
                <a:path extrusionOk="0" h="79865" w="18573">
                  <a:moveTo>
                    <a:pt x="4913" y="75491"/>
                  </a:moveTo>
                  <a:lnTo>
                    <a:pt x="269" y="269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2899203" y="1679411"/>
              <a:ext cx="111440" cy="208021"/>
            </a:xfrm>
            <a:custGeom>
              <a:rect b="b" l="l" r="r" t="t"/>
              <a:pathLst>
                <a:path extrusionOk="0" h="208021" w="111440">
                  <a:moveTo>
                    <a:pt x="99637" y="269"/>
                  </a:moveTo>
                  <a:lnTo>
                    <a:pt x="111709" y="148113"/>
                  </a:lnTo>
                  <a:lnTo>
                    <a:pt x="87007" y="166872"/>
                  </a:lnTo>
                  <a:lnTo>
                    <a:pt x="69919" y="189717"/>
                  </a:lnTo>
                  <a:lnTo>
                    <a:pt x="269" y="209405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2998570" y="1679411"/>
              <a:ext cx="20430" cy="146729"/>
            </a:xfrm>
            <a:custGeom>
              <a:rect b="b" l="l" r="r" t="t"/>
              <a:pathLst>
                <a:path extrusionOk="0" h="146729" w="20430">
                  <a:moveTo>
                    <a:pt x="21257" y="141427"/>
                  </a:moveTo>
                  <a:lnTo>
                    <a:pt x="269" y="269"/>
                  </a:lnTo>
                  <a:lnTo>
                    <a:pt x="12342" y="14811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2899203" y="1868859"/>
              <a:ext cx="68721" cy="40861"/>
            </a:xfrm>
            <a:custGeom>
              <a:rect b="b" l="l" r="r" t="t"/>
              <a:pathLst>
                <a:path extrusionOk="0" h="40861" w="68721">
                  <a:moveTo>
                    <a:pt x="269" y="19957"/>
                  </a:moveTo>
                  <a:lnTo>
                    <a:pt x="13828" y="41131"/>
                  </a:lnTo>
                  <a:lnTo>
                    <a:pt x="30915" y="37787"/>
                  </a:lnTo>
                  <a:lnTo>
                    <a:pt x="69919" y="2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2796121" y="1790479"/>
              <a:ext cx="263741" cy="293459"/>
            </a:xfrm>
            <a:custGeom>
              <a:rect b="b" l="l" r="r" t="t"/>
              <a:pathLst>
                <a:path extrusionOk="0" h="293459" w="263741">
                  <a:moveTo>
                    <a:pt x="263639" y="269"/>
                  </a:moveTo>
                  <a:lnTo>
                    <a:pt x="190089" y="55804"/>
                  </a:lnTo>
                  <a:lnTo>
                    <a:pt x="173001" y="78649"/>
                  </a:lnTo>
                  <a:lnTo>
                    <a:pt x="133997" y="116167"/>
                  </a:lnTo>
                  <a:lnTo>
                    <a:pt x="125454" y="117839"/>
                  </a:lnTo>
                  <a:lnTo>
                    <a:pt x="269" y="29354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2796121" y="1790479"/>
              <a:ext cx="263741" cy="315747"/>
            </a:xfrm>
            <a:custGeom>
              <a:rect b="b" l="l" r="r" t="t"/>
              <a:pathLst>
                <a:path extrusionOk="0" h="315747" w="263741">
                  <a:moveTo>
                    <a:pt x="49117" y="316945"/>
                  </a:moveTo>
                  <a:lnTo>
                    <a:pt x="269" y="293543"/>
                  </a:lnTo>
                  <a:lnTo>
                    <a:pt x="263639" y="2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2844969" y="2107155"/>
              <a:ext cx="768937" cy="167160"/>
            </a:xfrm>
            <a:custGeom>
              <a:rect b="b" l="l" r="r" t="t"/>
              <a:pathLst>
                <a:path extrusionOk="0" h="167160" w="768937">
                  <a:moveTo>
                    <a:pt x="269" y="269"/>
                  </a:moveTo>
                  <a:lnTo>
                    <a:pt x="272740" y="131583"/>
                  </a:lnTo>
                  <a:lnTo>
                    <a:pt x="416870" y="168730"/>
                  </a:lnTo>
                  <a:lnTo>
                    <a:pt x="770135" y="89793"/>
                  </a:lnTo>
                  <a:lnTo>
                    <a:pt x="600189" y="114495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021406" y="1945558"/>
              <a:ext cx="111440" cy="107725"/>
            </a:xfrm>
            <a:custGeom>
              <a:rect b="b" l="l" r="r" t="t"/>
              <a:pathLst>
                <a:path extrusionOk="0" h="107725" w="111440">
                  <a:moveTo>
                    <a:pt x="111347" y="54699"/>
                  </a:moveTo>
                  <a:cubicBezTo>
                    <a:pt x="111347" y="84138"/>
                    <a:pt x="86733" y="108004"/>
                    <a:pt x="56370" y="108004"/>
                  </a:cubicBezTo>
                  <a:cubicBezTo>
                    <a:pt x="26007" y="108004"/>
                    <a:pt x="1393" y="84138"/>
                    <a:pt x="1393" y="54699"/>
                  </a:cubicBezTo>
                  <a:cubicBezTo>
                    <a:pt x="1393" y="25259"/>
                    <a:pt x="26007" y="1393"/>
                    <a:pt x="56370" y="1393"/>
                  </a:cubicBezTo>
                  <a:cubicBezTo>
                    <a:pt x="86733" y="1393"/>
                    <a:pt x="111347" y="25259"/>
                    <a:pt x="111347" y="5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506670" y="2004691"/>
              <a:ext cx="57577" cy="113297"/>
            </a:xfrm>
            <a:custGeom>
              <a:rect b="b" l="l" r="r" t="t"/>
              <a:pathLst>
                <a:path extrusionOk="0" h="113297" w="57577">
                  <a:moveTo>
                    <a:pt x="45498" y="53781"/>
                  </a:moveTo>
                  <a:cubicBezTo>
                    <a:pt x="51657" y="82570"/>
                    <a:pt x="49331" y="107474"/>
                    <a:pt x="40303" y="109406"/>
                  </a:cubicBezTo>
                  <a:cubicBezTo>
                    <a:pt x="31275" y="111337"/>
                    <a:pt x="18964" y="89564"/>
                    <a:pt x="12805" y="60775"/>
                  </a:cubicBezTo>
                  <a:cubicBezTo>
                    <a:pt x="6646" y="31986"/>
                    <a:pt x="8972" y="7082"/>
                    <a:pt x="18000" y="5151"/>
                  </a:cubicBezTo>
                  <a:cubicBezTo>
                    <a:pt x="27028" y="3219"/>
                    <a:pt x="39340" y="24992"/>
                    <a:pt x="45498" y="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59491" y="1790479"/>
              <a:ext cx="456904" cy="430901"/>
            </a:xfrm>
            <a:custGeom>
              <a:rect b="b" l="l" r="r" t="t"/>
              <a:pathLst>
                <a:path extrusionOk="0" h="430901" w="456904">
                  <a:moveTo>
                    <a:pt x="269" y="269"/>
                  </a:moveTo>
                  <a:lnTo>
                    <a:pt x="385666" y="431171"/>
                  </a:lnTo>
                  <a:lnTo>
                    <a:pt x="457174" y="727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844969" y="1790479"/>
              <a:ext cx="670498" cy="430901"/>
            </a:xfrm>
            <a:custGeom>
              <a:rect b="b" l="l" r="r" t="t"/>
              <a:pathLst>
                <a:path extrusionOk="0" h="430901" w="670498">
                  <a:moveTo>
                    <a:pt x="269" y="316945"/>
                  </a:moveTo>
                  <a:lnTo>
                    <a:pt x="214791" y="269"/>
                  </a:lnTo>
                  <a:lnTo>
                    <a:pt x="671696" y="72705"/>
                  </a:lnTo>
                  <a:lnTo>
                    <a:pt x="600189" y="4311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444888" y="1862916"/>
              <a:ext cx="169017" cy="358465"/>
            </a:xfrm>
            <a:custGeom>
              <a:rect b="b" l="l" r="r" t="t"/>
              <a:pathLst>
                <a:path extrusionOk="0" h="358465" w="169017">
                  <a:moveTo>
                    <a:pt x="170215" y="334032"/>
                  </a:moveTo>
                  <a:lnTo>
                    <a:pt x="71777" y="269"/>
                  </a:lnTo>
                  <a:lnTo>
                    <a:pt x="269" y="3587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059491" y="1767263"/>
              <a:ext cx="456904" cy="94724"/>
            </a:xfrm>
            <a:custGeom>
              <a:rect b="b" l="l" r="r" t="t"/>
              <a:pathLst>
                <a:path extrusionOk="0" h="94724" w="456904">
                  <a:moveTo>
                    <a:pt x="110781" y="269"/>
                  </a:moveTo>
                  <a:lnTo>
                    <a:pt x="269" y="23486"/>
                  </a:lnTo>
                  <a:lnTo>
                    <a:pt x="457174" y="95922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3310603" y="1732159"/>
              <a:ext cx="39004" cy="85437"/>
            </a:xfrm>
            <a:custGeom>
              <a:rect b="b" l="l" r="r" t="t"/>
              <a:pathLst>
                <a:path extrusionOk="0" h="85437" w="39004">
                  <a:moveTo>
                    <a:pt x="269" y="269"/>
                  </a:moveTo>
                  <a:lnTo>
                    <a:pt x="40202" y="85335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3310603" y="1732159"/>
              <a:ext cx="18573" cy="79865"/>
            </a:xfrm>
            <a:custGeom>
              <a:rect b="b" l="l" r="r" t="t"/>
              <a:pathLst>
                <a:path extrusionOk="0" h="79865" w="18573">
                  <a:moveTo>
                    <a:pt x="4913" y="75491"/>
                  </a:moveTo>
                  <a:lnTo>
                    <a:pt x="269" y="269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899203" y="1679411"/>
              <a:ext cx="111440" cy="208021"/>
            </a:xfrm>
            <a:custGeom>
              <a:rect b="b" l="l" r="r" t="t"/>
              <a:pathLst>
                <a:path extrusionOk="0" h="208021" w="111440">
                  <a:moveTo>
                    <a:pt x="99637" y="269"/>
                  </a:moveTo>
                  <a:lnTo>
                    <a:pt x="111709" y="148113"/>
                  </a:lnTo>
                  <a:lnTo>
                    <a:pt x="87007" y="166872"/>
                  </a:lnTo>
                  <a:lnTo>
                    <a:pt x="69919" y="189717"/>
                  </a:lnTo>
                  <a:lnTo>
                    <a:pt x="269" y="209405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2998570" y="1679411"/>
              <a:ext cx="20430" cy="146729"/>
            </a:xfrm>
            <a:custGeom>
              <a:rect b="b" l="l" r="r" t="t"/>
              <a:pathLst>
                <a:path extrusionOk="0" h="146729" w="20430">
                  <a:moveTo>
                    <a:pt x="21257" y="141427"/>
                  </a:moveTo>
                  <a:lnTo>
                    <a:pt x="269" y="269"/>
                  </a:lnTo>
                  <a:lnTo>
                    <a:pt x="12342" y="14811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2899203" y="1868859"/>
              <a:ext cx="68721" cy="40861"/>
            </a:xfrm>
            <a:custGeom>
              <a:rect b="b" l="l" r="r" t="t"/>
              <a:pathLst>
                <a:path extrusionOk="0" h="40861" w="68721">
                  <a:moveTo>
                    <a:pt x="269" y="19957"/>
                  </a:moveTo>
                  <a:lnTo>
                    <a:pt x="13828" y="41131"/>
                  </a:lnTo>
                  <a:lnTo>
                    <a:pt x="30915" y="37787"/>
                  </a:lnTo>
                  <a:lnTo>
                    <a:pt x="69919" y="2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2796121" y="1790479"/>
              <a:ext cx="263741" cy="293459"/>
            </a:xfrm>
            <a:custGeom>
              <a:rect b="b" l="l" r="r" t="t"/>
              <a:pathLst>
                <a:path extrusionOk="0" h="293459" w="263741">
                  <a:moveTo>
                    <a:pt x="263639" y="269"/>
                  </a:moveTo>
                  <a:lnTo>
                    <a:pt x="190089" y="55804"/>
                  </a:lnTo>
                  <a:lnTo>
                    <a:pt x="173001" y="78649"/>
                  </a:lnTo>
                  <a:lnTo>
                    <a:pt x="133997" y="116167"/>
                  </a:lnTo>
                  <a:lnTo>
                    <a:pt x="125454" y="117839"/>
                  </a:lnTo>
                  <a:lnTo>
                    <a:pt x="269" y="29354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796121" y="1790479"/>
              <a:ext cx="263741" cy="315747"/>
            </a:xfrm>
            <a:custGeom>
              <a:rect b="b" l="l" r="r" t="t"/>
              <a:pathLst>
                <a:path extrusionOk="0" h="315747" w="263741">
                  <a:moveTo>
                    <a:pt x="49117" y="316945"/>
                  </a:moveTo>
                  <a:lnTo>
                    <a:pt x="269" y="293543"/>
                  </a:lnTo>
                  <a:lnTo>
                    <a:pt x="263639" y="2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844969" y="2107155"/>
              <a:ext cx="768937" cy="167160"/>
            </a:xfrm>
            <a:custGeom>
              <a:rect b="b" l="l" r="r" t="t"/>
              <a:pathLst>
                <a:path extrusionOk="0" h="167160" w="768937">
                  <a:moveTo>
                    <a:pt x="269" y="269"/>
                  </a:moveTo>
                  <a:lnTo>
                    <a:pt x="272740" y="131583"/>
                  </a:lnTo>
                  <a:lnTo>
                    <a:pt x="416870" y="168730"/>
                  </a:lnTo>
                  <a:lnTo>
                    <a:pt x="770135" y="89793"/>
                  </a:lnTo>
                  <a:lnTo>
                    <a:pt x="600189" y="114495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021406" y="1945558"/>
              <a:ext cx="111440" cy="107725"/>
            </a:xfrm>
            <a:custGeom>
              <a:rect b="b" l="l" r="r" t="t"/>
              <a:pathLst>
                <a:path extrusionOk="0" h="107725" w="111440">
                  <a:moveTo>
                    <a:pt x="111347" y="54699"/>
                  </a:moveTo>
                  <a:cubicBezTo>
                    <a:pt x="111347" y="84138"/>
                    <a:pt x="86733" y="108004"/>
                    <a:pt x="56370" y="108004"/>
                  </a:cubicBezTo>
                  <a:cubicBezTo>
                    <a:pt x="26007" y="108004"/>
                    <a:pt x="1393" y="84138"/>
                    <a:pt x="1393" y="54699"/>
                  </a:cubicBezTo>
                  <a:cubicBezTo>
                    <a:pt x="1393" y="25259"/>
                    <a:pt x="26007" y="1393"/>
                    <a:pt x="56370" y="1393"/>
                  </a:cubicBezTo>
                  <a:cubicBezTo>
                    <a:pt x="86733" y="1393"/>
                    <a:pt x="111347" y="25259"/>
                    <a:pt x="111347" y="5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506670" y="2004691"/>
              <a:ext cx="57577" cy="113297"/>
            </a:xfrm>
            <a:custGeom>
              <a:rect b="b" l="l" r="r" t="t"/>
              <a:pathLst>
                <a:path extrusionOk="0" h="113297" w="57577">
                  <a:moveTo>
                    <a:pt x="45498" y="53781"/>
                  </a:moveTo>
                  <a:cubicBezTo>
                    <a:pt x="51657" y="82570"/>
                    <a:pt x="49331" y="107474"/>
                    <a:pt x="40303" y="109406"/>
                  </a:cubicBezTo>
                  <a:cubicBezTo>
                    <a:pt x="31275" y="111337"/>
                    <a:pt x="18964" y="89564"/>
                    <a:pt x="12805" y="60775"/>
                  </a:cubicBezTo>
                  <a:cubicBezTo>
                    <a:pt x="6646" y="31986"/>
                    <a:pt x="8972" y="7082"/>
                    <a:pt x="18000" y="5151"/>
                  </a:cubicBezTo>
                  <a:cubicBezTo>
                    <a:pt x="27028" y="3219"/>
                    <a:pt x="39340" y="24992"/>
                    <a:pt x="45498" y="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059491" y="1790479"/>
              <a:ext cx="456904" cy="430901"/>
            </a:xfrm>
            <a:custGeom>
              <a:rect b="b" l="l" r="r" t="t"/>
              <a:pathLst>
                <a:path extrusionOk="0" h="430901" w="456904">
                  <a:moveTo>
                    <a:pt x="269" y="269"/>
                  </a:moveTo>
                  <a:lnTo>
                    <a:pt x="385666" y="431171"/>
                  </a:lnTo>
                  <a:lnTo>
                    <a:pt x="457174" y="727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7" name="Google Shape;277;p5"/>
          <p:cNvSpPr/>
          <p:nvPr/>
        </p:nvSpPr>
        <p:spPr>
          <a:xfrm>
            <a:off x="2899473" y="2235023"/>
            <a:ext cx="545685" cy="157688"/>
          </a:xfrm>
          <a:custGeom>
            <a:rect b="b" l="l" r="r" t="t"/>
            <a:pathLst>
              <a:path extrusionOk="0" h="157688" w="545685">
                <a:moveTo>
                  <a:pt x="143944" y="0"/>
                </a:moveTo>
                <a:lnTo>
                  <a:pt x="0" y="49220"/>
                </a:lnTo>
                <a:lnTo>
                  <a:pt x="120356" y="99182"/>
                </a:lnTo>
                <a:lnTo>
                  <a:pt x="431274" y="157688"/>
                </a:lnTo>
                <a:lnTo>
                  <a:pt x="545685" y="60735"/>
                </a:lnTo>
                <a:lnTo>
                  <a:pt x="466563" y="17645"/>
                </a:lnTo>
                <a:lnTo>
                  <a:pt x="218237" y="3715"/>
                </a:lnTo>
                <a:lnTo>
                  <a:pt x="143944" y="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5"/>
          <p:cNvSpPr/>
          <p:nvPr/>
        </p:nvSpPr>
        <p:spPr>
          <a:xfrm>
            <a:off x="3039060" y="2912496"/>
            <a:ext cx="345464" cy="96581"/>
          </a:xfrm>
          <a:custGeom>
            <a:rect b="b" l="l" r="r" t="t"/>
            <a:pathLst>
              <a:path extrusionOk="0" h="96581" w="345464">
                <a:moveTo>
                  <a:pt x="328646" y="269"/>
                </a:moveTo>
                <a:lnTo>
                  <a:pt x="345919" y="21257"/>
                </a:lnTo>
                <a:lnTo>
                  <a:pt x="216463" y="34444"/>
                </a:lnTo>
                <a:lnTo>
                  <a:pt x="152571" y="97594"/>
                </a:lnTo>
                <a:lnTo>
                  <a:pt x="175045" y="56361"/>
                </a:lnTo>
                <a:lnTo>
                  <a:pt x="149599" y="42988"/>
                </a:lnTo>
                <a:lnTo>
                  <a:pt x="6398" y="63233"/>
                </a:lnTo>
                <a:lnTo>
                  <a:pt x="269" y="21257"/>
                </a:lnTo>
                <a:lnTo>
                  <a:pt x="48188" y="45588"/>
                </a:lnTo>
                <a:lnTo>
                  <a:pt x="269954" y="2330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9" name="Google Shape;279;p5"/>
          <p:cNvGrpSpPr/>
          <p:nvPr/>
        </p:nvGrpSpPr>
        <p:grpSpPr>
          <a:xfrm flipH="1" rot="-7718419">
            <a:off x="2988005" y="1874771"/>
            <a:ext cx="164790" cy="661250"/>
            <a:chOff x="2674094" y="2392442"/>
            <a:chExt cx="211077" cy="661211"/>
          </a:xfrm>
        </p:grpSpPr>
        <p:sp>
          <p:nvSpPr>
            <p:cNvPr id="280" name="Google Shape;280;p5"/>
            <p:cNvSpPr/>
            <p:nvPr/>
          </p:nvSpPr>
          <p:spPr>
            <a:xfrm>
              <a:off x="2674094" y="2392442"/>
              <a:ext cx="159730" cy="351036"/>
            </a:xfrm>
            <a:custGeom>
              <a:rect b="b" l="l" r="r" t="t"/>
              <a:pathLst>
                <a:path extrusionOk="0" h="351036" w="159730">
                  <a:moveTo>
                    <a:pt x="143284" y="269"/>
                  </a:moveTo>
                  <a:lnTo>
                    <a:pt x="269" y="352049"/>
                  </a:lnTo>
                  <a:lnTo>
                    <a:pt x="160929" y="34461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2674094" y="2736792"/>
              <a:ext cx="170874" cy="315747"/>
            </a:xfrm>
            <a:custGeom>
              <a:rect b="b" l="l" r="r" t="t"/>
              <a:pathLst>
                <a:path extrusionOk="0" h="315747" w="170874">
                  <a:moveTo>
                    <a:pt x="171144" y="317316"/>
                  </a:moveTo>
                  <a:lnTo>
                    <a:pt x="269" y="7699"/>
                  </a:lnTo>
                  <a:lnTo>
                    <a:pt x="160929" y="2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817109" y="2392442"/>
              <a:ext cx="40861" cy="661211"/>
            </a:xfrm>
            <a:custGeom>
              <a:rect b="b" l="l" r="r" t="t"/>
              <a:pathLst>
                <a:path extrusionOk="0" h="661211" w="40861">
                  <a:moveTo>
                    <a:pt x="269" y="269"/>
                  </a:moveTo>
                  <a:lnTo>
                    <a:pt x="42059" y="344619"/>
                  </a:lnTo>
                  <a:lnTo>
                    <a:pt x="28129" y="661667"/>
                  </a:lnTo>
                  <a:lnTo>
                    <a:pt x="17914" y="34461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822866" y="2439804"/>
              <a:ext cx="61292" cy="423472"/>
            </a:xfrm>
            <a:custGeom>
              <a:rect b="b" l="l" r="r" t="t"/>
              <a:pathLst>
                <a:path extrusionOk="0" h="423472" w="61292">
                  <a:moveTo>
                    <a:pt x="269" y="269"/>
                  </a:moveTo>
                  <a:lnTo>
                    <a:pt x="62304" y="283513"/>
                  </a:lnTo>
                  <a:lnTo>
                    <a:pt x="58961" y="424299"/>
                  </a:lnTo>
                  <a:lnTo>
                    <a:pt x="50417" y="420584"/>
                  </a:lnTo>
                  <a:lnTo>
                    <a:pt x="33887" y="351120"/>
                  </a:lnTo>
                  <a:lnTo>
                    <a:pt x="36302" y="29725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2674094" y="2392442"/>
              <a:ext cx="159730" cy="351036"/>
            </a:xfrm>
            <a:custGeom>
              <a:rect b="b" l="l" r="r" t="t"/>
              <a:pathLst>
                <a:path extrusionOk="0" h="351036" w="159730">
                  <a:moveTo>
                    <a:pt x="143284" y="269"/>
                  </a:moveTo>
                  <a:lnTo>
                    <a:pt x="269" y="352049"/>
                  </a:lnTo>
                  <a:lnTo>
                    <a:pt x="160929" y="34461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2674094" y="2736792"/>
              <a:ext cx="170874" cy="315747"/>
            </a:xfrm>
            <a:custGeom>
              <a:rect b="b" l="l" r="r" t="t"/>
              <a:pathLst>
                <a:path extrusionOk="0" h="315747" w="170874">
                  <a:moveTo>
                    <a:pt x="171144" y="317316"/>
                  </a:moveTo>
                  <a:lnTo>
                    <a:pt x="269" y="7699"/>
                  </a:lnTo>
                  <a:lnTo>
                    <a:pt x="160929" y="2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2817109" y="2392442"/>
              <a:ext cx="40861" cy="661211"/>
            </a:xfrm>
            <a:custGeom>
              <a:rect b="b" l="l" r="r" t="t"/>
              <a:pathLst>
                <a:path extrusionOk="0" h="661211" w="40861">
                  <a:moveTo>
                    <a:pt x="269" y="269"/>
                  </a:moveTo>
                  <a:lnTo>
                    <a:pt x="42059" y="344619"/>
                  </a:lnTo>
                  <a:lnTo>
                    <a:pt x="28129" y="661667"/>
                  </a:lnTo>
                  <a:lnTo>
                    <a:pt x="17914" y="34461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822866" y="2439804"/>
              <a:ext cx="61292" cy="423472"/>
            </a:xfrm>
            <a:custGeom>
              <a:rect b="b" l="l" r="r" t="t"/>
              <a:pathLst>
                <a:path extrusionOk="0" h="423472" w="61292">
                  <a:moveTo>
                    <a:pt x="269" y="269"/>
                  </a:moveTo>
                  <a:lnTo>
                    <a:pt x="62304" y="283513"/>
                  </a:lnTo>
                  <a:lnTo>
                    <a:pt x="58961" y="424299"/>
                  </a:lnTo>
                  <a:lnTo>
                    <a:pt x="50417" y="420584"/>
                  </a:lnTo>
                  <a:lnTo>
                    <a:pt x="33887" y="351120"/>
                  </a:lnTo>
                  <a:lnTo>
                    <a:pt x="36302" y="29725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674094" y="2392442"/>
              <a:ext cx="159730" cy="351036"/>
            </a:xfrm>
            <a:custGeom>
              <a:rect b="b" l="l" r="r" t="t"/>
              <a:pathLst>
                <a:path extrusionOk="0" h="351036" w="159730">
                  <a:moveTo>
                    <a:pt x="143284" y="269"/>
                  </a:moveTo>
                  <a:lnTo>
                    <a:pt x="269" y="352049"/>
                  </a:lnTo>
                  <a:lnTo>
                    <a:pt x="160929" y="34461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674094" y="2736792"/>
              <a:ext cx="170874" cy="315747"/>
            </a:xfrm>
            <a:custGeom>
              <a:rect b="b" l="l" r="r" t="t"/>
              <a:pathLst>
                <a:path extrusionOk="0" h="315747" w="170874">
                  <a:moveTo>
                    <a:pt x="171144" y="317316"/>
                  </a:moveTo>
                  <a:lnTo>
                    <a:pt x="269" y="7699"/>
                  </a:lnTo>
                  <a:lnTo>
                    <a:pt x="160929" y="2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817109" y="2392442"/>
              <a:ext cx="40861" cy="661211"/>
            </a:xfrm>
            <a:custGeom>
              <a:rect b="b" l="l" r="r" t="t"/>
              <a:pathLst>
                <a:path extrusionOk="0" h="661211" w="40861">
                  <a:moveTo>
                    <a:pt x="269" y="269"/>
                  </a:moveTo>
                  <a:lnTo>
                    <a:pt x="42059" y="344619"/>
                  </a:lnTo>
                  <a:lnTo>
                    <a:pt x="28129" y="661667"/>
                  </a:lnTo>
                  <a:lnTo>
                    <a:pt x="17914" y="34461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823136" y="2440072"/>
              <a:ext cx="62035" cy="576831"/>
            </a:xfrm>
            <a:custGeom>
              <a:rect b="b" l="l" r="r" t="t"/>
              <a:pathLst>
                <a:path extrusionOk="0" h="576831" w="62035">
                  <a:moveTo>
                    <a:pt x="0" y="0"/>
                  </a:moveTo>
                  <a:lnTo>
                    <a:pt x="62035" y="283244"/>
                  </a:lnTo>
                  <a:cubicBezTo>
                    <a:pt x="60921" y="330173"/>
                    <a:pt x="59806" y="377101"/>
                    <a:pt x="58692" y="424030"/>
                  </a:cubicBezTo>
                  <a:lnTo>
                    <a:pt x="20374" y="576831"/>
                  </a:lnTo>
                  <a:lnTo>
                    <a:pt x="36033" y="296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2" name="Google Shape;292;p5">
            <a:hlinkClick r:id="rId5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7700" y="237975"/>
            <a:ext cx="4010201" cy="401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"/>
          <p:cNvSpPr txBox="1"/>
          <p:nvPr/>
        </p:nvSpPr>
        <p:spPr>
          <a:xfrm>
            <a:off x="530900" y="1981975"/>
            <a:ext cx="398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Συμπλήρωσε τον διάλογο για το διπλανό κόμικς </a:t>
            </a:r>
            <a:endParaRPr b="1" i="0" sz="2800" u="none" cap="none" strike="noStrik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7700" y="237975"/>
            <a:ext cx="4010201" cy="401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8"/>
          <p:cNvSpPr txBox="1"/>
          <p:nvPr/>
        </p:nvSpPr>
        <p:spPr>
          <a:xfrm>
            <a:off x="530900" y="1981975"/>
            <a:ext cx="398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Συμπλήρωσε τον διάλογο για το διπλανό κόμικς</a:t>
            </a:r>
            <a:endParaRPr b="1" i="0" sz="2800" u="none" cap="none" strike="noStrik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7700" y="237975"/>
            <a:ext cx="4010201" cy="401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30900" y="1981975"/>
            <a:ext cx="398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Συμπλήρωσε τον διάλογο για το διπλανό κόμικς </a:t>
            </a:r>
            <a:endParaRPr b="1" i="0" sz="2800" u="none" cap="none" strike="noStrik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7700" y="237975"/>
            <a:ext cx="4010201" cy="401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0"/>
          <p:cNvSpPr txBox="1"/>
          <p:nvPr/>
        </p:nvSpPr>
        <p:spPr>
          <a:xfrm>
            <a:off x="530900" y="1981975"/>
            <a:ext cx="398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Συμπλήρωσε τον διάλογο για το διπλανό κόμικς</a:t>
            </a:r>
            <a:endParaRPr b="1" i="0" sz="2800" u="none" cap="none" strike="noStrik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"/>
          <p:cNvSpPr/>
          <p:nvPr/>
        </p:nvSpPr>
        <p:spPr>
          <a:xfrm>
            <a:off x="1348498" y="2481291"/>
            <a:ext cx="6583800" cy="63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12"/>
          <p:cNvSpPr/>
          <p:nvPr/>
        </p:nvSpPr>
        <p:spPr>
          <a:xfrm rot="-5400000">
            <a:off x="1287095" y="2558823"/>
            <a:ext cx="123000" cy="67725"/>
          </a:xfrm>
          <a:prstGeom prst="flowChartMerg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443834" y="1680602"/>
            <a:ext cx="1665300" cy="16653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7034779" y="1680602"/>
            <a:ext cx="1665300" cy="16653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4454340" y="2405335"/>
            <a:ext cx="235200" cy="235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5782537" y="2443312"/>
            <a:ext cx="159300" cy="15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3202099" y="2443312"/>
            <a:ext cx="159300" cy="159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399056" y="220139"/>
            <a:ext cx="83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Είδατε όλοι την ίδια ιστορία ή γράψατε τις ίδιες λέξεις;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876544" y="2278616"/>
            <a:ext cx="822716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ΟΧΙ!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7469126" y="2278616"/>
            <a:ext cx="7968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ΝΑΙ!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Google DH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4286F3"/>
      </a:accent1>
      <a:accent2>
        <a:srgbClr val="0F9D58"/>
      </a:accent2>
      <a:accent3>
        <a:srgbClr val="FABB05"/>
      </a:accent3>
      <a:accent4>
        <a:srgbClr val="DB4437"/>
      </a:accent4>
      <a:accent5>
        <a:srgbClr val="666666"/>
      </a:accent5>
      <a:accent6>
        <a:srgbClr val="B3B3B3"/>
      </a:accent6>
      <a:hlink>
        <a:srgbClr val="00A9A0"/>
      </a:hlink>
      <a:folHlink>
        <a:srgbClr val="1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Paraskevi Fragopoulou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0x0101003B748A18846D3948907C78922252816A</vt:lpwstr>
  </property>
</Properties>
</file>