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5143500" cx="9144000"/>
  <p:notesSz cx="6858000" cy="9144000"/>
  <p:embeddedFontLst>
    <p:embeddedFont>
      <p:font typeface="Roboto"/>
      <p:regular r:id="rId19"/>
      <p:bold r:id="rId20"/>
      <p:italic r:id="rId21"/>
      <p:boldItalic r:id="rId22"/>
    </p:embeddedFont>
    <p:embeddedFont>
      <p:font typeface="Helvetica Neue"/>
      <p:regular r:id="rId23"/>
      <p:bold r:id="rId24"/>
      <p:italic r:id="rId25"/>
      <p:boldItalic r:id="rId26"/>
    </p:embeddedFont>
    <p:embeddedFont>
      <p:font typeface="Helvetica Neue Light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1" roundtripDataSignature="AMtx7mg5lf01HBwOxwV5tZ9QPfhh+1rK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22" Type="http://schemas.openxmlformats.org/officeDocument/2006/relationships/font" Target="fonts/Roboto-boldItalic.fntdata"/><Relationship Id="rId21" Type="http://schemas.openxmlformats.org/officeDocument/2006/relationships/font" Target="fonts/Roboto-italic.fntdata"/><Relationship Id="rId24" Type="http://schemas.openxmlformats.org/officeDocument/2006/relationships/font" Target="fonts/HelveticaNeue-bold.fntdata"/><Relationship Id="rId23" Type="http://schemas.openxmlformats.org/officeDocument/2006/relationships/font" Target="fonts/HelveticaNeue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HelveticaNeue-boldItalic.fntdata"/><Relationship Id="rId25" Type="http://schemas.openxmlformats.org/officeDocument/2006/relationships/font" Target="fonts/HelveticaNeue-italic.fntdata"/><Relationship Id="rId28" Type="http://schemas.openxmlformats.org/officeDocument/2006/relationships/font" Target="fonts/HelveticaNeueLight-bold.fntdata"/><Relationship Id="rId27" Type="http://schemas.openxmlformats.org/officeDocument/2006/relationships/font" Target="fonts/HelveticaNeueLight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HelveticaNeueLight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customschemas.google.com/relationships/presentationmetadata" Target="metadata"/><Relationship Id="rId30" Type="http://schemas.openxmlformats.org/officeDocument/2006/relationships/font" Target="fonts/HelveticaNeueLight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Roboto-regular.fntdata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" name="Google Shape;2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800"/>
              <a:buFont typeface="Helvetica Neue"/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8" name="Google Shape;32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800"/>
              <a:buFont typeface="Helvetica Neue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3" name="Google Shape;34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Helvetica Neue"/>
              <a:buNone/>
            </a:pP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Μπορείτε να πάτε πίσω και να επιλέξετε κάποιες από τις ερωτήσεις για συζήτηση με τους μαθητές. Χρησιμοποιήστε τις απαντήσεις των μαθητών για να πυροδοτήσετε την συζήτηση.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800"/>
              <a:buFont typeface="Helvetica Neue"/>
              <a:buNone/>
            </a:pPr>
            <a:r>
              <a:t/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6" name="Google Shape;356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Για το σπίτι</a:t>
            </a:r>
            <a:endParaRPr i="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4" name="Google Shape;36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1" name="Google Shape;37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2" name="Google Shape;122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Μπορείτε να αφήσετε τους μαθητές να συνεχίσουν να απαντούν σε ερωτήσεις μόνοι τους μετά τη δραστηριότητα ή να επιλέξουν να φέρουν ξανά την τάξη για να συζητήσουν τις ερωτήσεις ως ομάδα.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1" name="Google Shape;131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Χρησιμοποιήστε αυτή τη διαφάνεια για να εξηγήσετε τα βασικά του παιχνιδιού. Στην επόμενη διαφάνεια, οι μαθητές θα δουν έναν σύνδεσμο για να επισκεφθούν την Interland και να παίξουν το παιχνίδι </a:t>
            </a: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Βασίλειο της Ευγένειας.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800"/>
              <a:buFont typeface="Helvetica Neue"/>
              <a:buNone/>
            </a:pPr>
            <a:r>
              <a:t/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800"/>
              <a:buFont typeface="Helvetica Neue"/>
              <a:buNone/>
            </a:pPr>
            <a:r>
              <a:t/>
            </a:r>
            <a:endParaRPr b="0" i="0" sz="8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2" name="Google Shape;142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Διατηρήστε αυτήν τη διαφάνεια στην οθόνη ενώ οι μαθητές παίζουν το Βασίλειο της Ευγένειας με τον δικό τους ρυθμό.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</a:pPr>
            <a:br>
              <a:rPr lang="en"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" name="Google Shape;15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800"/>
              <a:buFont typeface="Helvetica Neue"/>
              <a:buNone/>
            </a:pPr>
            <a:r>
              <a:t/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8" name="Google Shape;15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800"/>
              <a:buFont typeface="Helvetica Neue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800"/>
              <a:buFont typeface="Helvetica Neue"/>
              <a:buNone/>
            </a:pPr>
            <a:r>
              <a:t/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8" name="Google Shape;28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800"/>
              <a:buFont typeface="Helvetica Neue"/>
              <a:buNone/>
            </a:pPr>
            <a:r>
              <a:t/>
            </a:r>
            <a:endParaRPr b="0" i="0" sz="8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8" name="Google Shape;29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800"/>
              <a:buFont typeface="Helvetica Neue"/>
              <a:buNone/>
            </a:pPr>
            <a:r>
              <a:t/>
            </a:r>
            <a:endParaRPr b="0" i="0" sz="8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1" name="Google Shape;32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800"/>
              <a:buFont typeface="Helvetica Neue"/>
              <a:buNone/>
            </a:pPr>
            <a:r>
              <a:t/>
            </a:r>
            <a:endParaRPr b="0" i="0" sz="8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Right Justified">
  <p:cSld name="Title - Right Justified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/>
          <p:nvPr>
            <p:ph type="title"/>
          </p:nvPr>
        </p:nvSpPr>
        <p:spPr>
          <a:xfrm>
            <a:off x="161975" y="1748125"/>
            <a:ext cx="47094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1" name="Google Shape;11;p20"/>
          <p:cNvSpPr txBox="1"/>
          <p:nvPr>
            <p:ph idx="1" type="subTitle"/>
          </p:nvPr>
        </p:nvSpPr>
        <p:spPr>
          <a:xfrm>
            <a:off x="162200" y="2380975"/>
            <a:ext cx="4709400" cy="9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4335"/>
              </a:buClr>
              <a:buSzPts val="3600"/>
              <a:buFont typeface="Arial"/>
              <a:buNone/>
              <a:defRPr b="0" i="0" sz="4000" u="none" cap="none" strike="noStrike">
                <a:solidFill>
                  <a:srgbClr val="EA433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Roboto"/>
              <a:buNone/>
              <a:defRPr b="0" i="0" sz="4000" u="none" cap="none" strike="noStrik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Roboto"/>
              <a:buNone/>
              <a:defRPr b="0" i="0" sz="4000" u="none" cap="none" strike="noStrik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Roboto"/>
              <a:buNone/>
              <a:defRPr b="0" i="0" sz="4000" u="none" cap="none" strike="noStrik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Roboto"/>
              <a:buNone/>
              <a:defRPr b="0" i="0" sz="4000" u="none" cap="none" strike="noStrik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4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4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4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4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 type="tx">
  <p:cSld name="TITLE_AND_BODY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ile only">
  <p:cSld name="Titile onl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2"/>
          <p:cNvSpPr txBox="1"/>
          <p:nvPr>
            <p:ph type="title"/>
          </p:nvPr>
        </p:nvSpPr>
        <p:spPr>
          <a:xfrm>
            <a:off x="408825" y="376250"/>
            <a:ext cx="8267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/>
          <p:nvPr>
            <p:ph type="title"/>
          </p:nvPr>
        </p:nvSpPr>
        <p:spPr>
          <a:xfrm>
            <a:off x="397050" y="1748975"/>
            <a:ext cx="8746800" cy="16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7" name="Google Shape;17;p23"/>
          <p:cNvSpPr txBox="1"/>
          <p:nvPr>
            <p:ph idx="1" type="subTitle"/>
          </p:nvPr>
        </p:nvSpPr>
        <p:spPr>
          <a:xfrm>
            <a:off x="419200" y="2396400"/>
            <a:ext cx="7667700" cy="16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4335"/>
              </a:buClr>
              <a:buSzPts val="3600"/>
              <a:buFont typeface="Arial"/>
              <a:buNone/>
              <a:defRPr b="0" i="0" sz="4000" u="none" cap="none" strike="noStrike">
                <a:solidFill>
                  <a:srgbClr val="EA433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4335"/>
              </a:buClr>
              <a:buSzPts val="3600"/>
              <a:buFont typeface="Arial"/>
              <a:buNone/>
              <a:defRPr b="0" i="0" sz="4000" u="none" cap="none" strike="noStrike">
                <a:solidFill>
                  <a:srgbClr val="EA433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4335"/>
              </a:buClr>
              <a:buSzPts val="3600"/>
              <a:buFont typeface="Arial"/>
              <a:buNone/>
              <a:defRPr b="0" i="0" sz="4000" u="none" cap="none" strike="noStrike">
                <a:solidFill>
                  <a:srgbClr val="EA433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4335"/>
              </a:buClr>
              <a:buSzPts val="3600"/>
              <a:buFont typeface="Arial"/>
              <a:buNone/>
              <a:defRPr b="0" i="0" sz="4000" u="none" cap="none" strike="noStrike">
                <a:solidFill>
                  <a:srgbClr val="EA433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4335"/>
              </a:buClr>
              <a:buSzPts val="3600"/>
              <a:buFont typeface="Arial"/>
              <a:buNone/>
              <a:defRPr b="0" i="0" sz="4000" u="none" cap="none" strike="noStrike">
                <a:solidFill>
                  <a:srgbClr val="EA433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4335"/>
              </a:buClr>
              <a:buSzPts val="3000"/>
              <a:buFont typeface="Arial"/>
              <a:buNone/>
              <a:defRPr b="0" i="0" sz="4000" u="none" cap="none" strike="noStrike">
                <a:solidFill>
                  <a:srgbClr val="EA433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4335"/>
              </a:buClr>
              <a:buSzPts val="3000"/>
              <a:buFont typeface="Arial"/>
              <a:buNone/>
              <a:defRPr b="0" i="0" sz="4000" u="none" cap="none" strike="noStrike">
                <a:solidFill>
                  <a:srgbClr val="EA433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4335"/>
              </a:buClr>
              <a:buSzPts val="3000"/>
              <a:buFont typeface="Arial"/>
              <a:buNone/>
              <a:defRPr b="0" i="0" sz="4000" u="none" cap="none" strike="noStrike">
                <a:solidFill>
                  <a:srgbClr val="EA433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4335"/>
              </a:buClr>
              <a:buSzPts val="3000"/>
              <a:buFont typeface="Arial"/>
              <a:buNone/>
              <a:defRPr b="0" i="0" sz="4000" u="none" cap="none" strike="noStrike">
                <a:solidFill>
                  <a:srgbClr val="EA433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/>
          <p:nvPr>
            <p:ph type="title"/>
          </p:nvPr>
        </p:nvSpPr>
        <p:spPr>
          <a:xfrm>
            <a:off x="633412" y="357187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Font typeface="Roboto"/>
              <a:buNone/>
              <a:defRPr b="0" i="0" sz="42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" name="Google Shape;7;p18"/>
          <p:cNvSpPr txBox="1"/>
          <p:nvPr>
            <p:ph idx="1" type="body"/>
          </p:nvPr>
        </p:nvSpPr>
        <p:spPr>
          <a:xfrm>
            <a:off x="633412" y="1214437"/>
            <a:ext cx="7877100" cy="3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718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"/>
              <a:buFont typeface="Roboto"/>
              <a:buChar char="•"/>
              <a:defRPr b="0" i="0" sz="1200" u="none" cap="none" strike="noStrik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718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"/>
              <a:buFont typeface="Roboto"/>
              <a:buChar char="•"/>
              <a:defRPr b="0" i="0" sz="1200" u="none" cap="none" strike="noStrik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718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"/>
              <a:buFont typeface="Roboto"/>
              <a:buChar char="•"/>
              <a:defRPr b="0" i="0" sz="1200" u="none" cap="none" strike="noStrik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718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"/>
              <a:buFont typeface="Roboto"/>
              <a:buChar char="•"/>
              <a:defRPr b="0" i="0" sz="1200" u="none" cap="none" strike="noStrik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717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"/>
              <a:buFont typeface="Roboto"/>
              <a:buChar char="•"/>
              <a:defRPr b="0" i="0" sz="1200" u="none" cap="none" strike="noStrik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4325" lvl="5" marL="2743200" marR="0" rtl="0" algn="l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 Light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314325" lvl="6" marL="3200400" marR="0" rtl="0" algn="l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 Light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314325" lvl="7" marL="3657600" marR="0" rtl="0" algn="l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 Light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314325" lvl="8" marL="4114800" marR="0" rtl="0" algn="l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 Light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dontchangethislink.peardeckmagic.zone?eyJ0eXBlIjoiYmlhLWluc3RhbGxlZCIsImxhc3RFZGl0ZWRCeSI6IjEwOTI2ODYzNDE1NzA5ODczMjcyMiIsImNvbnRlbnRJbnN0YW5jZUlkIjoiYmlhLXNsaWRlL1JZd1V3ZVV3bGFyVmJva3JuZFFkWk5FeVpzWW9HeXNFR2ZWZkFmUUsiLCJiaWEiOnsiaW5zdGFsbGF0aW9uRG9tYWluIjoiZ29ndWFyZGlhbi5jb20iLCJpbnN0YWxsYXRpb25Vc2VyIjoiY3NjaGFybmFnbGVAZ29ndWFyZGlhbi5jb20iLCJpbnN0YWxsYXRpb25EYXRlIjoxNjIwMTU4MjM2NDM1LCJpbnN0YWxsYXRpb25JZCI6ImJpYS1paEdlbHFwYXUxbDZVVk1lQ2RaTldnUFR1dlFHVFQyd1dmWDNUamVIIiwib3JpZ2luYWxQcmVzZW50YXRpb25JZCI6IjFGRlVCQlM5SkNaX0JGTEZBeW1Eei0taTFOM0ptMmpXWWtLWFJvcmxEWldZIn0sInByZXNlbnRhdGlvbklkIjoiMUZGVUJCUzlKQ1pfQkZMRkF5bUR6LS1pMU4zSm0yaldZa0tYUm9ybERaV1kiLCJzaGFyZUNvZGUiOiJoNnE5bjQifQ==pearId=magic-pear-metadata-identifier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dontchangethislink.peardeckmagic.zone?eyJ0eXBlIjoiZ29vZ2xlLXNsaWRlcy1hZGRvbi1yZXNwb25zZS1mb290ZXIiLCJsYXN0RWRpdGVkQnkiOiIxMDgxMTg1MDQxNjYzNDkzODgwMTMiLCJwcmVzZW50YXRpb25JZCI6IjFGRlVCQlM5SkNaX0JGTEZBeW1Eei0taTFOM0ptMmpXWWtLWFJvcmxEWldZIiwiY29udGVudElkIjoiY3VzdG9tLXJlc3BvbnNlLWRyYWdnYWJsZSIsInNsaWRlSWQiOiJnMzhmNDk0NmU2Zl8yXzMyNiIsImNvbnRlbnRJbnN0YW5jZUlkIjoiMUZGVUJCUzlKQ1pfQkZMRkF5bUR6LS1pMU4zSm0yaldZa0tYUm9ybERaV1kvM2ZjMzMzODktNWNmYi00MjNkLWE3ZDEtOWJmZjNlODAwNGUxIiwiYmlhIjp7Imluc3RhbGxhdGlvbkRvbWFpbiI6ImdvZ3VhcmRpYW4uY29tIiwiaW5zdGFsbGF0aW9uVXNlciI6ImNzY2hhcm5hZ2xlQGdvZ3VhcmRpYW4uY29tIiwiaW5zdGFsbGF0aW9uRGF0ZSI6MTYyMDE1ODIzNjQzNSwiaW5zdGFsbGF0aW9uSWQiOiJiaWEtaWhHZWxxcGF1MWw2VVZNZUNkWk5XZ1BUdXZRR1RUMndXZlgzVGplSCIsIm9yaWdpbmFsUHJlc2VudGF0aW9uSWQiOiIxRkZVQkJTOUpDWl9CRkxGQXltRHotLWkxTjNKbTJqV1lrS1hSb3JsRFpXWSJ9LCJzaGFyZUNvZGUiOiJoNnE5bjQifQ==pearId=magic-pear-metadata-identifier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dontchangethislink.peardeckmagic.zone?eyJ0eXBlIjoiYmlhLWluc3RhbGxlZCIsImxhc3RFZGl0ZWRCeSI6IjEwOTI2ODYzNDE1NzA5ODczMjcyMiIsImNvbnRlbnRJbnN0YW5jZUlkIjoiYmlhLXNsaWRlL0FqamhLb2taTTZMYmVFUkE4cnBzekNpU0hHbWllbER4dDE5eWo4b1ciLCJiaWEiOnsiaW5zdGFsbGF0aW9uRG9tYWluIjoiZ29ndWFyZGlhbi5jb20iLCJpbnN0YWxsYXRpb25Vc2VyIjoiY3NjaGFybmFnbGVAZ29ndWFyZGlhbi5jb20iLCJpbnN0YWxsYXRpb25EYXRlIjoxNjIwMTU4MjM2NDM1LCJpbnN0YWxsYXRpb25JZCI6ImJpYS1paEdlbHFwYXUxbDZVVk1lQ2RaTldnUFR1dlFHVFQyd1dmWDNUamVIIiwib3JpZ2luYWxQcmVzZW50YXRpb25JZCI6IjFGRlVCQlM5SkNaX0JGTEZBeW1Eei0taTFOM0ptMmpXWWtLWFJvcmxEWldZIn0sInByZXNlbnRhdGlvbklkIjoiMUZGVUJCUzlKQ1pfQkZMRkF5bUR6LS1pMU4zSm0yaldZa0tYUm9ybERaV1kiLCJzaGFyZUNvZGUiOiJoNnE5bjQifQ==pearId=magic-pear-metadata-identifier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hyperlink" Target="http://dontchangethislink.peardeckmagic.zone?eyJ0eXBlIjoiYmlhLWluc3RhbGxlZCIsImxhc3RFZGl0ZWRCeSI6IjEwOTI2ODYzNDE1NzA5ODczMjcyMiIsImNvbnRlbnRJbnN0YW5jZUlkIjoiYmlhLXNsaWRlL1QwMFhYSnlkWkxIWG1mSW5DVk83dzg3U1dlaTJYMWRjUnRWWDZvZVEiLCJiaWEiOnsiaW5zdGFsbGF0aW9uRG9tYWluIjoiZ29ndWFyZGlhbi5jb20iLCJpbnN0YWxsYXRpb25Vc2VyIjoiY3NjaGFybmFnbGVAZ29ndWFyZGlhbi5jb20iLCJpbnN0YWxsYXRpb25EYXRlIjoxNjIwMTU4MjM2NDM1LCJpbnN0YWxsYXRpb25JZCI6ImJpYS1paEdlbHFwYXUxbDZVVk1lQ2RaTldnUFR1dlFHVFQyd1dmWDNUamVIIiwib3JpZ2luYWxQcmVzZW50YXRpb25JZCI6IjFGRlVCQlM5SkNaX0JGTEZBeW1Eei0taTFOM0ptMmpXWWtLWFJvcmxEWldZIn0sInByZXNlbnRhdGlvbklkIjoiMUZGVUJCUzlKQ1pfQkZMRkF5bUR6LS1pMU4zSm0yaldZa0tYUm9ybERaV1kiLCJzaGFyZUNvZGUiOiJoNnE5bjQifQ==pearId=magic-pear-metadata-identifier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hyperlink" Target="http://dontchangethislink.peardeckmagic.zone?eyJ0eXBlIjoiZ29vZ2xlLXNsaWRlcy1hZGRvbi1yZXNwb25zZS1mb290ZXIiLCJsYXN0RWRpdGVkQnkiOiIxMDgxMTg1MDQxNjYzNDkzODgwMTMiLCJwcmVzZW50YXRpb25JZCI6IjFGRlVCQlM5SkNaX0JGTEZBeW1Eei0taTFOM0ptMmpXWWtLWFJvcmxEWldZIiwiY29udGVudElkIjoiY3VzdG9tLXJlc3BvbnNlLWZyZWVSZXNwb25zZS10ZXh0Iiwic2xpZGVJZCI6ImczOGY0OTQ2ZTZmXzJfNTM3IiwiY29udGVudEluc3RhbmNlSWQiOiIxRkZVQkJTOUpDWl9CRkxGQXltRHotLWkxTjNKbTJqV1lrS1hSb3JsRFpXWS9mYTQ3MjIzYS0yZDI3LTQxMTktYmZiZi05NDBiZDFlMDhjY2UiLCJiaWEiOnsiaW5zdGFsbGF0aW9uRG9tYWluIjoiZ29ndWFyZGlhbi5jb20iLCJpbnN0YWxsYXRpb25Vc2VyIjoiY3NjaGFybmFnbGVAZ29ndWFyZGlhbi5jb20iLCJpbnN0YWxsYXRpb25EYXRlIjoxNjIwMTU4MjM2NDM1LCJpbnN0YWxsYXRpb25JZCI6ImJpYS1paEdlbHFwYXUxbDZVVk1lQ2RaTldnUFR1dlFHVFQyd1dmWDNUamVIIiwib3JpZ2luYWxQcmVzZW50YXRpb25JZCI6IjFGRlVCQlM5SkNaX0JGTEZBeW1Eei0taTFOM0ptMmpXWWtLWFJvcmxEWldZIn0sInNoYXJlQ29kZSI6Img2cTluNCJ9pearId=magic-pear-metadata-identifier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dontchangethislink.peardeckmagic.zone?eyJ0eXBlIjoiYmlhLWluc3RhbGxlZCIsImxhc3RFZGl0ZWRCeSI6IjEwOTI2ODYzNDE1NzA5ODczMjcyMiIsImNvbnRlbnRJbnN0YW5jZUlkIjoiYmlhLXNsaWRlL21Ta0pVN09wUFhsQTl6Y2ZuRVhUNFFyb0l5cUNEajN1bUpIRDZUcU4iLCJiaWEiOnsiaW5zdGFsbGF0aW9uRG9tYWluIjoiZ29ndWFyZGlhbi5jb20iLCJpbnN0YWxsYXRpb25Vc2VyIjoiY3NjaGFybmFnbGVAZ29ndWFyZGlhbi5jb20iLCJpbnN0YWxsYXRpb25EYXRlIjoxNjIwMTU4MjM2NDM1LCJpbnN0YWxsYXRpb25JZCI6ImJpYS1paEdlbHFwYXUxbDZVVk1lQ2RaTldnUFR1dlFHVFQyd1dmWDNUamVIIiwib3JpZ2luYWxQcmVzZW50YXRpb25JZCI6IjFGRlVCQlM5SkNaX0JGTEZBeW1Eei0taTFOM0ptMmpXWWtLWFJvcmxEWldZIn0sInByZXNlbnRhdGlvbklkIjoiMUZGVUJCUzlKQ1pfQkZMRkF5bUR6LS1pMU4zSm0yaldZa0tYUm9ybERaV1kiLCJzaGFyZUNvZGUiOiJoNnE5bjQifQ==pearId=magic-pear-metadata-identifier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hyperlink" Target="http://dontchangethislink.peardeckmagic.zone?eyJ0eXBlIjoiYmlhLWluc3RhbGxlZCIsImxhc3RFZGl0ZWRCeSI6IjEwOTI2ODYzNDE1NzA5ODczMjcyMiIsImNvbnRlbnRJbnN0YW5jZUlkIjoiYmlhLXNsaWRlLzNkVkhVYmNSUmd1VlR2SXJ0SndJQldoVUdZSmIwSnd4NGkwTTNKbnAiLCJiaWEiOnsiaW5zdGFsbGF0aW9uRG9tYWluIjoiZ29ndWFyZGlhbi5jb20iLCJpbnN0YWxsYXRpb25Vc2VyIjoiY3NjaGFybmFnbGVAZ29ndWFyZGlhbi5jb20iLCJpbnN0YWxsYXRpb25EYXRlIjoxNjIwMTU4MjM2NDM1LCJpbnN0YWxsYXRpb25JZCI6ImJpYS1paEdlbHFwYXUxbDZVVk1lQ2RaTldnUFR1dlFHVFQyd1dmWDNUamVIIiwib3JpZ2luYWxQcmVzZW50YXRpb25JZCI6IjFGRlVCQlM5SkNaX0JGTEZBeW1Eei0taTFOM0ptMmpXWWtLWFJvcmxEWldZIn0sInByZXNlbnRhdGlvbklkIjoiMUZGVUJCUzlKQ1pfQkZMRkF5bUR6LS1pMU4zSm0yaldZa0tYUm9ybERaV1kiLCJzaGFyZUNvZGUiOiJoNnE5bjQifQ==pearId=magic-pear-metadata-identifier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hyperlink" Target="http://dontchangethislink.peardeckmagic.zone?eyJ0eXBlIjoiYmlhLWluc3RhbGxlZCIsImxhc3RFZGl0ZWRCeSI6IjEwOTI2ODYzNDE1NzA5ODczMjcyMiIsImNvbnRlbnRJbnN0YW5jZUlkIjoiYmlhLXNsaWRlL0N3cnRvMzFIWm9XV25ZdGJYcnJVVUtLV2c4V3k2aGVPZW90clJtRlYiLCJiaWEiOnsiaW5zdGFsbGF0aW9uRG9tYWluIjoiZ29ndWFyZGlhbi5jb20iLCJpbnN0YWxsYXRpb25Vc2VyIjoiY3NjaGFybmFnbGVAZ29ndWFyZGlhbi5jb20iLCJpbnN0YWxsYXRpb25EYXRlIjoxNjIwMTU4MjM2NDM1LCJpbnN0YWxsYXRpb25JZCI6ImJpYS1paEdlbHFwYXUxbDZVVk1lQ2RaTldnUFR1dlFHVFQyd1dmWDNUamVIIiwib3JpZ2luYWxQcmVzZW50YXRpb25JZCI6IjFGRlVCQlM5SkNaX0JGTEZBeW1Eei0taTFOM0ptMmpXWWtLWFJvcmxEWldZIn0sInByZXNlbnRhdGlvbklkIjoiMUZGVUJCUzlKQ1pfQkZMRkF5bUR6LS1pMU4zSm0yaldZa0tYUm9ybERaV1kiLCJzaGFyZUNvZGUiOiJoNnE5bjQifQ==pearId=magic-pear-metadata-identifier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hyperlink" Target="http://dontchangethislink.peardeckmagic.zone?eyJ0eXBlIjoiZ29vZ2xlLXNsaWRlcy1hZGRvbi1yZXNwb25zZS1mb290ZXIiLCJsYXN0RWRpdGVkQnkiOiIxMDgxMTg1MDQxNjYzNDkzODgwMTMiLCJwcmVzZW50YXRpb25JZCI6IjFGRlVCQlM5SkNaX0JGTEZBeW1Eei0taTFOM0ptMmpXWWtLWFJvcmxEWldZIiwiY29udGVudElkIjoiY3VzdG9tLXJlc3BvbnNlLWVtYmVkZGVkV2Vic2l0ZSIsInNsaWRlSWQiOiJnMzhmNDk0NmU2Zl8yXzI3MiIsImNvbnRlbnRJbnN0YW5jZUlkIjoiMUZGVUJCUzlKQ1pfQkZMRkF5bUR6LS1pMU4zSm0yaldZa0tYUm9ybERaV1kvNWI3ODkzMGUtMjdkMi00MTliLWIyMmUtNDc2Mjg2OThlM2EzIiwiYmlhIjp7Imluc3RhbGxhdGlvbkRvbWFpbiI6ImdvZ3VhcmRpYW4uY29tIiwiaW5zdGFsbGF0aW9uVXNlciI6ImNzY2hhcm5hZ2xlQGdvZ3VhcmRpYW4uY29tIiwiaW5zdGFsbGF0aW9uRGF0ZSI6MTYyMDE1ODIzNjQzNSwiaW5zdGFsbGF0aW9uSWQiOiJiaWEtaWhHZWxxcGF1MWw2VVZNZUNkWk5XZ1BUdXZRR1RUMndXZlgzVGplSCIsIm9yaWdpbmFsUHJlc2VudGF0aW9uSWQiOiIxRkZVQkJTOUpDWl9CRkxGQXltRHotLWkxTjNKbTJqV1lrS1hSb3JsRFpXWSJ9LCJzaGFyZUNvZGUiOiJoNnE5bjQifQ==pearId=magic-pear-metadata-identifier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hyperlink" Target="http://dontchangethislink.peardeckmagic.zone?eyJ0eXBlIjoiZ29vZ2xlLXNsaWRlcy1hZGRvbi1yZXNwb25zZS1mb290ZXIiLCJsYXN0RWRpdGVkQnkiOiIxMDgxMTg1MDQxNjYzNDkzODgwMTMiLCJwcmVzZW50YXRpb25JZCI6IjFGRlVCQlM5SkNaX0JGTEZBeW1Eei0taTFOM0ptMmpXWWtLWFJvcmxEWldZIiwiY29udGVudElkIjoiY3VzdG9tLXJlc3BvbnNlLWZyZWVoYW5kRHJhd2luZyIsInNsaWRlSWQiOiJnMzhmNDk0NmU2Zl8yXzI4NyIsImNvbnRlbnRJbnN0YW5jZUlkIjoiMUZGVUJCUzlKQ1pfQkZMRkF5bUR6LS1pMU4zSm0yaldZa0tYUm9ybERaV1kvMjI0Mzk5MGQtYTBhOC00MDIzLWFkMTAtYTljOWI1NTQzZTdmIiwiYmlhIjp7Imluc3RhbGxhdGlvbkRvbWFpbiI6ImdvZ3VhcmRpYW4uY29tIiwiaW5zdGFsbGF0aW9uVXNlciI6ImNzY2hhcm5hZ2xlQGdvZ3VhcmRpYW4uY29tIiwiaW5zdGFsbGF0aW9uRGF0ZSI6MTYyMDE1ODIzNjQzNSwiaW5zdGFsbGF0aW9uSWQiOiJiaWEtaWhHZWxxcGF1MWw2VVZNZUNkWk5XZ1BUdXZRR1RUMndXZlgzVGplSCIsIm9yaWdpbmFsUHJlc2VudGF0aW9uSWQiOiIxRkZVQkJTOUpDWl9CRkxGQXltRHotLWkxTjNKbTJqV1lrS1hSb3JsRFpXWSJ9LCJzaGFyZUNvZGUiOiJoNnE5bjQifQ==pearId=magic-pear-metadata-identifier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hyperlink" Target="http://dontchangethislink.peardeckmagic.zone?eyJ0eXBlIjoiZ29vZ2xlLXNsaWRlcy1hZGRvbi1yZXNwb25zZS1mb290ZXIiLCJsYXN0RWRpdGVkQnkiOiIxMDgxMTg1MDQxNjYzNDkzODgwMTMiLCJwcmVzZW50YXRpb25JZCI6IjFGRlVCQlM5SkNaX0JGTEZBeW1Eei0taTFOM0ptMmpXWWtLWFJvcmxEWldZIiwiY29udGVudElkIjoiY3VzdG9tLXJlc3BvbnNlLWZyZWVSZXNwb25zZS10ZXh0Iiwic2xpZGVJZCI6ImczOGY0OTQ2ZTZmXzJfMjk4IiwiY29udGVudEluc3RhbmNlSWQiOiIxRkZVQkJTOUpDWl9CRkxGQXltRHotLWkxTjNKbTJqV1lrS1hSb3JsRFpXWS8wNzZmYzRhMC0wNTMyLTQ5YmEtOTI3Zi0zMGQ0MTI4YzNjNTEiLCJiaWEiOnsiaW5zdGFsbGF0aW9uRG9tYWluIjoiZ29ndWFyZGlhbi5jb20iLCJpbnN0YWxsYXRpb25Vc2VyIjoiY3NjaGFybmFnbGVAZ29ndWFyZGlhbi5jb20iLCJpbnN0YWxsYXRpb25EYXRlIjoxNjIwMTU4MjM2NDM1LCJpbnN0YWxsYXRpb25JZCI6ImJpYS1paEdlbHFwYXUxbDZVVk1lQ2RaTldnUFR1dlFHVFQyd1dmWDNUamVIIiwib3JpZ2luYWxQcmVzZW50YXRpb25JZCI6IjFGRlVCQlM5SkNaX0JGTEZBeW1Eei0taTFOM0ptMmpXWWtLWFJvcmxEWldZIn0sInNoYXJlQ29kZSI6Img2cTluNCJ9pearId=magic-pear-metadata-identifier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hyperlink" Target="http://dontchangethislink.peardeckmagic.zone?eyJ0eXBlIjoiYmlhLWluc3RhbGxlZCIsImxhc3RFZGl0ZWRCeSI6IjEwOTI2ODYzNDE1NzA5ODczMjcyMiIsImNvbnRlbnRJbnN0YW5jZUlkIjoiYmlhLXNsaWRlL3J4aTM5dVZGRWlTY2RmM3RBY1JYdVhqbmVlT3RHemJ5bUswR3k0c0wiLCJiaWEiOnsiaW5zdGFsbGF0aW9uRG9tYWluIjoiZ29ndWFyZGlhbi5jb20iLCJpbnN0YWxsYXRpb25Vc2VyIjoiY3NjaGFybmFnbGVAZ29ndWFyZGlhbi5jb20iLCJpbnN0YWxsYXRpb25EYXRlIjoxNjIwMTU4MjM2NDM1LCJpbnN0YWxsYXRpb25JZCI6ImJpYS1paEdlbHFwYXUxbDZVVk1lQ2RaTldnUFR1dlFHVFQyd1dmWDNUamVIIiwib3JpZ2luYWxQcmVzZW50YXRpb25JZCI6IjFGRlVCQlM5SkNaX0JGTEZBeW1Eei0taTFOM0ptMmpXWWtLWFJvcmxEWldZIn0sInByZXNlbnRhdGlvbklkIjoiMUZGVUJCUzlKQ1pfQkZMRkF5bUR6LS1pMU4zSm0yaldZa0tYUm9ybERaV1kiLCJzaGFyZUNvZGUiOiJoNnE5bjQifQ==pearId=magic-pear-metadata-identifier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hyperlink" Target="http://dontchangethislink.peardeckmagic.zone?eyJ0eXBlIjoiYmlhLWluc3RhbGxlZCIsImxhc3RFZGl0ZWRCeSI6IjEwOTI2ODYzNDE1NzA5ODczMjcyMiIsImNvbnRlbnRJbnN0YW5jZUlkIjoiYmlhLXNsaWRlLzBPVVFaaXR5N21GZUY4SGtYbEZMZGVaSEYxeUFxdFZ3cHJLZEJGeloiLCJiaWEiOnsiaW5zdGFsbGF0aW9uRG9tYWluIjoiZ29ndWFyZGlhbi5jb20iLCJpbnN0YWxsYXRpb25Vc2VyIjoiY3NjaGFybmFnbGVAZ29ndWFyZGlhbi5jb20iLCJpbnN0YWxsYXRpb25EYXRlIjoxNjIwMTU4MjM2NDM1LCJpbnN0YWxsYXRpb25JZCI6ImJpYS1paEdlbHFwYXUxbDZVVk1lQ2RaTldnUFR1dlFHVFQyd1dmWDNUamVIIiwib3JpZ2luYWxQcmVzZW50YXRpb25JZCI6IjFGRlVCQlM5SkNaX0JGTEZBeW1Eei0taTFOM0ptMmpXWWtLWFJvcmxEWldZIn0sInByZXNlbnRhdGlvbklkIjoiMUZGVUJCUzlKQ1pfQkZMRkF5bUR6LS1pMU4zSm0yaldZa0tYUm9ybERaV1kiLCJzaGFyZUNvZGUiOiJoNnE5bjQifQ==pearId=magic-pear-metadata-identifier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hyperlink" Target="http://dontchangethislink.peardeckmagic.zone?eyJ0eXBlIjoiYmlhLWluc3RhbGxlZCIsImxhc3RFZGl0ZWRCeSI6IjEwOTI2ODYzNDE1NzA5ODczMjcyMiIsImNvbnRlbnRJbnN0YW5jZUlkIjoiYmlhLXNsaWRlLzNNblNXbWQwZ0RGZ3lJbFVabzJTUW9hRnVnSXhSaEpDbzYxT3RHbzMiLCJiaWEiOnsiaW5zdGFsbGF0aW9uRG9tYWluIjoiZ29ndWFyZGlhbi5jb20iLCJpbnN0YWxsYXRpb25Vc2VyIjoiY3NjaGFybmFnbGVAZ29ndWFyZGlhbi5jb20iLCJpbnN0YWxsYXRpb25EYXRlIjoxNjIwMTU4MjM2NDM1LCJpbnN0YWxsYXRpb25JZCI6ImJpYS1paEdlbHFwYXUxbDZVVk1lQ2RaTldnUFR1dlFHVFQyd1dmWDNUamVIIiwib3JpZ2luYWxQcmVzZW50YXRpb25JZCI6IjFGRlVCQlM5SkNaX0JGTEZBeW1Eei0taTFOM0ptMmpXWWtLWFJvcmxEWldZIn0sInByZXNlbnRhdGlvbklkIjoiMUZGVUJCUzlKQ1pfQkZMRkF5bUR6LS1pMU4zSm0yaldZa0tYUm9ybERaV1kiLCJzaGFyZUNvZGUiOiJoNnE5bjQifQ==pearId=magic-pear-metadata-identifi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 txBox="1"/>
          <p:nvPr/>
        </p:nvSpPr>
        <p:spPr>
          <a:xfrm>
            <a:off x="905042" y="3790676"/>
            <a:ext cx="1647600" cy="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ΕΝΟΤΗΤΑ 4</a:t>
            </a:r>
            <a:endParaRPr b="1" i="0" sz="12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 txBox="1"/>
          <p:nvPr/>
        </p:nvSpPr>
        <p:spPr>
          <a:xfrm>
            <a:off x="3373931" y="3790676"/>
            <a:ext cx="1647600" cy="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ΜΑΘΗΜΑ 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/>
          <p:nvPr/>
        </p:nvSpPr>
        <p:spPr>
          <a:xfrm>
            <a:off x="905041" y="4001654"/>
            <a:ext cx="2205900" cy="3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Η κουλ συμπεριφορά είναι η καλή συμπεριφορά</a:t>
            </a:r>
            <a:endParaRPr b="0" i="0" sz="16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 txBox="1"/>
          <p:nvPr/>
        </p:nvSpPr>
        <p:spPr>
          <a:xfrm>
            <a:off x="3373930" y="4001654"/>
            <a:ext cx="3161400" cy="3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accent5"/>
                </a:solidFill>
              </a:rPr>
              <a:t>Ίντερλαντ</a:t>
            </a:r>
            <a:r>
              <a:rPr b="0" i="0" lang="en" sz="16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: Το Βασίλειο της Ευγένειας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" name="Google Shape;26;p2"/>
          <p:cNvGrpSpPr/>
          <p:nvPr/>
        </p:nvGrpSpPr>
        <p:grpSpPr>
          <a:xfrm>
            <a:off x="619926" y="3832359"/>
            <a:ext cx="312851" cy="252526"/>
            <a:chOff x="6458994" y="1641780"/>
            <a:chExt cx="625703" cy="505052"/>
          </a:xfrm>
        </p:grpSpPr>
        <p:sp>
          <p:nvSpPr>
            <p:cNvPr id="27" name="Google Shape;27;p2"/>
            <p:cNvSpPr/>
            <p:nvPr/>
          </p:nvSpPr>
          <p:spPr>
            <a:xfrm>
              <a:off x="6762025" y="1641780"/>
              <a:ext cx="322672" cy="505052"/>
            </a:xfrm>
            <a:custGeom>
              <a:rect b="b" l="l" r="r" t="t"/>
              <a:pathLst>
                <a:path extrusionOk="0" h="505051" w="322671">
                  <a:moveTo>
                    <a:pt x="10522" y="504350"/>
                  </a:moveTo>
                  <a:lnTo>
                    <a:pt x="314956" y="347223"/>
                  </a:lnTo>
                  <a:lnTo>
                    <a:pt x="10522" y="10522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458994" y="1641780"/>
              <a:ext cx="322672" cy="505052"/>
            </a:xfrm>
            <a:custGeom>
              <a:rect b="b" l="l" r="r" t="t"/>
              <a:pathLst>
                <a:path extrusionOk="0" h="505051" w="322671">
                  <a:moveTo>
                    <a:pt x="313553" y="504350"/>
                  </a:moveTo>
                  <a:lnTo>
                    <a:pt x="313553" y="10522"/>
                  </a:lnTo>
                  <a:lnTo>
                    <a:pt x="10522" y="347223"/>
                  </a:lnTo>
                  <a:close/>
                </a:path>
              </a:pathLst>
            </a:custGeom>
            <a:solidFill>
              <a:srgbClr val="72D3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3080480" y="3832359"/>
            <a:ext cx="312851" cy="252526"/>
            <a:chOff x="6458994" y="1641780"/>
            <a:chExt cx="625703" cy="505052"/>
          </a:xfrm>
        </p:grpSpPr>
        <p:sp>
          <p:nvSpPr>
            <p:cNvPr id="30" name="Google Shape;30;p2"/>
            <p:cNvSpPr/>
            <p:nvPr/>
          </p:nvSpPr>
          <p:spPr>
            <a:xfrm>
              <a:off x="6762025" y="1641780"/>
              <a:ext cx="322672" cy="505052"/>
            </a:xfrm>
            <a:custGeom>
              <a:rect b="b" l="l" r="r" t="t"/>
              <a:pathLst>
                <a:path extrusionOk="0" h="505051" w="322671">
                  <a:moveTo>
                    <a:pt x="10522" y="504350"/>
                  </a:moveTo>
                  <a:lnTo>
                    <a:pt x="314956" y="347223"/>
                  </a:lnTo>
                  <a:lnTo>
                    <a:pt x="10522" y="10522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458994" y="1641780"/>
              <a:ext cx="322672" cy="505052"/>
            </a:xfrm>
            <a:custGeom>
              <a:rect b="b" l="l" r="r" t="t"/>
              <a:pathLst>
                <a:path extrusionOk="0" h="505051" w="322671">
                  <a:moveTo>
                    <a:pt x="313553" y="504350"/>
                  </a:moveTo>
                  <a:lnTo>
                    <a:pt x="313553" y="10522"/>
                  </a:lnTo>
                  <a:lnTo>
                    <a:pt x="10522" y="347223"/>
                  </a:lnTo>
                  <a:close/>
                </a:path>
              </a:pathLst>
            </a:custGeom>
            <a:solidFill>
              <a:srgbClr val="72D3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2" name="Google Shape;32;p2"/>
          <p:cNvGrpSpPr/>
          <p:nvPr/>
        </p:nvGrpSpPr>
        <p:grpSpPr>
          <a:xfrm>
            <a:off x="5925169" y="407425"/>
            <a:ext cx="2500475" cy="3984628"/>
            <a:chOff x="3831431" y="1393031"/>
            <a:chExt cx="1476375" cy="2352675"/>
          </a:xfrm>
        </p:grpSpPr>
        <p:sp>
          <p:nvSpPr>
            <p:cNvPr id="33" name="Google Shape;33;p2"/>
            <p:cNvSpPr/>
            <p:nvPr/>
          </p:nvSpPr>
          <p:spPr>
            <a:xfrm>
              <a:off x="3831431" y="1393031"/>
              <a:ext cx="1476375" cy="2352675"/>
            </a:xfrm>
            <a:custGeom>
              <a:rect b="b" l="l" r="r" t="t"/>
              <a:pathLst>
                <a:path extrusionOk="0" h="2352675" w="1476375">
                  <a:moveTo>
                    <a:pt x="1475899" y="103346"/>
                  </a:moveTo>
                  <a:cubicBezTo>
                    <a:pt x="1475899" y="50006"/>
                    <a:pt x="1433036" y="7144"/>
                    <a:pt x="1379696" y="7144"/>
                  </a:cubicBezTo>
                  <a:lnTo>
                    <a:pt x="103346" y="7144"/>
                  </a:lnTo>
                  <a:cubicBezTo>
                    <a:pt x="50006" y="7144"/>
                    <a:pt x="7144" y="50006"/>
                    <a:pt x="7144" y="103346"/>
                  </a:cubicBezTo>
                  <a:lnTo>
                    <a:pt x="7144" y="1723549"/>
                  </a:lnTo>
                  <a:cubicBezTo>
                    <a:pt x="7144" y="1739741"/>
                    <a:pt x="10954" y="1754981"/>
                    <a:pt x="17621" y="1770221"/>
                  </a:cubicBezTo>
                  <a:lnTo>
                    <a:pt x="17621" y="1770221"/>
                  </a:lnTo>
                  <a:cubicBezTo>
                    <a:pt x="20479" y="1775936"/>
                    <a:pt x="23336" y="1780699"/>
                    <a:pt x="26194" y="1785461"/>
                  </a:cubicBezTo>
                  <a:cubicBezTo>
                    <a:pt x="31909" y="1794034"/>
                    <a:pt x="38576" y="1801654"/>
                    <a:pt x="47149" y="1808321"/>
                  </a:cubicBezTo>
                  <a:lnTo>
                    <a:pt x="680561" y="2332196"/>
                  </a:lnTo>
                  <a:cubicBezTo>
                    <a:pt x="698659" y="2346484"/>
                    <a:pt x="719614" y="2354104"/>
                    <a:pt x="741521" y="2354104"/>
                  </a:cubicBezTo>
                  <a:cubicBezTo>
                    <a:pt x="763429" y="2354104"/>
                    <a:pt x="785336" y="2346484"/>
                    <a:pt x="802481" y="2332196"/>
                  </a:cubicBezTo>
                  <a:lnTo>
                    <a:pt x="1435894" y="1808321"/>
                  </a:lnTo>
                  <a:cubicBezTo>
                    <a:pt x="1444466" y="1801654"/>
                    <a:pt x="1451134" y="1794034"/>
                    <a:pt x="1456849" y="1785461"/>
                  </a:cubicBezTo>
                  <a:lnTo>
                    <a:pt x="1456849" y="1785461"/>
                  </a:lnTo>
                  <a:cubicBezTo>
                    <a:pt x="1456849" y="1785461"/>
                    <a:pt x="1456849" y="1785461"/>
                    <a:pt x="1456849" y="1785461"/>
                  </a:cubicBezTo>
                  <a:cubicBezTo>
                    <a:pt x="1459706" y="1780699"/>
                    <a:pt x="1462564" y="1775936"/>
                    <a:pt x="1465421" y="1770221"/>
                  </a:cubicBezTo>
                  <a:lnTo>
                    <a:pt x="1465421" y="1770221"/>
                  </a:lnTo>
                  <a:cubicBezTo>
                    <a:pt x="1472089" y="1755934"/>
                    <a:pt x="1475899" y="1739741"/>
                    <a:pt x="1475899" y="1723549"/>
                  </a:cubicBezTo>
                  <a:lnTo>
                    <a:pt x="1475899" y="1033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183856" y="1536859"/>
              <a:ext cx="85725" cy="114300"/>
            </a:xfrm>
            <a:custGeom>
              <a:rect b="b" l="l" r="r" t="t"/>
              <a:pathLst>
                <a:path extrusionOk="0" h="114300" w="85725">
                  <a:moveTo>
                    <a:pt x="7144" y="7144"/>
                  </a:moveTo>
                  <a:lnTo>
                    <a:pt x="50959" y="7144"/>
                  </a:lnTo>
                  <a:cubicBezTo>
                    <a:pt x="55721" y="7144"/>
                    <a:pt x="60484" y="8096"/>
                    <a:pt x="64294" y="9049"/>
                  </a:cubicBezTo>
                  <a:cubicBezTo>
                    <a:pt x="68104" y="10954"/>
                    <a:pt x="71914" y="12859"/>
                    <a:pt x="74771" y="14764"/>
                  </a:cubicBezTo>
                  <a:cubicBezTo>
                    <a:pt x="77629" y="17621"/>
                    <a:pt x="80486" y="20479"/>
                    <a:pt x="81439" y="23336"/>
                  </a:cubicBezTo>
                  <a:cubicBezTo>
                    <a:pt x="83344" y="27146"/>
                    <a:pt x="84296" y="30004"/>
                    <a:pt x="84296" y="33814"/>
                  </a:cubicBezTo>
                  <a:cubicBezTo>
                    <a:pt x="84296" y="39529"/>
                    <a:pt x="82391" y="44291"/>
                    <a:pt x="79534" y="49054"/>
                  </a:cubicBezTo>
                  <a:cubicBezTo>
                    <a:pt x="76676" y="53816"/>
                    <a:pt x="72866" y="55721"/>
                    <a:pt x="69056" y="57626"/>
                  </a:cubicBezTo>
                  <a:lnTo>
                    <a:pt x="69056" y="59531"/>
                  </a:lnTo>
                  <a:cubicBezTo>
                    <a:pt x="74771" y="61436"/>
                    <a:pt x="79534" y="65246"/>
                    <a:pt x="82391" y="69056"/>
                  </a:cubicBezTo>
                  <a:cubicBezTo>
                    <a:pt x="85249" y="73819"/>
                    <a:pt x="87154" y="78581"/>
                    <a:pt x="87154" y="85249"/>
                  </a:cubicBezTo>
                  <a:cubicBezTo>
                    <a:pt x="87154" y="90011"/>
                    <a:pt x="86201" y="93821"/>
                    <a:pt x="84296" y="97631"/>
                  </a:cubicBezTo>
                  <a:cubicBezTo>
                    <a:pt x="82391" y="101441"/>
                    <a:pt x="79534" y="104299"/>
                    <a:pt x="76676" y="107156"/>
                  </a:cubicBezTo>
                  <a:cubicBezTo>
                    <a:pt x="73819" y="110014"/>
                    <a:pt x="69056" y="111919"/>
                    <a:pt x="65246" y="112871"/>
                  </a:cubicBezTo>
                  <a:cubicBezTo>
                    <a:pt x="61436" y="113824"/>
                    <a:pt x="55721" y="114776"/>
                    <a:pt x="50959" y="114776"/>
                  </a:cubicBezTo>
                  <a:lnTo>
                    <a:pt x="7144" y="114776"/>
                  </a:lnTo>
                  <a:lnTo>
                    <a:pt x="7144" y="7144"/>
                  </a:lnTo>
                  <a:close/>
                  <a:moveTo>
                    <a:pt x="49054" y="50006"/>
                  </a:moveTo>
                  <a:cubicBezTo>
                    <a:pt x="52864" y="50006"/>
                    <a:pt x="56674" y="49054"/>
                    <a:pt x="58579" y="47149"/>
                  </a:cubicBezTo>
                  <a:cubicBezTo>
                    <a:pt x="60484" y="45244"/>
                    <a:pt x="62389" y="42386"/>
                    <a:pt x="62389" y="38576"/>
                  </a:cubicBezTo>
                  <a:cubicBezTo>
                    <a:pt x="62389" y="34766"/>
                    <a:pt x="61436" y="31909"/>
                    <a:pt x="58579" y="30004"/>
                  </a:cubicBezTo>
                  <a:cubicBezTo>
                    <a:pt x="56674" y="28099"/>
                    <a:pt x="52864" y="27146"/>
                    <a:pt x="49054" y="27146"/>
                  </a:cubicBezTo>
                  <a:lnTo>
                    <a:pt x="30004" y="27146"/>
                  </a:lnTo>
                  <a:lnTo>
                    <a:pt x="30004" y="49054"/>
                  </a:lnTo>
                  <a:lnTo>
                    <a:pt x="49054" y="49054"/>
                  </a:lnTo>
                  <a:close/>
                  <a:moveTo>
                    <a:pt x="50959" y="94774"/>
                  </a:moveTo>
                  <a:cubicBezTo>
                    <a:pt x="60484" y="94774"/>
                    <a:pt x="65246" y="90964"/>
                    <a:pt x="65246" y="82391"/>
                  </a:cubicBezTo>
                  <a:cubicBezTo>
                    <a:pt x="65246" y="73819"/>
                    <a:pt x="60484" y="70009"/>
                    <a:pt x="50006" y="70009"/>
                  </a:cubicBezTo>
                  <a:lnTo>
                    <a:pt x="30004" y="70009"/>
                  </a:lnTo>
                  <a:lnTo>
                    <a:pt x="30004" y="93821"/>
                  </a:lnTo>
                  <a:lnTo>
                    <a:pt x="50959" y="9382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273391" y="1569244"/>
              <a:ext cx="85725" cy="85725"/>
            </a:xfrm>
            <a:custGeom>
              <a:rect b="b" l="l" r="r" t="t"/>
              <a:pathLst>
                <a:path extrusionOk="0" h="85725" w="85725">
                  <a:moveTo>
                    <a:pt x="83344" y="65246"/>
                  </a:moveTo>
                  <a:cubicBezTo>
                    <a:pt x="79534" y="71914"/>
                    <a:pt x="74771" y="76676"/>
                    <a:pt x="69056" y="80486"/>
                  </a:cubicBezTo>
                  <a:cubicBezTo>
                    <a:pt x="63341" y="84296"/>
                    <a:pt x="55721" y="86201"/>
                    <a:pt x="47149" y="86201"/>
                  </a:cubicBezTo>
                  <a:cubicBezTo>
                    <a:pt x="41434" y="86201"/>
                    <a:pt x="35719" y="85249"/>
                    <a:pt x="30956" y="83344"/>
                  </a:cubicBezTo>
                  <a:cubicBezTo>
                    <a:pt x="26194" y="81439"/>
                    <a:pt x="21431" y="78581"/>
                    <a:pt x="18574" y="74771"/>
                  </a:cubicBezTo>
                  <a:cubicBezTo>
                    <a:pt x="14764" y="70961"/>
                    <a:pt x="11906" y="67151"/>
                    <a:pt x="10001" y="62389"/>
                  </a:cubicBezTo>
                  <a:cubicBezTo>
                    <a:pt x="8096" y="57626"/>
                    <a:pt x="7144" y="51911"/>
                    <a:pt x="7144" y="46196"/>
                  </a:cubicBezTo>
                  <a:cubicBezTo>
                    <a:pt x="7144" y="40481"/>
                    <a:pt x="8096" y="35719"/>
                    <a:pt x="10001" y="30956"/>
                  </a:cubicBezTo>
                  <a:cubicBezTo>
                    <a:pt x="11906" y="26194"/>
                    <a:pt x="14764" y="22384"/>
                    <a:pt x="18574" y="18574"/>
                  </a:cubicBezTo>
                  <a:cubicBezTo>
                    <a:pt x="22384" y="14764"/>
                    <a:pt x="26194" y="11906"/>
                    <a:pt x="30956" y="10001"/>
                  </a:cubicBezTo>
                  <a:cubicBezTo>
                    <a:pt x="35719" y="8096"/>
                    <a:pt x="41434" y="7144"/>
                    <a:pt x="46196" y="7144"/>
                  </a:cubicBezTo>
                  <a:cubicBezTo>
                    <a:pt x="51911" y="7144"/>
                    <a:pt x="57626" y="8096"/>
                    <a:pt x="62389" y="10001"/>
                  </a:cubicBezTo>
                  <a:cubicBezTo>
                    <a:pt x="67151" y="11906"/>
                    <a:pt x="70961" y="14764"/>
                    <a:pt x="73819" y="18574"/>
                  </a:cubicBezTo>
                  <a:cubicBezTo>
                    <a:pt x="76676" y="22384"/>
                    <a:pt x="79534" y="26194"/>
                    <a:pt x="80486" y="30956"/>
                  </a:cubicBezTo>
                  <a:cubicBezTo>
                    <a:pt x="82391" y="35719"/>
                    <a:pt x="83344" y="40481"/>
                    <a:pt x="83344" y="46196"/>
                  </a:cubicBezTo>
                  <a:cubicBezTo>
                    <a:pt x="83344" y="47149"/>
                    <a:pt x="83344" y="48101"/>
                    <a:pt x="83344" y="49054"/>
                  </a:cubicBezTo>
                  <a:cubicBezTo>
                    <a:pt x="83344" y="50006"/>
                    <a:pt x="83344" y="50959"/>
                    <a:pt x="83344" y="50959"/>
                  </a:cubicBezTo>
                  <a:cubicBezTo>
                    <a:pt x="83344" y="51911"/>
                    <a:pt x="83344" y="51911"/>
                    <a:pt x="83344" y="52864"/>
                  </a:cubicBezTo>
                  <a:lnTo>
                    <a:pt x="29051" y="52864"/>
                  </a:lnTo>
                  <a:cubicBezTo>
                    <a:pt x="30004" y="57626"/>
                    <a:pt x="32861" y="61436"/>
                    <a:pt x="35719" y="63341"/>
                  </a:cubicBezTo>
                  <a:cubicBezTo>
                    <a:pt x="39529" y="65246"/>
                    <a:pt x="43339" y="67151"/>
                    <a:pt x="47149" y="67151"/>
                  </a:cubicBezTo>
                  <a:cubicBezTo>
                    <a:pt x="50959" y="67151"/>
                    <a:pt x="54769" y="66199"/>
                    <a:pt x="57626" y="64294"/>
                  </a:cubicBezTo>
                  <a:cubicBezTo>
                    <a:pt x="60484" y="62389"/>
                    <a:pt x="62389" y="60484"/>
                    <a:pt x="64294" y="57626"/>
                  </a:cubicBezTo>
                  <a:lnTo>
                    <a:pt x="83344" y="65246"/>
                  </a:lnTo>
                  <a:close/>
                  <a:moveTo>
                    <a:pt x="63341" y="35719"/>
                  </a:moveTo>
                  <a:cubicBezTo>
                    <a:pt x="63341" y="34766"/>
                    <a:pt x="62389" y="32861"/>
                    <a:pt x="61436" y="31909"/>
                  </a:cubicBezTo>
                  <a:cubicBezTo>
                    <a:pt x="60484" y="30956"/>
                    <a:pt x="59531" y="29051"/>
                    <a:pt x="58579" y="28099"/>
                  </a:cubicBezTo>
                  <a:cubicBezTo>
                    <a:pt x="57626" y="27146"/>
                    <a:pt x="55721" y="26194"/>
                    <a:pt x="53816" y="25241"/>
                  </a:cubicBezTo>
                  <a:cubicBezTo>
                    <a:pt x="51911" y="24289"/>
                    <a:pt x="50006" y="24289"/>
                    <a:pt x="47149" y="24289"/>
                  </a:cubicBezTo>
                  <a:cubicBezTo>
                    <a:pt x="43339" y="24289"/>
                    <a:pt x="40481" y="25241"/>
                    <a:pt x="37624" y="27146"/>
                  </a:cubicBezTo>
                  <a:cubicBezTo>
                    <a:pt x="34766" y="29051"/>
                    <a:pt x="31909" y="31909"/>
                    <a:pt x="30956" y="35719"/>
                  </a:cubicBezTo>
                  <a:lnTo>
                    <a:pt x="63341" y="35719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396264" y="1536859"/>
              <a:ext cx="38100" cy="114300"/>
            </a:xfrm>
            <a:custGeom>
              <a:rect b="b" l="l" r="r" t="t"/>
              <a:pathLst>
                <a:path extrusionOk="0" h="114300" w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115729"/>
                  </a:lnTo>
                  <a:lnTo>
                    <a:pt x="7144" y="115729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439126" y="1569244"/>
              <a:ext cx="85725" cy="85725"/>
            </a:xfrm>
            <a:custGeom>
              <a:rect b="b" l="l" r="r" t="t"/>
              <a:pathLst>
                <a:path extrusionOk="0" h="85725" w="85725">
                  <a:moveTo>
                    <a:pt x="27146" y="18574"/>
                  </a:moveTo>
                  <a:lnTo>
                    <a:pt x="29051" y="18574"/>
                  </a:lnTo>
                  <a:cubicBezTo>
                    <a:pt x="33814" y="10954"/>
                    <a:pt x="41434" y="7144"/>
                    <a:pt x="51911" y="7144"/>
                  </a:cubicBezTo>
                  <a:cubicBezTo>
                    <a:pt x="61436" y="7144"/>
                    <a:pt x="68104" y="10001"/>
                    <a:pt x="72866" y="15716"/>
                  </a:cubicBezTo>
                  <a:cubicBezTo>
                    <a:pt x="77629" y="21431"/>
                    <a:pt x="79534" y="29051"/>
                    <a:pt x="79534" y="39529"/>
                  </a:cubicBezTo>
                  <a:lnTo>
                    <a:pt x="79534" y="83344"/>
                  </a:lnTo>
                  <a:lnTo>
                    <a:pt x="56674" y="83344"/>
                  </a:lnTo>
                  <a:lnTo>
                    <a:pt x="56674" y="41434"/>
                  </a:lnTo>
                  <a:cubicBezTo>
                    <a:pt x="56674" y="37624"/>
                    <a:pt x="55721" y="33814"/>
                    <a:pt x="53816" y="31909"/>
                  </a:cubicBezTo>
                  <a:cubicBezTo>
                    <a:pt x="51911" y="29051"/>
                    <a:pt x="49054" y="28099"/>
                    <a:pt x="45244" y="28099"/>
                  </a:cubicBezTo>
                  <a:cubicBezTo>
                    <a:pt x="40481" y="28099"/>
                    <a:pt x="35719" y="30004"/>
                    <a:pt x="33814" y="33814"/>
                  </a:cubicBezTo>
                  <a:cubicBezTo>
                    <a:pt x="31909" y="37624"/>
                    <a:pt x="30004" y="43339"/>
                    <a:pt x="30004" y="49054"/>
                  </a:cubicBezTo>
                  <a:lnTo>
                    <a:pt x="30004" y="83344"/>
                  </a:lnTo>
                  <a:lnTo>
                    <a:pt x="7144" y="83344"/>
                  </a:lnTo>
                  <a:lnTo>
                    <a:pt x="7144" y="9049"/>
                  </a:lnTo>
                  <a:lnTo>
                    <a:pt x="28099" y="9049"/>
                  </a:lnTo>
                  <a:lnTo>
                    <a:pt x="28099" y="1857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17231" y="1548289"/>
              <a:ext cx="66675" cy="104775"/>
            </a:xfrm>
            <a:custGeom>
              <a:rect b="b" l="l" r="r" t="t"/>
              <a:pathLst>
                <a:path extrusionOk="0" h="104775" w="66675">
                  <a:moveTo>
                    <a:pt x="20479" y="49054"/>
                  </a:moveTo>
                  <a:lnTo>
                    <a:pt x="7144" y="49054"/>
                  </a:lnTo>
                  <a:lnTo>
                    <a:pt x="7144" y="30004"/>
                  </a:lnTo>
                  <a:lnTo>
                    <a:pt x="20479" y="30004"/>
                  </a:lnTo>
                  <a:lnTo>
                    <a:pt x="20479" y="7144"/>
                  </a:lnTo>
                  <a:lnTo>
                    <a:pt x="43339" y="7144"/>
                  </a:lnTo>
                  <a:lnTo>
                    <a:pt x="43339" y="30004"/>
                  </a:lnTo>
                  <a:lnTo>
                    <a:pt x="61436" y="30004"/>
                  </a:lnTo>
                  <a:lnTo>
                    <a:pt x="61436" y="49054"/>
                  </a:lnTo>
                  <a:lnTo>
                    <a:pt x="43339" y="49054"/>
                  </a:lnTo>
                  <a:lnTo>
                    <a:pt x="43339" y="74771"/>
                  </a:lnTo>
                  <a:cubicBezTo>
                    <a:pt x="43339" y="76676"/>
                    <a:pt x="43339" y="77629"/>
                    <a:pt x="44291" y="79534"/>
                  </a:cubicBezTo>
                  <a:cubicBezTo>
                    <a:pt x="44291" y="80486"/>
                    <a:pt x="45244" y="82391"/>
                    <a:pt x="46196" y="83344"/>
                  </a:cubicBezTo>
                  <a:cubicBezTo>
                    <a:pt x="48101" y="84296"/>
                    <a:pt x="50006" y="85249"/>
                    <a:pt x="51911" y="85249"/>
                  </a:cubicBezTo>
                  <a:cubicBezTo>
                    <a:pt x="53816" y="85249"/>
                    <a:pt x="54769" y="85249"/>
                    <a:pt x="55721" y="84296"/>
                  </a:cubicBezTo>
                  <a:cubicBezTo>
                    <a:pt x="56674" y="84296"/>
                    <a:pt x="57626" y="83344"/>
                    <a:pt x="58579" y="82391"/>
                  </a:cubicBezTo>
                  <a:lnTo>
                    <a:pt x="65246" y="102394"/>
                  </a:lnTo>
                  <a:cubicBezTo>
                    <a:pt x="62389" y="103346"/>
                    <a:pt x="59531" y="104299"/>
                    <a:pt x="56674" y="105251"/>
                  </a:cubicBezTo>
                  <a:cubicBezTo>
                    <a:pt x="53816" y="106204"/>
                    <a:pt x="50006" y="106204"/>
                    <a:pt x="47149" y="106204"/>
                  </a:cubicBezTo>
                  <a:cubicBezTo>
                    <a:pt x="39529" y="106204"/>
                    <a:pt x="32861" y="103346"/>
                    <a:pt x="28099" y="99536"/>
                  </a:cubicBezTo>
                  <a:cubicBezTo>
                    <a:pt x="25241" y="96679"/>
                    <a:pt x="23336" y="93821"/>
                    <a:pt x="22384" y="90011"/>
                  </a:cubicBezTo>
                  <a:cubicBezTo>
                    <a:pt x="21431" y="86201"/>
                    <a:pt x="20479" y="82391"/>
                    <a:pt x="20479" y="77629"/>
                  </a:cubicBezTo>
                  <a:lnTo>
                    <a:pt x="20479" y="4905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80096" y="1569244"/>
              <a:ext cx="85725" cy="85725"/>
            </a:xfrm>
            <a:custGeom>
              <a:rect b="b" l="l" r="r" t="t"/>
              <a:pathLst>
                <a:path extrusionOk="0" h="85725" w="85725">
                  <a:moveTo>
                    <a:pt x="83344" y="65246"/>
                  </a:moveTo>
                  <a:cubicBezTo>
                    <a:pt x="79534" y="71914"/>
                    <a:pt x="74771" y="76676"/>
                    <a:pt x="69056" y="80486"/>
                  </a:cubicBezTo>
                  <a:cubicBezTo>
                    <a:pt x="63341" y="84296"/>
                    <a:pt x="55721" y="86201"/>
                    <a:pt x="47149" y="86201"/>
                  </a:cubicBezTo>
                  <a:cubicBezTo>
                    <a:pt x="41434" y="86201"/>
                    <a:pt x="35719" y="85249"/>
                    <a:pt x="30956" y="83344"/>
                  </a:cubicBezTo>
                  <a:cubicBezTo>
                    <a:pt x="26194" y="81439"/>
                    <a:pt x="21431" y="78581"/>
                    <a:pt x="18574" y="74771"/>
                  </a:cubicBezTo>
                  <a:cubicBezTo>
                    <a:pt x="14764" y="70961"/>
                    <a:pt x="11906" y="67151"/>
                    <a:pt x="10001" y="62389"/>
                  </a:cubicBezTo>
                  <a:cubicBezTo>
                    <a:pt x="8096" y="57626"/>
                    <a:pt x="7144" y="51911"/>
                    <a:pt x="7144" y="46196"/>
                  </a:cubicBezTo>
                  <a:cubicBezTo>
                    <a:pt x="7144" y="40481"/>
                    <a:pt x="8096" y="35719"/>
                    <a:pt x="10001" y="30956"/>
                  </a:cubicBezTo>
                  <a:cubicBezTo>
                    <a:pt x="11906" y="26194"/>
                    <a:pt x="14764" y="22384"/>
                    <a:pt x="18574" y="18574"/>
                  </a:cubicBezTo>
                  <a:cubicBezTo>
                    <a:pt x="22384" y="14764"/>
                    <a:pt x="26194" y="11906"/>
                    <a:pt x="30956" y="10001"/>
                  </a:cubicBezTo>
                  <a:cubicBezTo>
                    <a:pt x="35719" y="8096"/>
                    <a:pt x="41434" y="7144"/>
                    <a:pt x="46196" y="7144"/>
                  </a:cubicBezTo>
                  <a:cubicBezTo>
                    <a:pt x="51911" y="7144"/>
                    <a:pt x="57626" y="8096"/>
                    <a:pt x="62389" y="10001"/>
                  </a:cubicBezTo>
                  <a:cubicBezTo>
                    <a:pt x="67151" y="11906"/>
                    <a:pt x="70961" y="14764"/>
                    <a:pt x="73819" y="18574"/>
                  </a:cubicBezTo>
                  <a:cubicBezTo>
                    <a:pt x="76676" y="22384"/>
                    <a:pt x="79534" y="26194"/>
                    <a:pt x="80486" y="30956"/>
                  </a:cubicBezTo>
                  <a:cubicBezTo>
                    <a:pt x="82391" y="35719"/>
                    <a:pt x="83344" y="40481"/>
                    <a:pt x="83344" y="46196"/>
                  </a:cubicBezTo>
                  <a:cubicBezTo>
                    <a:pt x="83344" y="47149"/>
                    <a:pt x="83344" y="48101"/>
                    <a:pt x="83344" y="49054"/>
                  </a:cubicBezTo>
                  <a:cubicBezTo>
                    <a:pt x="83344" y="50006"/>
                    <a:pt x="83344" y="50959"/>
                    <a:pt x="83344" y="50959"/>
                  </a:cubicBezTo>
                  <a:cubicBezTo>
                    <a:pt x="83344" y="51911"/>
                    <a:pt x="83344" y="51911"/>
                    <a:pt x="83344" y="52864"/>
                  </a:cubicBezTo>
                  <a:lnTo>
                    <a:pt x="29051" y="52864"/>
                  </a:lnTo>
                  <a:cubicBezTo>
                    <a:pt x="30004" y="57626"/>
                    <a:pt x="32861" y="61436"/>
                    <a:pt x="35719" y="63341"/>
                  </a:cubicBezTo>
                  <a:cubicBezTo>
                    <a:pt x="39529" y="65246"/>
                    <a:pt x="43339" y="67151"/>
                    <a:pt x="47149" y="67151"/>
                  </a:cubicBezTo>
                  <a:cubicBezTo>
                    <a:pt x="50959" y="67151"/>
                    <a:pt x="54769" y="66199"/>
                    <a:pt x="57626" y="64294"/>
                  </a:cubicBezTo>
                  <a:cubicBezTo>
                    <a:pt x="60484" y="62389"/>
                    <a:pt x="62389" y="60484"/>
                    <a:pt x="64294" y="57626"/>
                  </a:cubicBezTo>
                  <a:lnTo>
                    <a:pt x="83344" y="65246"/>
                  </a:lnTo>
                  <a:close/>
                  <a:moveTo>
                    <a:pt x="63341" y="35719"/>
                  </a:moveTo>
                  <a:cubicBezTo>
                    <a:pt x="63341" y="34766"/>
                    <a:pt x="62389" y="32861"/>
                    <a:pt x="61436" y="31909"/>
                  </a:cubicBezTo>
                  <a:cubicBezTo>
                    <a:pt x="60484" y="30956"/>
                    <a:pt x="59531" y="29051"/>
                    <a:pt x="58579" y="28099"/>
                  </a:cubicBezTo>
                  <a:cubicBezTo>
                    <a:pt x="57626" y="27146"/>
                    <a:pt x="55721" y="26194"/>
                    <a:pt x="53816" y="25241"/>
                  </a:cubicBezTo>
                  <a:cubicBezTo>
                    <a:pt x="51911" y="24289"/>
                    <a:pt x="50006" y="24289"/>
                    <a:pt x="47149" y="24289"/>
                  </a:cubicBezTo>
                  <a:cubicBezTo>
                    <a:pt x="43339" y="24289"/>
                    <a:pt x="40481" y="25241"/>
                    <a:pt x="37624" y="27146"/>
                  </a:cubicBezTo>
                  <a:cubicBezTo>
                    <a:pt x="34766" y="29051"/>
                    <a:pt x="31909" y="31909"/>
                    <a:pt x="30956" y="35719"/>
                  </a:cubicBezTo>
                  <a:lnTo>
                    <a:pt x="63341" y="35719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7726" y="1568291"/>
              <a:ext cx="66675" cy="85725"/>
            </a:xfrm>
            <a:custGeom>
              <a:rect b="b" l="l" r="r" t="t"/>
              <a:pathLst>
                <a:path extrusionOk="0" h="85725" w="66675">
                  <a:moveTo>
                    <a:pt x="8096" y="10001"/>
                  </a:moveTo>
                  <a:lnTo>
                    <a:pt x="29051" y="10001"/>
                  </a:lnTo>
                  <a:lnTo>
                    <a:pt x="29051" y="19526"/>
                  </a:lnTo>
                  <a:lnTo>
                    <a:pt x="30956" y="19526"/>
                  </a:lnTo>
                  <a:cubicBezTo>
                    <a:pt x="32861" y="16669"/>
                    <a:pt x="35719" y="13811"/>
                    <a:pt x="39529" y="10954"/>
                  </a:cubicBezTo>
                  <a:cubicBezTo>
                    <a:pt x="43339" y="9049"/>
                    <a:pt x="47149" y="7144"/>
                    <a:pt x="51911" y="7144"/>
                  </a:cubicBezTo>
                  <a:cubicBezTo>
                    <a:pt x="54769" y="7144"/>
                    <a:pt x="56674" y="7144"/>
                    <a:pt x="58579" y="8096"/>
                  </a:cubicBezTo>
                  <a:cubicBezTo>
                    <a:pt x="60484" y="9049"/>
                    <a:pt x="62389" y="9049"/>
                    <a:pt x="63341" y="10001"/>
                  </a:cubicBezTo>
                  <a:lnTo>
                    <a:pt x="57626" y="30004"/>
                  </a:lnTo>
                  <a:cubicBezTo>
                    <a:pt x="56674" y="29051"/>
                    <a:pt x="54769" y="29051"/>
                    <a:pt x="53816" y="28099"/>
                  </a:cubicBezTo>
                  <a:cubicBezTo>
                    <a:pt x="51911" y="28099"/>
                    <a:pt x="50006" y="27146"/>
                    <a:pt x="48101" y="27146"/>
                  </a:cubicBezTo>
                  <a:cubicBezTo>
                    <a:pt x="42386" y="27146"/>
                    <a:pt x="38576" y="29051"/>
                    <a:pt x="34766" y="32861"/>
                  </a:cubicBezTo>
                  <a:cubicBezTo>
                    <a:pt x="31909" y="36671"/>
                    <a:pt x="30004" y="42386"/>
                    <a:pt x="30004" y="48101"/>
                  </a:cubicBezTo>
                  <a:lnTo>
                    <a:pt x="30004" y="82391"/>
                  </a:lnTo>
                  <a:lnTo>
                    <a:pt x="7144" y="82391"/>
                  </a:lnTo>
                  <a:lnTo>
                    <a:pt x="7144" y="1000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733449" y="1569244"/>
              <a:ext cx="85725" cy="85725"/>
            </a:xfrm>
            <a:custGeom>
              <a:rect b="b" l="l" r="r" t="t"/>
              <a:pathLst>
                <a:path extrusionOk="0" h="85725" w="85725">
                  <a:moveTo>
                    <a:pt x="27146" y="18574"/>
                  </a:moveTo>
                  <a:lnTo>
                    <a:pt x="29051" y="18574"/>
                  </a:lnTo>
                  <a:cubicBezTo>
                    <a:pt x="33814" y="10954"/>
                    <a:pt x="41434" y="7144"/>
                    <a:pt x="51911" y="7144"/>
                  </a:cubicBezTo>
                  <a:cubicBezTo>
                    <a:pt x="61436" y="7144"/>
                    <a:pt x="68104" y="10001"/>
                    <a:pt x="72866" y="15716"/>
                  </a:cubicBezTo>
                  <a:cubicBezTo>
                    <a:pt x="77629" y="21431"/>
                    <a:pt x="79534" y="29051"/>
                    <a:pt x="79534" y="39529"/>
                  </a:cubicBezTo>
                  <a:lnTo>
                    <a:pt x="79534" y="83344"/>
                  </a:lnTo>
                  <a:lnTo>
                    <a:pt x="56674" y="83344"/>
                  </a:lnTo>
                  <a:lnTo>
                    <a:pt x="56674" y="41434"/>
                  </a:lnTo>
                  <a:cubicBezTo>
                    <a:pt x="56674" y="37624"/>
                    <a:pt x="55721" y="33814"/>
                    <a:pt x="53816" y="31909"/>
                  </a:cubicBezTo>
                  <a:cubicBezTo>
                    <a:pt x="51911" y="29051"/>
                    <a:pt x="49054" y="28099"/>
                    <a:pt x="45244" y="28099"/>
                  </a:cubicBezTo>
                  <a:cubicBezTo>
                    <a:pt x="40481" y="28099"/>
                    <a:pt x="35719" y="30004"/>
                    <a:pt x="33814" y="33814"/>
                  </a:cubicBezTo>
                  <a:cubicBezTo>
                    <a:pt x="31909" y="37624"/>
                    <a:pt x="30004" y="43339"/>
                    <a:pt x="30004" y="49054"/>
                  </a:cubicBezTo>
                  <a:lnTo>
                    <a:pt x="30004" y="83344"/>
                  </a:lnTo>
                  <a:lnTo>
                    <a:pt x="7144" y="83344"/>
                  </a:lnTo>
                  <a:lnTo>
                    <a:pt x="7144" y="9049"/>
                  </a:lnTo>
                  <a:lnTo>
                    <a:pt x="28099" y="9049"/>
                  </a:lnTo>
                  <a:lnTo>
                    <a:pt x="28099" y="1857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816316" y="1569244"/>
              <a:ext cx="85725" cy="85725"/>
            </a:xfrm>
            <a:custGeom>
              <a:rect b="b" l="l" r="r" t="t"/>
              <a:pathLst>
                <a:path extrusionOk="0" h="85725" w="85725">
                  <a:moveTo>
                    <a:pt x="83344" y="65246"/>
                  </a:moveTo>
                  <a:cubicBezTo>
                    <a:pt x="79534" y="71914"/>
                    <a:pt x="74771" y="76676"/>
                    <a:pt x="69056" y="80486"/>
                  </a:cubicBezTo>
                  <a:cubicBezTo>
                    <a:pt x="63341" y="84296"/>
                    <a:pt x="55721" y="86201"/>
                    <a:pt x="47149" y="86201"/>
                  </a:cubicBezTo>
                  <a:cubicBezTo>
                    <a:pt x="41434" y="86201"/>
                    <a:pt x="35719" y="85249"/>
                    <a:pt x="30956" y="83344"/>
                  </a:cubicBezTo>
                  <a:cubicBezTo>
                    <a:pt x="26194" y="81439"/>
                    <a:pt x="21431" y="78581"/>
                    <a:pt x="18574" y="74771"/>
                  </a:cubicBezTo>
                  <a:cubicBezTo>
                    <a:pt x="14764" y="70961"/>
                    <a:pt x="11906" y="67151"/>
                    <a:pt x="10001" y="62389"/>
                  </a:cubicBezTo>
                  <a:cubicBezTo>
                    <a:pt x="8096" y="57626"/>
                    <a:pt x="7144" y="51911"/>
                    <a:pt x="7144" y="46196"/>
                  </a:cubicBezTo>
                  <a:cubicBezTo>
                    <a:pt x="7144" y="40481"/>
                    <a:pt x="8096" y="35719"/>
                    <a:pt x="10001" y="30956"/>
                  </a:cubicBezTo>
                  <a:cubicBezTo>
                    <a:pt x="11906" y="26194"/>
                    <a:pt x="14764" y="22384"/>
                    <a:pt x="18574" y="18574"/>
                  </a:cubicBezTo>
                  <a:cubicBezTo>
                    <a:pt x="22384" y="14764"/>
                    <a:pt x="26194" y="11906"/>
                    <a:pt x="30956" y="10001"/>
                  </a:cubicBezTo>
                  <a:cubicBezTo>
                    <a:pt x="35719" y="8096"/>
                    <a:pt x="41434" y="7144"/>
                    <a:pt x="46196" y="7144"/>
                  </a:cubicBezTo>
                  <a:cubicBezTo>
                    <a:pt x="51911" y="7144"/>
                    <a:pt x="57626" y="8096"/>
                    <a:pt x="62389" y="10001"/>
                  </a:cubicBezTo>
                  <a:cubicBezTo>
                    <a:pt x="67151" y="11906"/>
                    <a:pt x="70961" y="14764"/>
                    <a:pt x="73819" y="18574"/>
                  </a:cubicBezTo>
                  <a:cubicBezTo>
                    <a:pt x="76676" y="22384"/>
                    <a:pt x="79534" y="26194"/>
                    <a:pt x="80486" y="30956"/>
                  </a:cubicBezTo>
                  <a:cubicBezTo>
                    <a:pt x="82391" y="35719"/>
                    <a:pt x="83344" y="40481"/>
                    <a:pt x="83344" y="46196"/>
                  </a:cubicBezTo>
                  <a:cubicBezTo>
                    <a:pt x="83344" y="47149"/>
                    <a:pt x="83344" y="48101"/>
                    <a:pt x="83344" y="49054"/>
                  </a:cubicBezTo>
                  <a:cubicBezTo>
                    <a:pt x="83344" y="50006"/>
                    <a:pt x="83344" y="50959"/>
                    <a:pt x="83344" y="50959"/>
                  </a:cubicBezTo>
                  <a:cubicBezTo>
                    <a:pt x="83344" y="51911"/>
                    <a:pt x="83344" y="51911"/>
                    <a:pt x="83344" y="52864"/>
                  </a:cubicBezTo>
                  <a:lnTo>
                    <a:pt x="29051" y="52864"/>
                  </a:lnTo>
                  <a:cubicBezTo>
                    <a:pt x="30004" y="57626"/>
                    <a:pt x="32861" y="61436"/>
                    <a:pt x="35719" y="63341"/>
                  </a:cubicBezTo>
                  <a:cubicBezTo>
                    <a:pt x="38576" y="65246"/>
                    <a:pt x="43339" y="67151"/>
                    <a:pt x="47149" y="67151"/>
                  </a:cubicBezTo>
                  <a:cubicBezTo>
                    <a:pt x="50959" y="67151"/>
                    <a:pt x="54769" y="66199"/>
                    <a:pt x="57626" y="64294"/>
                  </a:cubicBezTo>
                  <a:cubicBezTo>
                    <a:pt x="60484" y="62389"/>
                    <a:pt x="62389" y="60484"/>
                    <a:pt x="64294" y="57626"/>
                  </a:cubicBezTo>
                  <a:lnTo>
                    <a:pt x="83344" y="65246"/>
                  </a:lnTo>
                  <a:close/>
                  <a:moveTo>
                    <a:pt x="63341" y="35719"/>
                  </a:moveTo>
                  <a:cubicBezTo>
                    <a:pt x="63341" y="34766"/>
                    <a:pt x="62389" y="32861"/>
                    <a:pt x="61436" y="31909"/>
                  </a:cubicBezTo>
                  <a:cubicBezTo>
                    <a:pt x="60484" y="30956"/>
                    <a:pt x="59531" y="29051"/>
                    <a:pt x="58579" y="28099"/>
                  </a:cubicBezTo>
                  <a:cubicBezTo>
                    <a:pt x="57626" y="27146"/>
                    <a:pt x="55721" y="26194"/>
                    <a:pt x="53816" y="25241"/>
                  </a:cubicBezTo>
                  <a:cubicBezTo>
                    <a:pt x="51911" y="24289"/>
                    <a:pt x="50006" y="24289"/>
                    <a:pt x="47149" y="24289"/>
                  </a:cubicBezTo>
                  <a:cubicBezTo>
                    <a:pt x="43339" y="24289"/>
                    <a:pt x="40481" y="25241"/>
                    <a:pt x="37624" y="27146"/>
                  </a:cubicBezTo>
                  <a:cubicBezTo>
                    <a:pt x="34766" y="29051"/>
                    <a:pt x="31909" y="31909"/>
                    <a:pt x="30956" y="35719"/>
                  </a:cubicBezTo>
                  <a:lnTo>
                    <a:pt x="63341" y="35719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97279" y="1548289"/>
              <a:ext cx="66675" cy="104775"/>
            </a:xfrm>
            <a:custGeom>
              <a:rect b="b" l="l" r="r" t="t"/>
              <a:pathLst>
                <a:path extrusionOk="0" h="104775" w="66675">
                  <a:moveTo>
                    <a:pt x="20479" y="49054"/>
                  </a:moveTo>
                  <a:lnTo>
                    <a:pt x="7144" y="49054"/>
                  </a:lnTo>
                  <a:lnTo>
                    <a:pt x="7144" y="30004"/>
                  </a:lnTo>
                  <a:lnTo>
                    <a:pt x="20479" y="30004"/>
                  </a:lnTo>
                  <a:lnTo>
                    <a:pt x="20479" y="7144"/>
                  </a:lnTo>
                  <a:lnTo>
                    <a:pt x="43339" y="7144"/>
                  </a:lnTo>
                  <a:lnTo>
                    <a:pt x="43339" y="30004"/>
                  </a:lnTo>
                  <a:lnTo>
                    <a:pt x="61436" y="30004"/>
                  </a:lnTo>
                  <a:lnTo>
                    <a:pt x="61436" y="49054"/>
                  </a:lnTo>
                  <a:lnTo>
                    <a:pt x="43339" y="49054"/>
                  </a:lnTo>
                  <a:lnTo>
                    <a:pt x="43339" y="74771"/>
                  </a:lnTo>
                  <a:cubicBezTo>
                    <a:pt x="43339" y="76676"/>
                    <a:pt x="43339" y="77629"/>
                    <a:pt x="44291" y="79534"/>
                  </a:cubicBezTo>
                  <a:cubicBezTo>
                    <a:pt x="44291" y="80486"/>
                    <a:pt x="45244" y="82391"/>
                    <a:pt x="46196" y="83344"/>
                  </a:cubicBezTo>
                  <a:cubicBezTo>
                    <a:pt x="48101" y="84296"/>
                    <a:pt x="50006" y="85249"/>
                    <a:pt x="51911" y="85249"/>
                  </a:cubicBezTo>
                  <a:cubicBezTo>
                    <a:pt x="53816" y="85249"/>
                    <a:pt x="54769" y="85249"/>
                    <a:pt x="55721" y="84296"/>
                  </a:cubicBezTo>
                  <a:cubicBezTo>
                    <a:pt x="56674" y="84296"/>
                    <a:pt x="57626" y="83344"/>
                    <a:pt x="58579" y="82391"/>
                  </a:cubicBezTo>
                  <a:lnTo>
                    <a:pt x="65246" y="102394"/>
                  </a:lnTo>
                  <a:cubicBezTo>
                    <a:pt x="62389" y="103346"/>
                    <a:pt x="59531" y="104299"/>
                    <a:pt x="56674" y="105251"/>
                  </a:cubicBezTo>
                  <a:cubicBezTo>
                    <a:pt x="53816" y="106204"/>
                    <a:pt x="50006" y="106204"/>
                    <a:pt x="47149" y="106204"/>
                  </a:cubicBezTo>
                  <a:cubicBezTo>
                    <a:pt x="39529" y="106204"/>
                    <a:pt x="32861" y="103346"/>
                    <a:pt x="28099" y="99536"/>
                  </a:cubicBezTo>
                  <a:cubicBezTo>
                    <a:pt x="25241" y="96679"/>
                    <a:pt x="23336" y="93821"/>
                    <a:pt x="22384" y="90011"/>
                  </a:cubicBezTo>
                  <a:cubicBezTo>
                    <a:pt x="21431" y="86201"/>
                    <a:pt x="20479" y="82391"/>
                    <a:pt x="20479" y="77629"/>
                  </a:cubicBezTo>
                  <a:lnTo>
                    <a:pt x="20479" y="4905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414361" y="1688306"/>
              <a:ext cx="104775" cy="114300"/>
            </a:xfrm>
            <a:custGeom>
              <a:rect b="b" l="l" r="r" t="t"/>
              <a:pathLst>
                <a:path extrusionOk="0" h="114300" w="104775">
                  <a:moveTo>
                    <a:pt x="7144" y="7144"/>
                  </a:moveTo>
                  <a:lnTo>
                    <a:pt x="30956" y="7144"/>
                  </a:lnTo>
                  <a:lnTo>
                    <a:pt x="30956" y="49054"/>
                  </a:lnTo>
                  <a:lnTo>
                    <a:pt x="32861" y="49054"/>
                  </a:lnTo>
                  <a:lnTo>
                    <a:pt x="69056" y="7144"/>
                  </a:lnTo>
                  <a:lnTo>
                    <a:pt x="96679" y="7144"/>
                  </a:lnTo>
                  <a:lnTo>
                    <a:pt x="96679" y="9049"/>
                  </a:lnTo>
                  <a:lnTo>
                    <a:pt x="57626" y="52864"/>
                  </a:lnTo>
                  <a:lnTo>
                    <a:pt x="101441" y="113824"/>
                  </a:lnTo>
                  <a:lnTo>
                    <a:pt x="101441" y="115729"/>
                  </a:lnTo>
                  <a:lnTo>
                    <a:pt x="72866" y="115729"/>
                  </a:lnTo>
                  <a:lnTo>
                    <a:pt x="42386" y="71914"/>
                  </a:lnTo>
                  <a:lnTo>
                    <a:pt x="30956" y="83344"/>
                  </a:lnTo>
                  <a:lnTo>
                    <a:pt x="30956" y="115729"/>
                  </a:lnTo>
                  <a:lnTo>
                    <a:pt x="7144" y="115729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513421" y="1687354"/>
              <a:ext cx="38100" cy="123825"/>
            </a:xfrm>
            <a:custGeom>
              <a:rect b="b" l="l" r="r" t="t"/>
              <a:pathLst>
                <a:path extrusionOk="0" h="123825" w="38100">
                  <a:moveTo>
                    <a:pt x="21431" y="35719"/>
                  </a:moveTo>
                  <a:cubicBezTo>
                    <a:pt x="19526" y="35719"/>
                    <a:pt x="17621" y="35719"/>
                    <a:pt x="15716" y="34766"/>
                  </a:cubicBezTo>
                  <a:cubicBezTo>
                    <a:pt x="13811" y="33814"/>
                    <a:pt x="12859" y="32861"/>
                    <a:pt x="10954" y="31909"/>
                  </a:cubicBezTo>
                  <a:cubicBezTo>
                    <a:pt x="9049" y="30956"/>
                    <a:pt x="9049" y="29051"/>
                    <a:pt x="8096" y="27146"/>
                  </a:cubicBezTo>
                  <a:cubicBezTo>
                    <a:pt x="7144" y="25241"/>
                    <a:pt x="7144" y="23336"/>
                    <a:pt x="7144" y="21431"/>
                  </a:cubicBezTo>
                  <a:cubicBezTo>
                    <a:pt x="7144" y="19526"/>
                    <a:pt x="7144" y="17621"/>
                    <a:pt x="8096" y="15716"/>
                  </a:cubicBezTo>
                  <a:cubicBezTo>
                    <a:pt x="9049" y="13811"/>
                    <a:pt x="10001" y="12859"/>
                    <a:pt x="10954" y="10954"/>
                  </a:cubicBezTo>
                  <a:cubicBezTo>
                    <a:pt x="11906" y="9049"/>
                    <a:pt x="13811" y="9049"/>
                    <a:pt x="15716" y="8096"/>
                  </a:cubicBezTo>
                  <a:cubicBezTo>
                    <a:pt x="17621" y="7144"/>
                    <a:pt x="19526" y="7144"/>
                    <a:pt x="21431" y="7144"/>
                  </a:cubicBezTo>
                  <a:cubicBezTo>
                    <a:pt x="23336" y="7144"/>
                    <a:pt x="25241" y="7144"/>
                    <a:pt x="27146" y="8096"/>
                  </a:cubicBezTo>
                  <a:cubicBezTo>
                    <a:pt x="29051" y="9049"/>
                    <a:pt x="30004" y="10001"/>
                    <a:pt x="31909" y="10954"/>
                  </a:cubicBezTo>
                  <a:cubicBezTo>
                    <a:pt x="33814" y="11906"/>
                    <a:pt x="33814" y="13811"/>
                    <a:pt x="34766" y="15716"/>
                  </a:cubicBezTo>
                  <a:cubicBezTo>
                    <a:pt x="35719" y="17621"/>
                    <a:pt x="35719" y="19526"/>
                    <a:pt x="35719" y="21431"/>
                  </a:cubicBezTo>
                  <a:cubicBezTo>
                    <a:pt x="35719" y="23336"/>
                    <a:pt x="35719" y="25241"/>
                    <a:pt x="34766" y="27146"/>
                  </a:cubicBezTo>
                  <a:cubicBezTo>
                    <a:pt x="33814" y="29051"/>
                    <a:pt x="32861" y="30004"/>
                    <a:pt x="31909" y="31909"/>
                  </a:cubicBezTo>
                  <a:cubicBezTo>
                    <a:pt x="30956" y="33814"/>
                    <a:pt x="29051" y="33814"/>
                    <a:pt x="27146" y="34766"/>
                  </a:cubicBezTo>
                  <a:cubicBezTo>
                    <a:pt x="25241" y="34766"/>
                    <a:pt x="23336" y="35719"/>
                    <a:pt x="21431" y="35719"/>
                  </a:cubicBezTo>
                  <a:close/>
                  <a:moveTo>
                    <a:pt x="10001" y="116681"/>
                  </a:moveTo>
                  <a:lnTo>
                    <a:pt x="10001" y="42386"/>
                  </a:lnTo>
                  <a:lnTo>
                    <a:pt x="32861" y="42386"/>
                  </a:lnTo>
                  <a:lnTo>
                    <a:pt x="32861" y="116681"/>
                  </a:lnTo>
                  <a:lnTo>
                    <a:pt x="10001" y="11668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557236" y="1720691"/>
              <a:ext cx="85725" cy="85725"/>
            </a:xfrm>
            <a:custGeom>
              <a:rect b="b" l="l" r="r" t="t"/>
              <a:pathLst>
                <a:path extrusionOk="0" h="85725" w="85725">
                  <a:moveTo>
                    <a:pt x="27146" y="18574"/>
                  </a:moveTo>
                  <a:lnTo>
                    <a:pt x="29051" y="18574"/>
                  </a:lnTo>
                  <a:cubicBezTo>
                    <a:pt x="33814" y="10954"/>
                    <a:pt x="41434" y="7144"/>
                    <a:pt x="51911" y="7144"/>
                  </a:cubicBezTo>
                  <a:cubicBezTo>
                    <a:pt x="61436" y="7144"/>
                    <a:pt x="68104" y="10001"/>
                    <a:pt x="72866" y="15716"/>
                  </a:cubicBezTo>
                  <a:cubicBezTo>
                    <a:pt x="77629" y="21431"/>
                    <a:pt x="79534" y="29051"/>
                    <a:pt x="79534" y="39529"/>
                  </a:cubicBezTo>
                  <a:lnTo>
                    <a:pt x="79534" y="83344"/>
                  </a:lnTo>
                  <a:lnTo>
                    <a:pt x="56674" y="83344"/>
                  </a:lnTo>
                  <a:lnTo>
                    <a:pt x="56674" y="41434"/>
                  </a:lnTo>
                  <a:cubicBezTo>
                    <a:pt x="56674" y="37624"/>
                    <a:pt x="55721" y="33814"/>
                    <a:pt x="53816" y="31909"/>
                  </a:cubicBezTo>
                  <a:cubicBezTo>
                    <a:pt x="51911" y="29051"/>
                    <a:pt x="49054" y="28099"/>
                    <a:pt x="45244" y="28099"/>
                  </a:cubicBezTo>
                  <a:cubicBezTo>
                    <a:pt x="40481" y="28099"/>
                    <a:pt x="35719" y="30004"/>
                    <a:pt x="33814" y="33814"/>
                  </a:cubicBezTo>
                  <a:cubicBezTo>
                    <a:pt x="31909" y="37624"/>
                    <a:pt x="30004" y="43339"/>
                    <a:pt x="30004" y="49054"/>
                  </a:cubicBezTo>
                  <a:lnTo>
                    <a:pt x="30004" y="83344"/>
                  </a:lnTo>
                  <a:lnTo>
                    <a:pt x="7144" y="83344"/>
                  </a:lnTo>
                  <a:lnTo>
                    <a:pt x="7144" y="9049"/>
                  </a:lnTo>
                  <a:lnTo>
                    <a:pt x="28099" y="9049"/>
                  </a:lnTo>
                  <a:lnTo>
                    <a:pt x="28099" y="1857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640104" y="1688306"/>
              <a:ext cx="85725" cy="123825"/>
            </a:xfrm>
            <a:custGeom>
              <a:rect b="b" l="l" r="r" t="t"/>
              <a:pathLst>
                <a:path extrusionOk="0" h="123825" w="85725">
                  <a:moveTo>
                    <a:pt x="65246" y="107156"/>
                  </a:moveTo>
                  <a:lnTo>
                    <a:pt x="63341" y="107156"/>
                  </a:lnTo>
                  <a:cubicBezTo>
                    <a:pt x="61436" y="110014"/>
                    <a:pt x="58579" y="112871"/>
                    <a:pt x="55721" y="114776"/>
                  </a:cubicBezTo>
                  <a:cubicBezTo>
                    <a:pt x="51911" y="116681"/>
                    <a:pt x="47149" y="117634"/>
                    <a:pt x="42386" y="117634"/>
                  </a:cubicBezTo>
                  <a:cubicBezTo>
                    <a:pt x="37624" y="117634"/>
                    <a:pt x="32861" y="116681"/>
                    <a:pt x="29051" y="114776"/>
                  </a:cubicBezTo>
                  <a:cubicBezTo>
                    <a:pt x="25241" y="112871"/>
                    <a:pt x="20479" y="110014"/>
                    <a:pt x="17621" y="106204"/>
                  </a:cubicBezTo>
                  <a:cubicBezTo>
                    <a:pt x="14764" y="102394"/>
                    <a:pt x="11906" y="98584"/>
                    <a:pt x="10001" y="93821"/>
                  </a:cubicBezTo>
                  <a:cubicBezTo>
                    <a:pt x="8096" y="89059"/>
                    <a:pt x="7144" y="83344"/>
                    <a:pt x="7144" y="77629"/>
                  </a:cubicBezTo>
                  <a:cubicBezTo>
                    <a:pt x="7144" y="71914"/>
                    <a:pt x="8096" y="66199"/>
                    <a:pt x="10001" y="61436"/>
                  </a:cubicBezTo>
                  <a:cubicBezTo>
                    <a:pt x="11906" y="56674"/>
                    <a:pt x="14764" y="52864"/>
                    <a:pt x="17621" y="49054"/>
                  </a:cubicBezTo>
                  <a:cubicBezTo>
                    <a:pt x="20479" y="45244"/>
                    <a:pt x="24289" y="42386"/>
                    <a:pt x="29051" y="40481"/>
                  </a:cubicBezTo>
                  <a:cubicBezTo>
                    <a:pt x="33814" y="38576"/>
                    <a:pt x="37624" y="37624"/>
                    <a:pt x="42386" y="37624"/>
                  </a:cubicBezTo>
                  <a:cubicBezTo>
                    <a:pt x="48101" y="37624"/>
                    <a:pt x="51911" y="38576"/>
                    <a:pt x="55721" y="40481"/>
                  </a:cubicBezTo>
                  <a:cubicBezTo>
                    <a:pt x="59531" y="42386"/>
                    <a:pt x="62389" y="45244"/>
                    <a:pt x="63341" y="48101"/>
                  </a:cubicBezTo>
                  <a:lnTo>
                    <a:pt x="65246" y="48101"/>
                  </a:lnTo>
                  <a:lnTo>
                    <a:pt x="63341" y="37624"/>
                  </a:lnTo>
                  <a:lnTo>
                    <a:pt x="63341" y="7144"/>
                  </a:lnTo>
                  <a:lnTo>
                    <a:pt x="86201" y="7144"/>
                  </a:lnTo>
                  <a:lnTo>
                    <a:pt x="86201" y="115729"/>
                  </a:lnTo>
                  <a:lnTo>
                    <a:pt x="65246" y="115729"/>
                  </a:lnTo>
                  <a:lnTo>
                    <a:pt x="65246" y="107156"/>
                  </a:lnTo>
                  <a:close/>
                  <a:moveTo>
                    <a:pt x="47149" y="96679"/>
                  </a:moveTo>
                  <a:cubicBezTo>
                    <a:pt x="50006" y="96679"/>
                    <a:pt x="51911" y="96679"/>
                    <a:pt x="53816" y="95726"/>
                  </a:cubicBezTo>
                  <a:cubicBezTo>
                    <a:pt x="55721" y="94774"/>
                    <a:pt x="57626" y="93821"/>
                    <a:pt x="59531" y="91916"/>
                  </a:cubicBezTo>
                  <a:cubicBezTo>
                    <a:pt x="61436" y="90011"/>
                    <a:pt x="62389" y="88106"/>
                    <a:pt x="63341" y="86201"/>
                  </a:cubicBezTo>
                  <a:cubicBezTo>
                    <a:pt x="64294" y="84296"/>
                    <a:pt x="65246" y="81439"/>
                    <a:pt x="65246" y="78581"/>
                  </a:cubicBezTo>
                  <a:cubicBezTo>
                    <a:pt x="65246" y="75724"/>
                    <a:pt x="65246" y="72866"/>
                    <a:pt x="63341" y="70961"/>
                  </a:cubicBezTo>
                  <a:cubicBezTo>
                    <a:pt x="62389" y="69056"/>
                    <a:pt x="61436" y="67151"/>
                    <a:pt x="59531" y="65246"/>
                  </a:cubicBezTo>
                  <a:cubicBezTo>
                    <a:pt x="57626" y="63341"/>
                    <a:pt x="55721" y="62389"/>
                    <a:pt x="53816" y="61436"/>
                  </a:cubicBezTo>
                  <a:cubicBezTo>
                    <a:pt x="51911" y="60484"/>
                    <a:pt x="49054" y="60484"/>
                    <a:pt x="47149" y="60484"/>
                  </a:cubicBezTo>
                  <a:cubicBezTo>
                    <a:pt x="45244" y="60484"/>
                    <a:pt x="42386" y="60484"/>
                    <a:pt x="40481" y="61436"/>
                  </a:cubicBezTo>
                  <a:cubicBezTo>
                    <a:pt x="38576" y="62389"/>
                    <a:pt x="36671" y="63341"/>
                    <a:pt x="34766" y="65246"/>
                  </a:cubicBezTo>
                  <a:cubicBezTo>
                    <a:pt x="32861" y="67151"/>
                    <a:pt x="31909" y="69056"/>
                    <a:pt x="30956" y="70961"/>
                  </a:cubicBezTo>
                  <a:cubicBezTo>
                    <a:pt x="30004" y="72866"/>
                    <a:pt x="29051" y="75724"/>
                    <a:pt x="29051" y="78581"/>
                  </a:cubicBezTo>
                  <a:cubicBezTo>
                    <a:pt x="29051" y="81439"/>
                    <a:pt x="30004" y="84296"/>
                    <a:pt x="30956" y="86201"/>
                  </a:cubicBezTo>
                  <a:cubicBezTo>
                    <a:pt x="31909" y="88106"/>
                    <a:pt x="32861" y="90011"/>
                    <a:pt x="34766" y="91916"/>
                  </a:cubicBezTo>
                  <a:cubicBezTo>
                    <a:pt x="36671" y="93821"/>
                    <a:pt x="38576" y="94774"/>
                    <a:pt x="40481" y="95726"/>
                  </a:cubicBezTo>
                  <a:cubicBezTo>
                    <a:pt x="42386" y="96679"/>
                    <a:pt x="45244" y="96679"/>
                    <a:pt x="47149" y="96679"/>
                  </a:cubicBez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20966" y="2785586"/>
              <a:ext cx="1295400" cy="685800"/>
            </a:xfrm>
            <a:custGeom>
              <a:rect b="b" l="l" r="r" t="t"/>
              <a:pathLst>
                <a:path extrusionOk="0" h="685800" w="1295400">
                  <a:moveTo>
                    <a:pt x="1288256" y="352901"/>
                  </a:moveTo>
                  <a:cubicBezTo>
                    <a:pt x="1291114" y="348139"/>
                    <a:pt x="1293971" y="344329"/>
                    <a:pt x="1295876" y="339566"/>
                  </a:cubicBezTo>
                  <a:lnTo>
                    <a:pt x="651986" y="7144"/>
                  </a:lnTo>
                  <a:lnTo>
                    <a:pt x="7144" y="339566"/>
                  </a:lnTo>
                  <a:cubicBezTo>
                    <a:pt x="9049" y="344329"/>
                    <a:pt x="11906" y="349091"/>
                    <a:pt x="14764" y="352901"/>
                  </a:cubicBezTo>
                  <a:lnTo>
                    <a:pt x="651986" y="681514"/>
                  </a:lnTo>
                  <a:lnTo>
                    <a:pt x="1288256" y="352901"/>
                  </a:lnTo>
                  <a:close/>
                </a:path>
              </a:pathLst>
            </a:custGeom>
            <a:solidFill>
              <a:srgbClr val="72D3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29539" y="3131344"/>
              <a:ext cx="647700" cy="514350"/>
            </a:xfrm>
            <a:custGeom>
              <a:rect b="b" l="l" r="r" t="t"/>
              <a:pathLst>
                <a:path extrusionOk="0" h="514350" w="647700">
                  <a:moveTo>
                    <a:pt x="7144" y="7144"/>
                  </a:moveTo>
                  <a:cubicBezTo>
                    <a:pt x="11906" y="14764"/>
                    <a:pt x="18574" y="21431"/>
                    <a:pt x="25241" y="28099"/>
                  </a:cubicBezTo>
                  <a:lnTo>
                    <a:pt x="589121" y="494824"/>
                  </a:lnTo>
                  <a:cubicBezTo>
                    <a:pt x="605314" y="508159"/>
                    <a:pt x="624364" y="514826"/>
                    <a:pt x="643414" y="514826"/>
                  </a:cubicBezTo>
                  <a:lnTo>
                    <a:pt x="643414" y="33575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565809" y="3130391"/>
              <a:ext cx="647700" cy="514350"/>
            </a:xfrm>
            <a:custGeom>
              <a:rect b="b" l="l" r="r" t="t"/>
              <a:pathLst>
                <a:path extrusionOk="0" h="514350" w="647700">
                  <a:moveTo>
                    <a:pt x="61436" y="494824"/>
                  </a:moveTo>
                  <a:lnTo>
                    <a:pt x="625316" y="28099"/>
                  </a:lnTo>
                  <a:cubicBezTo>
                    <a:pt x="632936" y="22384"/>
                    <a:pt x="638651" y="14764"/>
                    <a:pt x="643414" y="7144"/>
                  </a:cubicBezTo>
                  <a:lnTo>
                    <a:pt x="7144" y="336709"/>
                  </a:lnTo>
                  <a:lnTo>
                    <a:pt x="7144" y="514826"/>
                  </a:lnTo>
                  <a:cubicBezTo>
                    <a:pt x="26194" y="514826"/>
                    <a:pt x="45244" y="508159"/>
                    <a:pt x="61436" y="494824"/>
                  </a:cubicBezTo>
                  <a:close/>
                </a:path>
              </a:pathLst>
            </a:custGeom>
            <a:solidFill>
              <a:srgbClr val="047C4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756309" y="2581751"/>
              <a:ext cx="152400" cy="85725"/>
            </a:xfrm>
            <a:custGeom>
              <a:rect b="b" l="l" r="r" t="t"/>
              <a:pathLst>
                <a:path extrusionOk="0" h="85725" w="152400">
                  <a:moveTo>
                    <a:pt x="7144" y="44291"/>
                  </a:moveTo>
                  <a:lnTo>
                    <a:pt x="77629" y="7144"/>
                  </a:lnTo>
                  <a:lnTo>
                    <a:pt x="149066" y="44291"/>
                  </a:lnTo>
                  <a:lnTo>
                    <a:pt x="77629" y="80486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756309" y="2618899"/>
              <a:ext cx="133350" cy="495300"/>
            </a:xfrm>
            <a:custGeom>
              <a:rect b="b" l="l" r="r" t="t"/>
              <a:pathLst>
                <a:path extrusionOk="0" h="495300" w="133350">
                  <a:moveTo>
                    <a:pt x="7144" y="427196"/>
                  </a:moveTo>
                  <a:lnTo>
                    <a:pt x="7144" y="7144"/>
                  </a:lnTo>
                  <a:lnTo>
                    <a:pt x="77629" y="43339"/>
                  </a:lnTo>
                  <a:lnTo>
                    <a:pt x="126206" y="489109"/>
                  </a:ln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826794" y="2618899"/>
              <a:ext cx="180975" cy="495300"/>
            </a:xfrm>
            <a:custGeom>
              <a:rect b="b" l="l" r="r" t="t"/>
              <a:pathLst>
                <a:path extrusionOk="0" h="495300" w="180975">
                  <a:moveTo>
                    <a:pt x="7144" y="43339"/>
                  </a:moveTo>
                  <a:lnTo>
                    <a:pt x="78581" y="7144"/>
                  </a:lnTo>
                  <a:lnTo>
                    <a:pt x="175736" y="427196"/>
                  </a:lnTo>
                  <a:lnTo>
                    <a:pt x="55721" y="489109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903946" y="2900839"/>
              <a:ext cx="228600" cy="361950"/>
            </a:xfrm>
            <a:custGeom>
              <a:rect b="b" l="l" r="r" t="t"/>
              <a:pathLst>
                <a:path extrusionOk="0" h="361950" w="228600">
                  <a:moveTo>
                    <a:pt x="7144" y="354806"/>
                  </a:moveTo>
                  <a:lnTo>
                    <a:pt x="221456" y="24431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47C4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689634" y="2900839"/>
              <a:ext cx="228600" cy="361950"/>
            </a:xfrm>
            <a:custGeom>
              <a:rect b="b" l="l" r="r" t="t"/>
              <a:pathLst>
                <a:path extrusionOk="0" h="361950" w="228600">
                  <a:moveTo>
                    <a:pt x="221456" y="354806"/>
                  </a:moveTo>
                  <a:lnTo>
                    <a:pt x="221456" y="7144"/>
                  </a:lnTo>
                  <a:lnTo>
                    <a:pt x="7144" y="244316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903946" y="2797969"/>
              <a:ext cx="171450" cy="266700"/>
            </a:xfrm>
            <a:custGeom>
              <a:rect b="b" l="l" r="r" t="t"/>
              <a:pathLst>
                <a:path extrusionOk="0" h="266700" w="171450">
                  <a:moveTo>
                    <a:pt x="7144" y="268129"/>
                  </a:moveTo>
                  <a:lnTo>
                    <a:pt x="168116" y="18526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743926" y="2797969"/>
              <a:ext cx="171450" cy="266700"/>
            </a:xfrm>
            <a:custGeom>
              <a:rect b="b" l="l" r="r" t="t"/>
              <a:pathLst>
                <a:path extrusionOk="0" h="266700" w="171450">
                  <a:moveTo>
                    <a:pt x="167164" y="268129"/>
                  </a:moveTo>
                  <a:lnTo>
                    <a:pt x="167164" y="7144"/>
                  </a:lnTo>
                  <a:lnTo>
                    <a:pt x="7144" y="18526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903946" y="2706529"/>
              <a:ext cx="114300" cy="180975"/>
            </a:xfrm>
            <a:custGeom>
              <a:rect b="b" l="l" r="r" t="t"/>
              <a:pathLst>
                <a:path extrusionOk="0" h="180975" w="114300">
                  <a:moveTo>
                    <a:pt x="7144" y="181451"/>
                  </a:moveTo>
                  <a:lnTo>
                    <a:pt x="114776" y="12620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796314" y="2706529"/>
              <a:ext cx="114300" cy="180975"/>
            </a:xfrm>
            <a:custGeom>
              <a:rect b="b" l="l" r="r" t="t"/>
              <a:pathLst>
                <a:path extrusionOk="0" h="180975" w="114300">
                  <a:moveTo>
                    <a:pt x="114776" y="181451"/>
                  </a:moveTo>
                  <a:lnTo>
                    <a:pt x="114776" y="7144"/>
                  </a:lnTo>
                  <a:lnTo>
                    <a:pt x="7144" y="126206"/>
                  </a:lnTo>
                  <a:close/>
                </a:path>
              </a:pathLst>
            </a:custGeom>
            <a:solidFill>
              <a:srgbClr val="72D3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227671" y="2877026"/>
              <a:ext cx="238125" cy="381000"/>
            </a:xfrm>
            <a:custGeom>
              <a:rect b="b" l="l" r="r" t="t"/>
              <a:pathLst>
                <a:path extrusionOk="0" h="381000" w="238125">
                  <a:moveTo>
                    <a:pt x="7144" y="378619"/>
                  </a:moveTo>
                  <a:lnTo>
                    <a:pt x="235744" y="260509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47C4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99071" y="2877026"/>
              <a:ext cx="238125" cy="381000"/>
            </a:xfrm>
            <a:custGeom>
              <a:rect b="b" l="l" r="r" t="t"/>
              <a:pathLst>
                <a:path extrusionOk="0" h="381000" w="238125">
                  <a:moveTo>
                    <a:pt x="235744" y="378619"/>
                  </a:moveTo>
                  <a:lnTo>
                    <a:pt x="235744" y="7144"/>
                  </a:lnTo>
                  <a:lnTo>
                    <a:pt x="7144" y="260509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227671" y="2767489"/>
              <a:ext cx="180975" cy="285750"/>
            </a:xfrm>
            <a:custGeom>
              <a:rect b="b" l="l" r="r" t="t"/>
              <a:pathLst>
                <a:path extrusionOk="0" h="285750" w="180975">
                  <a:moveTo>
                    <a:pt x="7144" y="286226"/>
                  </a:moveTo>
                  <a:lnTo>
                    <a:pt x="178594" y="1976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056221" y="2767489"/>
              <a:ext cx="180975" cy="285750"/>
            </a:xfrm>
            <a:custGeom>
              <a:rect b="b" l="l" r="r" t="t"/>
              <a:pathLst>
                <a:path extrusionOk="0" h="285750" w="180975">
                  <a:moveTo>
                    <a:pt x="178594" y="286226"/>
                  </a:moveTo>
                  <a:lnTo>
                    <a:pt x="178594" y="7144"/>
                  </a:lnTo>
                  <a:lnTo>
                    <a:pt x="7144" y="19764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227671" y="2691289"/>
              <a:ext cx="123825" cy="200025"/>
            </a:xfrm>
            <a:custGeom>
              <a:rect b="b" l="l" r="r" t="t"/>
              <a:pathLst>
                <a:path extrusionOk="0" h="200025" w="123825">
                  <a:moveTo>
                    <a:pt x="7144" y="193834"/>
                  </a:moveTo>
                  <a:lnTo>
                    <a:pt x="122396" y="134779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113371" y="2691289"/>
              <a:ext cx="123825" cy="200025"/>
            </a:xfrm>
            <a:custGeom>
              <a:rect b="b" l="l" r="r" t="t"/>
              <a:pathLst>
                <a:path extrusionOk="0" h="200025" w="123825">
                  <a:moveTo>
                    <a:pt x="121444" y="193834"/>
                  </a:moveTo>
                  <a:lnTo>
                    <a:pt x="121444" y="7144"/>
                  </a:lnTo>
                  <a:lnTo>
                    <a:pt x="7144" y="134779"/>
                  </a:lnTo>
                  <a:close/>
                </a:path>
              </a:pathLst>
            </a:custGeom>
            <a:solidFill>
              <a:srgbClr val="72D3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227671" y="3134201"/>
              <a:ext cx="685800" cy="295275"/>
            </a:xfrm>
            <a:custGeom>
              <a:rect b="b" l="l" r="r" t="t"/>
              <a:pathLst>
                <a:path extrusionOk="0" h="295275" w="685800">
                  <a:moveTo>
                    <a:pt x="684371" y="121444"/>
                  </a:moveTo>
                  <a:lnTo>
                    <a:pt x="345281" y="295751"/>
                  </a:lnTo>
                  <a:lnTo>
                    <a:pt x="7144" y="121444"/>
                  </a:lnTo>
                  <a:lnTo>
                    <a:pt x="345281" y="7144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462939" y="2966561"/>
              <a:ext cx="447675" cy="466725"/>
            </a:xfrm>
            <a:custGeom>
              <a:rect b="b" l="l" r="r" t="t"/>
              <a:pathLst>
                <a:path extrusionOk="0" h="466725" w="447675">
                  <a:moveTo>
                    <a:pt x="7144" y="158591"/>
                  </a:moveTo>
                  <a:lnTo>
                    <a:pt x="110014" y="463391"/>
                  </a:lnTo>
                  <a:lnTo>
                    <a:pt x="448151" y="289084"/>
                  </a:lnTo>
                  <a:lnTo>
                    <a:pt x="300514" y="7144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227671" y="2996089"/>
              <a:ext cx="352425" cy="438150"/>
            </a:xfrm>
            <a:custGeom>
              <a:rect b="b" l="l" r="r" t="t"/>
              <a:pathLst>
                <a:path extrusionOk="0" h="438150" w="352425">
                  <a:moveTo>
                    <a:pt x="7144" y="7144"/>
                  </a:moveTo>
                  <a:lnTo>
                    <a:pt x="7144" y="259556"/>
                  </a:lnTo>
                  <a:lnTo>
                    <a:pt x="345281" y="433864"/>
                  </a:lnTo>
                  <a:lnTo>
                    <a:pt x="242411" y="129064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227671" y="2875121"/>
              <a:ext cx="542925" cy="257175"/>
            </a:xfrm>
            <a:custGeom>
              <a:rect b="b" l="l" r="r" t="t"/>
              <a:pathLst>
                <a:path extrusionOk="0" h="257175" w="542925">
                  <a:moveTo>
                    <a:pt x="7144" y="128111"/>
                  </a:moveTo>
                  <a:lnTo>
                    <a:pt x="242411" y="250031"/>
                  </a:lnTo>
                  <a:lnTo>
                    <a:pt x="535781" y="98584"/>
                  </a:lnTo>
                  <a:lnTo>
                    <a:pt x="242411" y="7144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227671" y="2727484"/>
              <a:ext cx="342900" cy="400050"/>
            </a:xfrm>
            <a:custGeom>
              <a:rect b="b" l="l" r="r" t="t"/>
              <a:pathLst>
                <a:path extrusionOk="0" h="400050" w="342900">
                  <a:moveTo>
                    <a:pt x="335756" y="110014"/>
                  </a:moveTo>
                  <a:lnTo>
                    <a:pt x="242411" y="397669"/>
                  </a:lnTo>
                  <a:lnTo>
                    <a:pt x="7144" y="275749"/>
                  </a:lnTo>
                  <a:lnTo>
                    <a:pt x="136684" y="7144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2939" y="2727484"/>
              <a:ext cx="304800" cy="400050"/>
            </a:xfrm>
            <a:custGeom>
              <a:rect b="b" l="l" r="r" t="t"/>
              <a:pathLst>
                <a:path extrusionOk="0" h="400050" w="304800">
                  <a:moveTo>
                    <a:pt x="300514" y="7144"/>
                  </a:moveTo>
                  <a:lnTo>
                    <a:pt x="300514" y="246221"/>
                  </a:lnTo>
                  <a:lnTo>
                    <a:pt x="7144" y="397669"/>
                  </a:lnTo>
                  <a:lnTo>
                    <a:pt x="100489" y="110014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357211" y="2624614"/>
              <a:ext cx="409575" cy="219075"/>
            </a:xfrm>
            <a:custGeom>
              <a:rect b="b" l="l" r="r" t="t"/>
              <a:pathLst>
                <a:path extrusionOk="0" h="219075" w="409575">
                  <a:moveTo>
                    <a:pt x="406241" y="110014"/>
                  </a:moveTo>
                  <a:lnTo>
                    <a:pt x="206216" y="212884"/>
                  </a:lnTo>
                  <a:lnTo>
                    <a:pt x="7144" y="110014"/>
                  </a:lnTo>
                  <a:lnTo>
                    <a:pt x="206216" y="7144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357211" y="2353151"/>
              <a:ext cx="409575" cy="219075"/>
            </a:xfrm>
            <a:custGeom>
              <a:rect b="b" l="l" r="r" t="t"/>
              <a:pathLst>
                <a:path extrusionOk="0" h="219075" w="409575">
                  <a:moveTo>
                    <a:pt x="7144" y="110014"/>
                  </a:moveTo>
                  <a:lnTo>
                    <a:pt x="206216" y="7144"/>
                  </a:lnTo>
                  <a:lnTo>
                    <a:pt x="406241" y="110014"/>
                  </a:lnTo>
                  <a:lnTo>
                    <a:pt x="206216" y="213836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357211" y="2456021"/>
              <a:ext cx="209550" cy="247650"/>
            </a:xfrm>
            <a:custGeom>
              <a:rect b="b" l="l" r="r" t="t"/>
              <a:pathLst>
                <a:path extrusionOk="0" h="247650" w="209550">
                  <a:moveTo>
                    <a:pt x="7144" y="139541"/>
                  </a:moveTo>
                  <a:lnTo>
                    <a:pt x="7144" y="7144"/>
                  </a:lnTo>
                  <a:lnTo>
                    <a:pt x="206216" y="110966"/>
                  </a:lnTo>
                  <a:lnTo>
                    <a:pt x="206216" y="242411"/>
                  </a:lnTo>
                  <a:close/>
                </a:path>
              </a:pathLst>
            </a:custGeom>
            <a:solidFill>
              <a:srgbClr val="72D3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56284" y="2456021"/>
              <a:ext cx="209550" cy="247650"/>
            </a:xfrm>
            <a:custGeom>
              <a:rect b="b" l="l" r="r" t="t"/>
              <a:pathLst>
                <a:path extrusionOk="0" h="247650" w="209550">
                  <a:moveTo>
                    <a:pt x="7144" y="110966"/>
                  </a:moveTo>
                  <a:lnTo>
                    <a:pt x="207169" y="7144"/>
                  </a:lnTo>
                  <a:lnTo>
                    <a:pt x="207169" y="139541"/>
                  </a:lnTo>
                  <a:lnTo>
                    <a:pt x="7144" y="242411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357211" y="2578894"/>
              <a:ext cx="209550" cy="257175"/>
            </a:xfrm>
            <a:custGeom>
              <a:rect b="b" l="l" r="r" t="t"/>
              <a:pathLst>
                <a:path extrusionOk="0" h="257175" w="209550">
                  <a:moveTo>
                    <a:pt x="7144" y="155734"/>
                  </a:moveTo>
                  <a:lnTo>
                    <a:pt x="7144" y="7144"/>
                  </a:lnTo>
                  <a:lnTo>
                    <a:pt x="206216" y="110014"/>
                  </a:lnTo>
                  <a:lnTo>
                    <a:pt x="206216" y="258604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556284" y="2578894"/>
              <a:ext cx="209550" cy="257175"/>
            </a:xfrm>
            <a:custGeom>
              <a:rect b="b" l="l" r="r" t="t"/>
              <a:pathLst>
                <a:path extrusionOk="0" h="257175" w="209550">
                  <a:moveTo>
                    <a:pt x="7144" y="110014"/>
                  </a:moveTo>
                  <a:lnTo>
                    <a:pt x="207169" y="7144"/>
                  </a:lnTo>
                  <a:lnTo>
                    <a:pt x="207169" y="155734"/>
                  </a:lnTo>
                  <a:lnTo>
                    <a:pt x="7144" y="258604"/>
                  </a:ln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513421" y="2298859"/>
              <a:ext cx="95250" cy="57150"/>
            </a:xfrm>
            <a:custGeom>
              <a:rect b="b" l="l" r="r" t="t"/>
              <a:pathLst>
                <a:path extrusionOk="0" h="57150" w="95250">
                  <a:moveTo>
                    <a:pt x="50006" y="51911"/>
                  </a:moveTo>
                  <a:lnTo>
                    <a:pt x="7144" y="30004"/>
                  </a:lnTo>
                  <a:lnTo>
                    <a:pt x="50006" y="7144"/>
                  </a:lnTo>
                  <a:lnTo>
                    <a:pt x="93821" y="30004"/>
                  </a:lnTo>
                  <a:close/>
                </a:path>
              </a:pathLst>
            </a:custGeom>
            <a:solidFill>
              <a:srgbClr val="76D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513421" y="2321719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7144"/>
                  </a:moveTo>
                  <a:lnTo>
                    <a:pt x="7144" y="61436"/>
                  </a:lnTo>
                  <a:lnTo>
                    <a:pt x="50006" y="83344"/>
                  </a:lnTo>
                  <a:lnTo>
                    <a:pt x="50006" y="2905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56284" y="2321719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29051"/>
                  </a:moveTo>
                  <a:lnTo>
                    <a:pt x="50959" y="7144"/>
                  </a:lnTo>
                  <a:lnTo>
                    <a:pt x="50959" y="61436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435316" y="2339816"/>
              <a:ext cx="95250" cy="57150"/>
            </a:xfrm>
            <a:custGeom>
              <a:rect b="b" l="l" r="r" t="t"/>
              <a:pathLst>
                <a:path extrusionOk="0" h="57150" w="95250">
                  <a:moveTo>
                    <a:pt x="50006" y="51911"/>
                  </a:moveTo>
                  <a:lnTo>
                    <a:pt x="7144" y="29051"/>
                  </a:lnTo>
                  <a:lnTo>
                    <a:pt x="50006" y="7144"/>
                  </a:lnTo>
                  <a:lnTo>
                    <a:pt x="93821" y="29051"/>
                  </a:lnTo>
                  <a:close/>
                </a:path>
              </a:pathLst>
            </a:custGeom>
            <a:solidFill>
              <a:srgbClr val="76D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435316" y="2361724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7144"/>
                  </a:moveTo>
                  <a:lnTo>
                    <a:pt x="7144" y="61436"/>
                  </a:lnTo>
                  <a:lnTo>
                    <a:pt x="50006" y="84296"/>
                  </a:lnTo>
                  <a:lnTo>
                    <a:pt x="50006" y="3000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478179" y="2361724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30004"/>
                  </a:moveTo>
                  <a:lnTo>
                    <a:pt x="50959" y="7144"/>
                  </a:lnTo>
                  <a:lnTo>
                    <a:pt x="50959" y="61436"/>
                  </a:lnTo>
                  <a:lnTo>
                    <a:pt x="7144" y="84296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357211" y="2379821"/>
              <a:ext cx="95250" cy="57150"/>
            </a:xfrm>
            <a:custGeom>
              <a:rect b="b" l="l" r="r" t="t"/>
              <a:pathLst>
                <a:path extrusionOk="0" h="57150" w="95250">
                  <a:moveTo>
                    <a:pt x="50006" y="51911"/>
                  </a:moveTo>
                  <a:lnTo>
                    <a:pt x="7144" y="30004"/>
                  </a:lnTo>
                  <a:lnTo>
                    <a:pt x="50006" y="7144"/>
                  </a:lnTo>
                  <a:lnTo>
                    <a:pt x="93821" y="30004"/>
                  </a:lnTo>
                  <a:close/>
                </a:path>
              </a:pathLst>
            </a:custGeom>
            <a:solidFill>
              <a:srgbClr val="76D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357211" y="2402681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7144"/>
                  </a:moveTo>
                  <a:lnTo>
                    <a:pt x="7144" y="60484"/>
                  </a:lnTo>
                  <a:lnTo>
                    <a:pt x="50006" y="83344"/>
                  </a:lnTo>
                  <a:lnTo>
                    <a:pt x="50006" y="29051"/>
                  </a:lnTo>
                  <a:close/>
                </a:path>
              </a:pathLst>
            </a:custGeom>
            <a:solidFill>
              <a:srgbClr val="72D3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400074" y="2402681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29051"/>
                  </a:moveTo>
                  <a:lnTo>
                    <a:pt x="50959" y="7144"/>
                  </a:lnTo>
                  <a:lnTo>
                    <a:pt x="50959" y="6048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435316" y="2419826"/>
              <a:ext cx="95250" cy="57150"/>
            </a:xfrm>
            <a:custGeom>
              <a:rect b="b" l="l" r="r" t="t"/>
              <a:pathLst>
                <a:path extrusionOk="0" h="57150" w="95250">
                  <a:moveTo>
                    <a:pt x="50006" y="51911"/>
                  </a:moveTo>
                  <a:lnTo>
                    <a:pt x="7144" y="30004"/>
                  </a:lnTo>
                  <a:lnTo>
                    <a:pt x="50006" y="7144"/>
                  </a:lnTo>
                  <a:lnTo>
                    <a:pt x="93821" y="30004"/>
                  </a:lnTo>
                  <a:close/>
                </a:path>
              </a:pathLst>
            </a:custGeom>
            <a:solidFill>
              <a:srgbClr val="76D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435316" y="2442686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7144"/>
                  </a:moveTo>
                  <a:lnTo>
                    <a:pt x="7144" y="61436"/>
                  </a:lnTo>
                  <a:lnTo>
                    <a:pt x="50006" y="83344"/>
                  </a:lnTo>
                  <a:lnTo>
                    <a:pt x="50006" y="29051"/>
                  </a:lnTo>
                  <a:close/>
                </a:path>
              </a:pathLst>
            </a:custGeom>
            <a:solidFill>
              <a:srgbClr val="72D3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478179" y="2442686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29051"/>
                  </a:moveTo>
                  <a:lnTo>
                    <a:pt x="50959" y="7144"/>
                  </a:lnTo>
                  <a:lnTo>
                    <a:pt x="50959" y="61436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591526" y="2339816"/>
              <a:ext cx="95250" cy="57150"/>
            </a:xfrm>
            <a:custGeom>
              <a:rect b="b" l="l" r="r" t="t"/>
              <a:pathLst>
                <a:path extrusionOk="0" h="57150" w="95250">
                  <a:moveTo>
                    <a:pt x="50006" y="51911"/>
                  </a:moveTo>
                  <a:lnTo>
                    <a:pt x="7144" y="29051"/>
                  </a:lnTo>
                  <a:lnTo>
                    <a:pt x="50006" y="7144"/>
                  </a:lnTo>
                  <a:lnTo>
                    <a:pt x="93821" y="29051"/>
                  </a:lnTo>
                  <a:close/>
                </a:path>
              </a:pathLst>
            </a:custGeom>
            <a:solidFill>
              <a:srgbClr val="76D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591526" y="2361724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7144"/>
                  </a:moveTo>
                  <a:lnTo>
                    <a:pt x="7144" y="61436"/>
                  </a:lnTo>
                  <a:lnTo>
                    <a:pt x="50006" y="84296"/>
                  </a:lnTo>
                  <a:lnTo>
                    <a:pt x="50006" y="3000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34389" y="2361724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30004"/>
                  </a:moveTo>
                  <a:lnTo>
                    <a:pt x="50959" y="7144"/>
                  </a:lnTo>
                  <a:lnTo>
                    <a:pt x="50959" y="61436"/>
                  </a:lnTo>
                  <a:lnTo>
                    <a:pt x="7144" y="84296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69631" y="2379821"/>
              <a:ext cx="95250" cy="57150"/>
            </a:xfrm>
            <a:custGeom>
              <a:rect b="b" l="l" r="r" t="t"/>
              <a:pathLst>
                <a:path extrusionOk="0" h="57150" w="95250">
                  <a:moveTo>
                    <a:pt x="50006" y="51911"/>
                  </a:moveTo>
                  <a:lnTo>
                    <a:pt x="7144" y="30004"/>
                  </a:lnTo>
                  <a:lnTo>
                    <a:pt x="50006" y="7144"/>
                  </a:lnTo>
                  <a:lnTo>
                    <a:pt x="93821" y="30004"/>
                  </a:lnTo>
                  <a:close/>
                </a:path>
              </a:pathLst>
            </a:custGeom>
            <a:solidFill>
              <a:srgbClr val="76D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69631" y="2402681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7144"/>
                  </a:moveTo>
                  <a:lnTo>
                    <a:pt x="7144" y="60484"/>
                  </a:lnTo>
                  <a:lnTo>
                    <a:pt x="50006" y="83344"/>
                  </a:lnTo>
                  <a:lnTo>
                    <a:pt x="50006" y="2905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712494" y="2402681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29051"/>
                  </a:moveTo>
                  <a:lnTo>
                    <a:pt x="50959" y="7144"/>
                  </a:lnTo>
                  <a:lnTo>
                    <a:pt x="50959" y="6048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591526" y="2419826"/>
              <a:ext cx="95250" cy="57150"/>
            </a:xfrm>
            <a:custGeom>
              <a:rect b="b" l="l" r="r" t="t"/>
              <a:pathLst>
                <a:path extrusionOk="0" h="57150" w="95250">
                  <a:moveTo>
                    <a:pt x="50006" y="51911"/>
                  </a:moveTo>
                  <a:lnTo>
                    <a:pt x="7144" y="30004"/>
                  </a:lnTo>
                  <a:lnTo>
                    <a:pt x="50006" y="7144"/>
                  </a:lnTo>
                  <a:lnTo>
                    <a:pt x="93821" y="30004"/>
                  </a:lnTo>
                  <a:close/>
                </a:path>
              </a:pathLst>
            </a:custGeom>
            <a:solidFill>
              <a:srgbClr val="76D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591526" y="2442686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7144"/>
                  </a:moveTo>
                  <a:lnTo>
                    <a:pt x="7144" y="61436"/>
                  </a:lnTo>
                  <a:lnTo>
                    <a:pt x="50006" y="83344"/>
                  </a:lnTo>
                  <a:lnTo>
                    <a:pt x="50006" y="2905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634389" y="2442686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29051"/>
                  </a:moveTo>
                  <a:lnTo>
                    <a:pt x="50959" y="7144"/>
                  </a:lnTo>
                  <a:lnTo>
                    <a:pt x="50959" y="61436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513421" y="2460784"/>
              <a:ext cx="95250" cy="57150"/>
            </a:xfrm>
            <a:custGeom>
              <a:rect b="b" l="l" r="r" t="t"/>
              <a:pathLst>
                <a:path extrusionOk="0" h="57150" w="95250">
                  <a:moveTo>
                    <a:pt x="50006" y="51911"/>
                  </a:moveTo>
                  <a:lnTo>
                    <a:pt x="7144" y="29051"/>
                  </a:lnTo>
                  <a:lnTo>
                    <a:pt x="50006" y="7144"/>
                  </a:lnTo>
                  <a:lnTo>
                    <a:pt x="93821" y="29051"/>
                  </a:lnTo>
                  <a:close/>
                </a:path>
              </a:pathLst>
            </a:custGeom>
            <a:solidFill>
              <a:srgbClr val="76D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513421" y="2482691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7144"/>
                  </a:moveTo>
                  <a:lnTo>
                    <a:pt x="7144" y="61436"/>
                  </a:lnTo>
                  <a:lnTo>
                    <a:pt x="50006" y="84296"/>
                  </a:lnTo>
                  <a:lnTo>
                    <a:pt x="50006" y="30004"/>
                  </a:lnTo>
                  <a:close/>
                </a:path>
              </a:pathLst>
            </a:custGeom>
            <a:solidFill>
              <a:srgbClr val="72D3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556284" y="2482691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30004"/>
                  </a:moveTo>
                  <a:lnTo>
                    <a:pt x="50959" y="7144"/>
                  </a:lnTo>
                  <a:lnTo>
                    <a:pt x="50959" y="61436"/>
                  </a:lnTo>
                  <a:lnTo>
                    <a:pt x="7144" y="84296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462939" y="2935129"/>
              <a:ext cx="123825" cy="190500"/>
            </a:xfrm>
            <a:custGeom>
              <a:rect b="b" l="l" r="r" t="t"/>
              <a:pathLst>
                <a:path extrusionOk="0" h="190500" w="123825">
                  <a:moveTo>
                    <a:pt x="7144" y="190024"/>
                  </a:moveTo>
                  <a:lnTo>
                    <a:pt x="119539" y="13192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47C4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350544" y="2935129"/>
              <a:ext cx="123825" cy="190500"/>
            </a:xfrm>
            <a:custGeom>
              <a:rect b="b" l="l" r="r" t="t"/>
              <a:pathLst>
                <a:path extrusionOk="0" h="190500" w="123825">
                  <a:moveTo>
                    <a:pt x="119539" y="190024"/>
                  </a:moveTo>
                  <a:lnTo>
                    <a:pt x="119539" y="7144"/>
                  </a:lnTo>
                  <a:lnTo>
                    <a:pt x="7144" y="131921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462939" y="2881789"/>
              <a:ext cx="95250" cy="142875"/>
            </a:xfrm>
            <a:custGeom>
              <a:rect b="b" l="l" r="r" t="t"/>
              <a:pathLst>
                <a:path extrusionOk="0" h="142875" w="95250">
                  <a:moveTo>
                    <a:pt x="7144" y="143351"/>
                  </a:moveTo>
                  <a:lnTo>
                    <a:pt x="90964" y="100489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378166" y="2881789"/>
              <a:ext cx="95250" cy="142875"/>
            </a:xfrm>
            <a:custGeom>
              <a:rect b="b" l="l" r="r" t="t"/>
              <a:pathLst>
                <a:path extrusionOk="0" h="142875" w="95250">
                  <a:moveTo>
                    <a:pt x="91916" y="143351"/>
                  </a:moveTo>
                  <a:lnTo>
                    <a:pt x="91916" y="7144"/>
                  </a:lnTo>
                  <a:lnTo>
                    <a:pt x="7144" y="100489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565809" y="3268504"/>
              <a:ext cx="104775" cy="161925"/>
            </a:xfrm>
            <a:custGeom>
              <a:rect b="b" l="l" r="r" t="t"/>
              <a:pathLst>
                <a:path extrusionOk="0" h="161925" w="104775">
                  <a:moveTo>
                    <a:pt x="7144" y="161449"/>
                  </a:moveTo>
                  <a:lnTo>
                    <a:pt x="102394" y="11287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47C4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4470559" y="3268504"/>
              <a:ext cx="104775" cy="161925"/>
            </a:xfrm>
            <a:custGeom>
              <a:rect b="b" l="l" r="r" t="t"/>
              <a:pathLst>
                <a:path extrusionOk="0" h="161925" w="104775">
                  <a:moveTo>
                    <a:pt x="102394" y="161449"/>
                  </a:moveTo>
                  <a:lnTo>
                    <a:pt x="102394" y="7144"/>
                  </a:lnTo>
                  <a:lnTo>
                    <a:pt x="7144" y="112871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826794" y="2539841"/>
              <a:ext cx="85725" cy="123825"/>
            </a:xfrm>
            <a:custGeom>
              <a:rect b="b" l="l" r="r" t="t"/>
              <a:pathLst>
                <a:path extrusionOk="0" h="123825" w="85725">
                  <a:moveTo>
                    <a:pt x="7144" y="122396"/>
                  </a:moveTo>
                  <a:lnTo>
                    <a:pt x="78581" y="8620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756309" y="2539841"/>
              <a:ext cx="76200" cy="123825"/>
            </a:xfrm>
            <a:custGeom>
              <a:rect b="b" l="l" r="r" t="t"/>
              <a:pathLst>
                <a:path extrusionOk="0" h="123825" w="76200">
                  <a:moveTo>
                    <a:pt x="77629" y="122396"/>
                  </a:moveTo>
                  <a:lnTo>
                    <a:pt x="77629" y="7144"/>
                  </a:lnTo>
                  <a:lnTo>
                    <a:pt x="7144" y="8620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558189" y="1991201"/>
              <a:ext cx="209550" cy="342900"/>
            </a:xfrm>
            <a:custGeom>
              <a:rect b="b" l="l" r="r" t="t"/>
              <a:pathLst>
                <a:path extrusionOk="0" h="342900" w="209550">
                  <a:moveTo>
                    <a:pt x="7144" y="336709"/>
                  </a:moveTo>
                  <a:lnTo>
                    <a:pt x="210026" y="23193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355306" y="1991201"/>
              <a:ext cx="209550" cy="342900"/>
            </a:xfrm>
            <a:custGeom>
              <a:rect b="b" l="l" r="r" t="t"/>
              <a:pathLst>
                <a:path extrusionOk="0" h="342900" w="209550">
                  <a:moveTo>
                    <a:pt x="210026" y="336709"/>
                  </a:moveTo>
                  <a:lnTo>
                    <a:pt x="210026" y="7144"/>
                  </a:lnTo>
                  <a:lnTo>
                    <a:pt x="7144" y="231934"/>
                  </a:lnTo>
                  <a:close/>
                </a:path>
              </a:pathLst>
            </a:custGeom>
            <a:solidFill>
              <a:srgbClr val="72D3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563904" y="2847499"/>
              <a:ext cx="209550" cy="180975"/>
            </a:xfrm>
            <a:custGeom>
              <a:rect b="b" l="l" r="r" t="t"/>
              <a:pathLst>
                <a:path extrusionOk="0" h="180975" w="209550">
                  <a:moveTo>
                    <a:pt x="42386" y="14764"/>
                  </a:moveTo>
                  <a:lnTo>
                    <a:pt x="7144" y="32861"/>
                  </a:lnTo>
                  <a:lnTo>
                    <a:pt x="94774" y="179546"/>
                  </a:lnTo>
                  <a:lnTo>
                    <a:pt x="150019" y="150971"/>
                  </a:lnTo>
                  <a:lnTo>
                    <a:pt x="210979" y="7144"/>
                  </a:lnTo>
                  <a:close/>
                </a:path>
              </a:pathLst>
            </a:custGeom>
            <a:solidFill>
              <a:srgbClr val="7A7A7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51534" y="2991326"/>
              <a:ext cx="66675" cy="57150"/>
            </a:xfrm>
            <a:custGeom>
              <a:rect b="b" l="l" r="r" t="t"/>
              <a:pathLst>
                <a:path extrusionOk="0" h="57150" w="66675">
                  <a:moveTo>
                    <a:pt x="54769" y="51911"/>
                  </a:moveTo>
                  <a:lnTo>
                    <a:pt x="62389" y="7144"/>
                  </a:lnTo>
                  <a:lnTo>
                    <a:pt x="7144" y="35719"/>
                  </a:ln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566761" y="2772251"/>
              <a:ext cx="266700" cy="142875"/>
            </a:xfrm>
            <a:custGeom>
              <a:rect b="b" l="l" r="r" t="t"/>
              <a:pathLst>
                <a:path extrusionOk="0" h="142875" w="266700">
                  <a:moveTo>
                    <a:pt x="135731" y="140494"/>
                  </a:moveTo>
                  <a:lnTo>
                    <a:pt x="7144" y="73819"/>
                  </a:lnTo>
                  <a:lnTo>
                    <a:pt x="135731" y="7144"/>
                  </a:lnTo>
                  <a:lnTo>
                    <a:pt x="264319" y="73819"/>
                  </a:lnTo>
                  <a:close/>
                </a:path>
              </a:pathLst>
            </a:custGeom>
            <a:solidFill>
              <a:srgbClr val="047C4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566761" y="2838926"/>
              <a:ext cx="142875" cy="152400"/>
            </a:xfrm>
            <a:custGeom>
              <a:rect b="b" l="l" r="r" t="t"/>
              <a:pathLst>
                <a:path extrusionOk="0" h="152400" w="142875">
                  <a:moveTo>
                    <a:pt x="7144" y="7144"/>
                  </a:moveTo>
                  <a:lnTo>
                    <a:pt x="135731" y="150019"/>
                  </a:lnTo>
                  <a:lnTo>
                    <a:pt x="135731" y="73819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4695349" y="2838926"/>
              <a:ext cx="142875" cy="152400"/>
            </a:xfrm>
            <a:custGeom>
              <a:rect b="b" l="l" r="r" t="t"/>
              <a:pathLst>
                <a:path extrusionOk="0" h="152400" w="142875">
                  <a:moveTo>
                    <a:pt x="7144" y="73819"/>
                  </a:moveTo>
                  <a:lnTo>
                    <a:pt x="135731" y="7144"/>
                  </a:lnTo>
                  <a:lnTo>
                    <a:pt x="7144" y="15001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895987" y="1672852"/>
              <a:ext cx="1352550" cy="1990725"/>
            </a:xfrm>
            <a:custGeom>
              <a:rect b="b" l="l" r="r" t="t"/>
              <a:pathLst>
                <a:path extrusionOk="0" h="1990725" w="1352550">
                  <a:moveTo>
                    <a:pt x="1191315" y="23550"/>
                  </a:moveTo>
                  <a:lnTo>
                    <a:pt x="1331333" y="23550"/>
                  </a:lnTo>
                  <a:lnTo>
                    <a:pt x="1331333" y="1420868"/>
                  </a:lnTo>
                  <a:cubicBezTo>
                    <a:pt x="1331333" y="1452300"/>
                    <a:pt x="1317045" y="1481828"/>
                    <a:pt x="1293233" y="1501830"/>
                  </a:cubicBezTo>
                  <a:lnTo>
                    <a:pt x="742688" y="1951410"/>
                  </a:lnTo>
                  <a:cubicBezTo>
                    <a:pt x="704588" y="1982843"/>
                    <a:pt x="649343" y="1982843"/>
                    <a:pt x="611243" y="1951410"/>
                  </a:cubicBezTo>
                  <a:lnTo>
                    <a:pt x="60698" y="1500878"/>
                  </a:lnTo>
                  <a:cubicBezTo>
                    <a:pt x="36885" y="1480875"/>
                    <a:pt x="22598" y="1451348"/>
                    <a:pt x="22598" y="1419915"/>
                  </a:cubicBezTo>
                  <a:lnTo>
                    <a:pt x="22598" y="22598"/>
                  </a:lnTo>
                  <a:lnTo>
                    <a:pt x="162615" y="22598"/>
                  </a:lnTo>
                </a:path>
              </a:pathLst>
            </a:custGeom>
            <a:noFill/>
            <a:ln cap="flat" cmpd="sng" w="30125">
              <a:solidFill>
                <a:srgbClr val="72D37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18" name="Google Shape;118;p2">
            <a:hlinkClick r:id="rId3"/>
          </p:cNvPr>
          <p:cNvSpPr/>
          <p:nvPr/>
        </p:nvSpPr>
        <p:spPr>
          <a:xfrm>
            <a:off x="-100000" y="65000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2173" y="1033475"/>
            <a:ext cx="4131024" cy="244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2"/>
          <p:cNvSpPr/>
          <p:nvPr/>
        </p:nvSpPr>
        <p:spPr>
          <a:xfrm>
            <a:off x="1348498" y="2481291"/>
            <a:ext cx="6583680" cy="6400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1" name="Google Shape;331;p12"/>
          <p:cNvSpPr/>
          <p:nvPr/>
        </p:nvSpPr>
        <p:spPr>
          <a:xfrm rot="-5400000">
            <a:off x="1287095" y="2558823"/>
            <a:ext cx="123000" cy="67725"/>
          </a:xfrm>
          <a:prstGeom prst="flowChartMerg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2" name="Google Shape;332;p12"/>
          <p:cNvSpPr/>
          <p:nvPr/>
        </p:nvSpPr>
        <p:spPr>
          <a:xfrm>
            <a:off x="443834" y="1680602"/>
            <a:ext cx="1665387" cy="1665387"/>
          </a:xfrm>
          <a:prstGeom prst="ellipse">
            <a:avLst/>
          </a:prstGeom>
          <a:solidFill>
            <a:schemeClr val="dk1"/>
          </a:solidFill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3" name="Google Shape;333;p12"/>
          <p:cNvSpPr/>
          <p:nvPr/>
        </p:nvSpPr>
        <p:spPr>
          <a:xfrm>
            <a:off x="7034779" y="1680602"/>
            <a:ext cx="1665387" cy="1665387"/>
          </a:xfrm>
          <a:prstGeom prst="ellipse">
            <a:avLst/>
          </a:prstGeom>
          <a:solidFill>
            <a:schemeClr val="dk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4" name="Google Shape;334;p12"/>
          <p:cNvSpPr/>
          <p:nvPr/>
        </p:nvSpPr>
        <p:spPr>
          <a:xfrm>
            <a:off x="4454340" y="2405335"/>
            <a:ext cx="235319" cy="23531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35" name="Google Shape;335;p12"/>
          <p:cNvSpPr/>
          <p:nvPr/>
        </p:nvSpPr>
        <p:spPr>
          <a:xfrm>
            <a:off x="5782537" y="2443312"/>
            <a:ext cx="159363" cy="15936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36" name="Google Shape;336;p12"/>
          <p:cNvSpPr/>
          <p:nvPr/>
        </p:nvSpPr>
        <p:spPr>
          <a:xfrm>
            <a:off x="3202099" y="2443312"/>
            <a:ext cx="159363" cy="15936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37" name="Google Shape;337;p12"/>
          <p:cNvSpPr txBox="1"/>
          <p:nvPr/>
        </p:nvSpPr>
        <p:spPr>
          <a:xfrm>
            <a:off x="399056" y="220139"/>
            <a:ext cx="8345888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Άλλαξε αυτό το παιχνίδι τον τρόπο που σκοπεύετε να συμπεριφέρεστε στους άλλους;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2"/>
          <p:cNvSpPr txBox="1"/>
          <p:nvPr/>
        </p:nvSpPr>
        <p:spPr>
          <a:xfrm>
            <a:off x="878181" y="2278616"/>
            <a:ext cx="796693" cy="469359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ΝΑΙ!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2"/>
          <p:cNvSpPr txBox="1"/>
          <p:nvPr/>
        </p:nvSpPr>
        <p:spPr>
          <a:xfrm>
            <a:off x="7513198" y="2278625"/>
            <a:ext cx="7968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ΟΧΙ!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2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4"/>
          <p:cNvSpPr/>
          <p:nvPr/>
        </p:nvSpPr>
        <p:spPr>
          <a:xfrm>
            <a:off x="2812836" y="3166100"/>
            <a:ext cx="545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Το Βασίλειο της Ευγένειας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4"/>
          <p:cNvSpPr/>
          <p:nvPr/>
        </p:nvSpPr>
        <p:spPr>
          <a:xfrm>
            <a:off x="2128087" y="1798721"/>
            <a:ext cx="843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Ας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7" name="Google Shape;347;p14"/>
          <p:cNvGrpSpPr/>
          <p:nvPr/>
        </p:nvGrpSpPr>
        <p:grpSpPr>
          <a:xfrm>
            <a:off x="5560944" y="1095883"/>
            <a:ext cx="1297975" cy="1544908"/>
            <a:chOff x="5560944" y="1095883"/>
            <a:chExt cx="1297975" cy="1544908"/>
          </a:xfrm>
        </p:grpSpPr>
        <p:sp>
          <p:nvSpPr>
            <p:cNvPr id="348" name="Google Shape;348;p14"/>
            <p:cNvSpPr/>
            <p:nvPr/>
          </p:nvSpPr>
          <p:spPr>
            <a:xfrm>
              <a:off x="5795212" y="2115269"/>
              <a:ext cx="538185" cy="506527"/>
            </a:xfrm>
            <a:custGeom>
              <a:rect b="b" l="l" r="r" t="t"/>
              <a:pathLst>
                <a:path extrusionOk="0" h="506527" w="538185">
                  <a:moveTo>
                    <a:pt x="533436" y="292836"/>
                  </a:moveTo>
                  <a:lnTo>
                    <a:pt x="333991" y="508110"/>
                  </a:lnTo>
                  <a:lnTo>
                    <a:pt x="23743" y="23743"/>
                  </a:lnTo>
                  <a:close/>
                </a:path>
              </a:pathLst>
            </a:custGeom>
            <a:solidFill>
              <a:srgbClr val="0B754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5560944" y="1095883"/>
              <a:ext cx="1297975" cy="696475"/>
            </a:xfrm>
            <a:custGeom>
              <a:rect b="b" l="l" r="r" t="t"/>
              <a:pathLst>
                <a:path extrusionOk="0" h="696475" w="1297975">
                  <a:moveTo>
                    <a:pt x="1290062" y="533437"/>
                  </a:moveTo>
                  <a:lnTo>
                    <a:pt x="337157" y="23743"/>
                  </a:lnTo>
                  <a:lnTo>
                    <a:pt x="23743" y="175702"/>
                  </a:lnTo>
                  <a:lnTo>
                    <a:pt x="998808" y="688561"/>
                  </a:lnTo>
                  <a:close/>
                </a:path>
              </a:pathLst>
            </a:custGeom>
            <a:solidFill>
              <a:srgbClr val="43EF9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5560944" y="1247841"/>
              <a:ext cx="1013054" cy="1392950"/>
            </a:xfrm>
            <a:custGeom>
              <a:rect b="b" l="l" r="r" t="t"/>
              <a:pathLst>
                <a:path extrusionOk="0" h="1392950" w="1013054">
                  <a:moveTo>
                    <a:pt x="23743" y="23743"/>
                  </a:moveTo>
                  <a:lnTo>
                    <a:pt x="26909" y="774037"/>
                  </a:lnTo>
                  <a:lnTo>
                    <a:pt x="258012" y="891172"/>
                  </a:lnTo>
                  <a:lnTo>
                    <a:pt x="568260" y="1375538"/>
                  </a:lnTo>
                  <a:lnTo>
                    <a:pt x="561929" y="1049461"/>
                  </a:lnTo>
                  <a:lnTo>
                    <a:pt x="1001974" y="1280564"/>
                  </a:lnTo>
                  <a:lnTo>
                    <a:pt x="998808" y="1277399"/>
                  </a:lnTo>
                  <a:lnTo>
                    <a:pt x="998808" y="53660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6536008" y="1605576"/>
              <a:ext cx="316579" cy="918080"/>
            </a:xfrm>
            <a:custGeom>
              <a:rect b="b" l="l" r="r" t="t"/>
              <a:pathLst>
                <a:path extrusionOk="0" h="918080" w="316579">
                  <a:moveTo>
                    <a:pt x="314997" y="23743"/>
                  </a:moveTo>
                  <a:lnTo>
                    <a:pt x="23743" y="178867"/>
                  </a:lnTo>
                  <a:lnTo>
                    <a:pt x="23743" y="919664"/>
                  </a:lnTo>
                  <a:lnTo>
                    <a:pt x="314997" y="770871"/>
                  </a:lnTo>
                  <a:close/>
                </a:path>
              </a:pathLst>
            </a:custGeom>
            <a:solidFill>
              <a:srgbClr val="0B754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52" name="Google Shape;352;p14">
            <a:hlinkClick r:id="rId3"/>
          </p:cNvPr>
          <p:cNvSpPr/>
          <p:nvPr/>
        </p:nvSpPr>
        <p:spPr>
          <a:xfrm>
            <a:off x="-100000" y="65000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14"/>
          <p:cNvSpPr txBox="1"/>
          <p:nvPr/>
        </p:nvSpPr>
        <p:spPr>
          <a:xfrm>
            <a:off x="2280475" y="2138925"/>
            <a:ext cx="4290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b="1" i="0" lang="en" sz="5800" u="none" cap="none" strike="noStrike">
                <a:solidFill>
                  <a:srgbClr val="0F9D58"/>
                </a:solidFill>
                <a:latin typeface="Roboto"/>
                <a:ea typeface="Roboto"/>
                <a:cs typeface="Roboto"/>
                <a:sym typeface="Roboto"/>
              </a:rPr>
              <a:t>μιλήσουμε.</a:t>
            </a:r>
            <a:endParaRPr b="1" i="0" sz="5800" u="none" cap="none" strike="noStrike">
              <a:solidFill>
                <a:srgbClr val="0F9D5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15"/>
          <p:cNvPicPr preferRelativeResize="0"/>
          <p:nvPr/>
        </p:nvPicPr>
        <p:blipFill rotWithShape="1">
          <a:blip r:embed="rId3">
            <a:alphaModFix/>
          </a:blip>
          <a:srcRect b="15284" l="0" r="0" t="19257"/>
          <a:stretch/>
        </p:blipFill>
        <p:spPr>
          <a:xfrm>
            <a:off x="0" y="0"/>
            <a:ext cx="9144000" cy="33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15"/>
          <p:cNvSpPr/>
          <p:nvPr/>
        </p:nvSpPr>
        <p:spPr>
          <a:xfrm>
            <a:off x="0" y="0"/>
            <a:ext cx="9144000" cy="3366810"/>
          </a:xfrm>
          <a:custGeom>
            <a:rect b="b" l="l" r="r" t="t"/>
            <a:pathLst>
              <a:path extrusionOk="0" h="3366810" w="9144000">
                <a:moveTo>
                  <a:pt x="0" y="0"/>
                </a:moveTo>
                <a:lnTo>
                  <a:pt x="9144000" y="0"/>
                </a:lnTo>
                <a:lnTo>
                  <a:pt x="9144000" y="3366810"/>
                </a:lnTo>
                <a:lnTo>
                  <a:pt x="6553876" y="3366810"/>
                </a:lnTo>
                <a:lnTo>
                  <a:pt x="6615887" y="3238084"/>
                </a:lnTo>
                <a:cubicBezTo>
                  <a:pt x="6728134" y="2972702"/>
                  <a:pt x="6790204" y="2680929"/>
                  <a:pt x="6790204" y="2374659"/>
                </a:cubicBezTo>
                <a:cubicBezTo>
                  <a:pt x="6790204" y="1149579"/>
                  <a:pt x="5797081" y="156456"/>
                  <a:pt x="4572001" y="156456"/>
                </a:cubicBezTo>
                <a:cubicBezTo>
                  <a:pt x="3346921" y="156456"/>
                  <a:pt x="2353798" y="1149579"/>
                  <a:pt x="2353798" y="2374659"/>
                </a:cubicBezTo>
                <a:cubicBezTo>
                  <a:pt x="2353798" y="2680929"/>
                  <a:pt x="2415868" y="2972702"/>
                  <a:pt x="2528116" y="3238084"/>
                </a:cubicBezTo>
                <a:lnTo>
                  <a:pt x="2590126" y="3366810"/>
                </a:lnTo>
                <a:lnTo>
                  <a:pt x="0" y="33668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15"/>
          <p:cNvSpPr/>
          <p:nvPr/>
        </p:nvSpPr>
        <p:spPr>
          <a:xfrm>
            <a:off x="735061" y="3617570"/>
            <a:ext cx="767387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Για το σπίτι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15">
            <a:hlinkClick r:id="rId4"/>
          </p:cNvPr>
          <p:cNvSpPr/>
          <p:nvPr/>
        </p:nvSpPr>
        <p:spPr>
          <a:xfrm>
            <a:off x="-100000" y="65000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6"/>
          <p:cNvSpPr txBox="1"/>
          <p:nvPr/>
        </p:nvSpPr>
        <p:spPr>
          <a:xfrm>
            <a:off x="457336" y="1550470"/>
            <a:ext cx="4387547" cy="147729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3000"/>
              <a:buFont typeface="Arial"/>
              <a:buNone/>
            </a:pPr>
            <a:r>
              <a:rPr b="1" i="0" lang="en" sz="2800" u="none" cap="none" strike="noStrik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Σε ένα λεπτό, γράψτε το πιο σημαντικό πράγμα που μάθατε σήμερα.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" name="Google Shape;36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5098274" y="711878"/>
            <a:ext cx="3353521" cy="3154481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6">
            <a:hlinkClick r:id="rId4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7"/>
          <p:cNvSpPr txBox="1"/>
          <p:nvPr/>
        </p:nvSpPr>
        <p:spPr>
          <a:xfrm>
            <a:off x="890742" y="3790676"/>
            <a:ext cx="1647600" cy="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</a:pPr>
            <a:r>
              <a:rPr b="1" lang="en" sz="1200">
                <a:solidFill>
                  <a:schemeClr val="accent2"/>
                </a:solidFill>
              </a:rPr>
              <a:t>ΕΝΟΤΗΤΑ 4</a:t>
            </a:r>
            <a:endParaRPr b="1" i="0" sz="12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17"/>
          <p:cNvSpPr txBox="1"/>
          <p:nvPr/>
        </p:nvSpPr>
        <p:spPr>
          <a:xfrm>
            <a:off x="3359631" y="3790676"/>
            <a:ext cx="1647600" cy="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</a:pPr>
            <a:r>
              <a:rPr b="1" lang="en" sz="1200">
                <a:solidFill>
                  <a:schemeClr val="accent2"/>
                </a:solidFill>
              </a:rPr>
              <a:t>ΜΑΘΗΜΑ 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17"/>
          <p:cNvSpPr txBox="1"/>
          <p:nvPr/>
        </p:nvSpPr>
        <p:spPr>
          <a:xfrm>
            <a:off x="890741" y="4001654"/>
            <a:ext cx="2205900" cy="3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Η κουλ συμπεριφορά είναι η καλή συμπεριφορά</a:t>
            </a:r>
            <a:endParaRPr b="0" i="0" sz="16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17"/>
          <p:cNvSpPr txBox="1"/>
          <p:nvPr/>
        </p:nvSpPr>
        <p:spPr>
          <a:xfrm>
            <a:off x="3359630" y="4001654"/>
            <a:ext cx="3161400" cy="3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accent5"/>
                </a:solidFill>
              </a:rPr>
              <a:t>Ίντερλαντ</a:t>
            </a:r>
            <a:r>
              <a:rPr b="0" i="0" lang="en" sz="16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: Το Βασίλειο της Ευγένειας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17"/>
          <p:cNvSpPr txBox="1"/>
          <p:nvPr/>
        </p:nvSpPr>
        <p:spPr>
          <a:xfrm>
            <a:off x="471124" y="1632925"/>
            <a:ext cx="3356100" cy="13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800"/>
              <a:buFont typeface="Arial"/>
              <a:buNone/>
            </a:pPr>
            <a:r>
              <a:rPr b="1" i="0" lang="en" sz="8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Τέλος</a:t>
            </a:r>
            <a:endParaRPr b="0" i="0" sz="8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8" name="Google Shape;378;p17"/>
          <p:cNvGrpSpPr/>
          <p:nvPr/>
        </p:nvGrpSpPr>
        <p:grpSpPr>
          <a:xfrm>
            <a:off x="605626" y="3832359"/>
            <a:ext cx="312851" cy="252526"/>
            <a:chOff x="6458994" y="1641780"/>
            <a:chExt cx="625703" cy="505052"/>
          </a:xfrm>
        </p:grpSpPr>
        <p:sp>
          <p:nvSpPr>
            <p:cNvPr id="379" name="Google Shape;379;p17"/>
            <p:cNvSpPr/>
            <p:nvPr/>
          </p:nvSpPr>
          <p:spPr>
            <a:xfrm>
              <a:off x="6762025" y="1641780"/>
              <a:ext cx="322672" cy="505052"/>
            </a:xfrm>
            <a:custGeom>
              <a:rect b="b" l="l" r="r" t="t"/>
              <a:pathLst>
                <a:path extrusionOk="0" h="505051" w="322671">
                  <a:moveTo>
                    <a:pt x="10522" y="504350"/>
                  </a:moveTo>
                  <a:lnTo>
                    <a:pt x="314956" y="347223"/>
                  </a:lnTo>
                  <a:lnTo>
                    <a:pt x="10522" y="10522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0" name="Google Shape;380;p17"/>
            <p:cNvSpPr/>
            <p:nvPr/>
          </p:nvSpPr>
          <p:spPr>
            <a:xfrm>
              <a:off x="6458994" y="1641780"/>
              <a:ext cx="322672" cy="505052"/>
            </a:xfrm>
            <a:custGeom>
              <a:rect b="b" l="l" r="r" t="t"/>
              <a:pathLst>
                <a:path extrusionOk="0" h="505051" w="322671">
                  <a:moveTo>
                    <a:pt x="313553" y="504350"/>
                  </a:moveTo>
                  <a:lnTo>
                    <a:pt x="313553" y="10522"/>
                  </a:lnTo>
                  <a:lnTo>
                    <a:pt x="10522" y="347223"/>
                  </a:lnTo>
                  <a:close/>
                </a:path>
              </a:pathLst>
            </a:custGeom>
            <a:solidFill>
              <a:srgbClr val="72D3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81" name="Google Shape;381;p17"/>
          <p:cNvGrpSpPr/>
          <p:nvPr/>
        </p:nvGrpSpPr>
        <p:grpSpPr>
          <a:xfrm>
            <a:off x="3066180" y="3832359"/>
            <a:ext cx="312851" cy="252526"/>
            <a:chOff x="6458994" y="1641780"/>
            <a:chExt cx="625703" cy="505052"/>
          </a:xfrm>
        </p:grpSpPr>
        <p:sp>
          <p:nvSpPr>
            <p:cNvPr id="382" name="Google Shape;382;p17"/>
            <p:cNvSpPr/>
            <p:nvPr/>
          </p:nvSpPr>
          <p:spPr>
            <a:xfrm>
              <a:off x="6762025" y="1641780"/>
              <a:ext cx="322672" cy="505052"/>
            </a:xfrm>
            <a:custGeom>
              <a:rect b="b" l="l" r="r" t="t"/>
              <a:pathLst>
                <a:path extrusionOk="0" h="505051" w="322671">
                  <a:moveTo>
                    <a:pt x="10522" y="504350"/>
                  </a:moveTo>
                  <a:lnTo>
                    <a:pt x="314956" y="347223"/>
                  </a:lnTo>
                  <a:lnTo>
                    <a:pt x="10522" y="10522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3" name="Google Shape;383;p17"/>
            <p:cNvSpPr/>
            <p:nvPr/>
          </p:nvSpPr>
          <p:spPr>
            <a:xfrm>
              <a:off x="6458994" y="1641780"/>
              <a:ext cx="322672" cy="505052"/>
            </a:xfrm>
            <a:custGeom>
              <a:rect b="b" l="l" r="r" t="t"/>
              <a:pathLst>
                <a:path extrusionOk="0" h="505051" w="322671">
                  <a:moveTo>
                    <a:pt x="313553" y="504350"/>
                  </a:moveTo>
                  <a:lnTo>
                    <a:pt x="313553" y="10522"/>
                  </a:lnTo>
                  <a:lnTo>
                    <a:pt x="10522" y="347223"/>
                  </a:lnTo>
                  <a:close/>
                </a:path>
              </a:pathLst>
            </a:custGeom>
            <a:solidFill>
              <a:srgbClr val="72D3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84" name="Google Shape;384;p17"/>
          <p:cNvGrpSpPr/>
          <p:nvPr/>
        </p:nvGrpSpPr>
        <p:grpSpPr>
          <a:xfrm>
            <a:off x="5925169" y="407425"/>
            <a:ext cx="2500475" cy="3984628"/>
            <a:chOff x="3831431" y="1393031"/>
            <a:chExt cx="1476375" cy="2352675"/>
          </a:xfrm>
        </p:grpSpPr>
        <p:sp>
          <p:nvSpPr>
            <p:cNvPr id="385" name="Google Shape;385;p17"/>
            <p:cNvSpPr/>
            <p:nvPr/>
          </p:nvSpPr>
          <p:spPr>
            <a:xfrm>
              <a:off x="3831431" y="1393031"/>
              <a:ext cx="1476375" cy="2352675"/>
            </a:xfrm>
            <a:custGeom>
              <a:rect b="b" l="l" r="r" t="t"/>
              <a:pathLst>
                <a:path extrusionOk="0" h="2352675" w="1476375">
                  <a:moveTo>
                    <a:pt x="1475899" y="103346"/>
                  </a:moveTo>
                  <a:cubicBezTo>
                    <a:pt x="1475899" y="50006"/>
                    <a:pt x="1433036" y="7144"/>
                    <a:pt x="1379696" y="7144"/>
                  </a:cubicBezTo>
                  <a:lnTo>
                    <a:pt x="103346" y="7144"/>
                  </a:lnTo>
                  <a:cubicBezTo>
                    <a:pt x="50006" y="7144"/>
                    <a:pt x="7144" y="50006"/>
                    <a:pt x="7144" y="103346"/>
                  </a:cubicBezTo>
                  <a:lnTo>
                    <a:pt x="7144" y="1723549"/>
                  </a:lnTo>
                  <a:cubicBezTo>
                    <a:pt x="7144" y="1739741"/>
                    <a:pt x="10954" y="1754981"/>
                    <a:pt x="17621" y="1770221"/>
                  </a:cubicBezTo>
                  <a:lnTo>
                    <a:pt x="17621" y="1770221"/>
                  </a:lnTo>
                  <a:cubicBezTo>
                    <a:pt x="20479" y="1775936"/>
                    <a:pt x="23336" y="1780699"/>
                    <a:pt x="26194" y="1785461"/>
                  </a:cubicBezTo>
                  <a:cubicBezTo>
                    <a:pt x="31909" y="1794034"/>
                    <a:pt x="38576" y="1801654"/>
                    <a:pt x="47149" y="1808321"/>
                  </a:cubicBezTo>
                  <a:lnTo>
                    <a:pt x="680561" y="2332196"/>
                  </a:lnTo>
                  <a:cubicBezTo>
                    <a:pt x="698659" y="2346484"/>
                    <a:pt x="719614" y="2354104"/>
                    <a:pt x="741521" y="2354104"/>
                  </a:cubicBezTo>
                  <a:cubicBezTo>
                    <a:pt x="763429" y="2354104"/>
                    <a:pt x="785336" y="2346484"/>
                    <a:pt x="802481" y="2332196"/>
                  </a:cubicBezTo>
                  <a:lnTo>
                    <a:pt x="1435894" y="1808321"/>
                  </a:lnTo>
                  <a:cubicBezTo>
                    <a:pt x="1444466" y="1801654"/>
                    <a:pt x="1451134" y="1794034"/>
                    <a:pt x="1456849" y="1785461"/>
                  </a:cubicBezTo>
                  <a:lnTo>
                    <a:pt x="1456849" y="1785461"/>
                  </a:lnTo>
                  <a:cubicBezTo>
                    <a:pt x="1456849" y="1785461"/>
                    <a:pt x="1456849" y="1785461"/>
                    <a:pt x="1456849" y="1785461"/>
                  </a:cubicBezTo>
                  <a:cubicBezTo>
                    <a:pt x="1459706" y="1780699"/>
                    <a:pt x="1462564" y="1775936"/>
                    <a:pt x="1465421" y="1770221"/>
                  </a:cubicBezTo>
                  <a:lnTo>
                    <a:pt x="1465421" y="1770221"/>
                  </a:lnTo>
                  <a:cubicBezTo>
                    <a:pt x="1472089" y="1755934"/>
                    <a:pt x="1475899" y="1739741"/>
                    <a:pt x="1475899" y="1723549"/>
                  </a:cubicBezTo>
                  <a:lnTo>
                    <a:pt x="1475899" y="1033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6" name="Google Shape;386;p17"/>
            <p:cNvSpPr/>
            <p:nvPr/>
          </p:nvSpPr>
          <p:spPr>
            <a:xfrm>
              <a:off x="4183856" y="1536859"/>
              <a:ext cx="85725" cy="114300"/>
            </a:xfrm>
            <a:custGeom>
              <a:rect b="b" l="l" r="r" t="t"/>
              <a:pathLst>
                <a:path extrusionOk="0" h="114300" w="85725">
                  <a:moveTo>
                    <a:pt x="7144" y="7144"/>
                  </a:moveTo>
                  <a:lnTo>
                    <a:pt x="50959" y="7144"/>
                  </a:lnTo>
                  <a:cubicBezTo>
                    <a:pt x="55721" y="7144"/>
                    <a:pt x="60484" y="8096"/>
                    <a:pt x="64294" y="9049"/>
                  </a:cubicBezTo>
                  <a:cubicBezTo>
                    <a:pt x="68104" y="10954"/>
                    <a:pt x="71914" y="12859"/>
                    <a:pt x="74771" y="14764"/>
                  </a:cubicBezTo>
                  <a:cubicBezTo>
                    <a:pt x="77629" y="17621"/>
                    <a:pt x="80486" y="20479"/>
                    <a:pt x="81439" y="23336"/>
                  </a:cubicBezTo>
                  <a:cubicBezTo>
                    <a:pt x="83344" y="27146"/>
                    <a:pt x="84296" y="30004"/>
                    <a:pt x="84296" y="33814"/>
                  </a:cubicBezTo>
                  <a:cubicBezTo>
                    <a:pt x="84296" y="39529"/>
                    <a:pt x="82391" y="44291"/>
                    <a:pt x="79534" y="49054"/>
                  </a:cubicBezTo>
                  <a:cubicBezTo>
                    <a:pt x="76676" y="53816"/>
                    <a:pt x="72866" y="55721"/>
                    <a:pt x="69056" y="57626"/>
                  </a:cubicBezTo>
                  <a:lnTo>
                    <a:pt x="69056" y="59531"/>
                  </a:lnTo>
                  <a:cubicBezTo>
                    <a:pt x="74771" y="61436"/>
                    <a:pt x="79534" y="65246"/>
                    <a:pt x="82391" y="69056"/>
                  </a:cubicBezTo>
                  <a:cubicBezTo>
                    <a:pt x="85249" y="73819"/>
                    <a:pt x="87154" y="78581"/>
                    <a:pt x="87154" y="85249"/>
                  </a:cubicBezTo>
                  <a:cubicBezTo>
                    <a:pt x="87154" y="90011"/>
                    <a:pt x="86201" y="93821"/>
                    <a:pt x="84296" y="97631"/>
                  </a:cubicBezTo>
                  <a:cubicBezTo>
                    <a:pt x="82391" y="101441"/>
                    <a:pt x="79534" y="104299"/>
                    <a:pt x="76676" y="107156"/>
                  </a:cubicBezTo>
                  <a:cubicBezTo>
                    <a:pt x="73819" y="110014"/>
                    <a:pt x="69056" y="111919"/>
                    <a:pt x="65246" y="112871"/>
                  </a:cubicBezTo>
                  <a:cubicBezTo>
                    <a:pt x="61436" y="113824"/>
                    <a:pt x="55721" y="114776"/>
                    <a:pt x="50959" y="114776"/>
                  </a:cubicBezTo>
                  <a:lnTo>
                    <a:pt x="7144" y="114776"/>
                  </a:lnTo>
                  <a:lnTo>
                    <a:pt x="7144" y="7144"/>
                  </a:lnTo>
                  <a:close/>
                  <a:moveTo>
                    <a:pt x="49054" y="50006"/>
                  </a:moveTo>
                  <a:cubicBezTo>
                    <a:pt x="52864" y="50006"/>
                    <a:pt x="56674" y="49054"/>
                    <a:pt x="58579" y="47149"/>
                  </a:cubicBezTo>
                  <a:cubicBezTo>
                    <a:pt x="60484" y="45244"/>
                    <a:pt x="62389" y="42386"/>
                    <a:pt x="62389" y="38576"/>
                  </a:cubicBezTo>
                  <a:cubicBezTo>
                    <a:pt x="62389" y="34766"/>
                    <a:pt x="61436" y="31909"/>
                    <a:pt x="58579" y="30004"/>
                  </a:cubicBezTo>
                  <a:cubicBezTo>
                    <a:pt x="56674" y="28099"/>
                    <a:pt x="52864" y="27146"/>
                    <a:pt x="49054" y="27146"/>
                  </a:cubicBezTo>
                  <a:lnTo>
                    <a:pt x="30004" y="27146"/>
                  </a:lnTo>
                  <a:lnTo>
                    <a:pt x="30004" y="49054"/>
                  </a:lnTo>
                  <a:lnTo>
                    <a:pt x="49054" y="49054"/>
                  </a:lnTo>
                  <a:close/>
                  <a:moveTo>
                    <a:pt x="50959" y="94774"/>
                  </a:moveTo>
                  <a:cubicBezTo>
                    <a:pt x="60484" y="94774"/>
                    <a:pt x="65246" y="90964"/>
                    <a:pt x="65246" y="82391"/>
                  </a:cubicBezTo>
                  <a:cubicBezTo>
                    <a:pt x="65246" y="73819"/>
                    <a:pt x="60484" y="70009"/>
                    <a:pt x="50006" y="70009"/>
                  </a:cubicBezTo>
                  <a:lnTo>
                    <a:pt x="30004" y="70009"/>
                  </a:lnTo>
                  <a:lnTo>
                    <a:pt x="30004" y="93821"/>
                  </a:lnTo>
                  <a:lnTo>
                    <a:pt x="50959" y="9382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7" name="Google Shape;387;p17"/>
            <p:cNvSpPr/>
            <p:nvPr/>
          </p:nvSpPr>
          <p:spPr>
            <a:xfrm>
              <a:off x="4273391" y="1569244"/>
              <a:ext cx="85725" cy="85725"/>
            </a:xfrm>
            <a:custGeom>
              <a:rect b="b" l="l" r="r" t="t"/>
              <a:pathLst>
                <a:path extrusionOk="0" h="85725" w="85725">
                  <a:moveTo>
                    <a:pt x="83344" y="65246"/>
                  </a:moveTo>
                  <a:cubicBezTo>
                    <a:pt x="79534" y="71914"/>
                    <a:pt x="74771" y="76676"/>
                    <a:pt x="69056" y="80486"/>
                  </a:cubicBezTo>
                  <a:cubicBezTo>
                    <a:pt x="63341" y="84296"/>
                    <a:pt x="55721" y="86201"/>
                    <a:pt x="47149" y="86201"/>
                  </a:cubicBezTo>
                  <a:cubicBezTo>
                    <a:pt x="41434" y="86201"/>
                    <a:pt x="35719" y="85249"/>
                    <a:pt x="30956" y="83344"/>
                  </a:cubicBezTo>
                  <a:cubicBezTo>
                    <a:pt x="26194" y="81439"/>
                    <a:pt x="21431" y="78581"/>
                    <a:pt x="18574" y="74771"/>
                  </a:cubicBezTo>
                  <a:cubicBezTo>
                    <a:pt x="14764" y="70961"/>
                    <a:pt x="11906" y="67151"/>
                    <a:pt x="10001" y="62389"/>
                  </a:cubicBezTo>
                  <a:cubicBezTo>
                    <a:pt x="8096" y="57626"/>
                    <a:pt x="7144" y="51911"/>
                    <a:pt x="7144" y="46196"/>
                  </a:cubicBezTo>
                  <a:cubicBezTo>
                    <a:pt x="7144" y="40481"/>
                    <a:pt x="8096" y="35719"/>
                    <a:pt x="10001" y="30956"/>
                  </a:cubicBezTo>
                  <a:cubicBezTo>
                    <a:pt x="11906" y="26194"/>
                    <a:pt x="14764" y="22384"/>
                    <a:pt x="18574" y="18574"/>
                  </a:cubicBezTo>
                  <a:cubicBezTo>
                    <a:pt x="22384" y="14764"/>
                    <a:pt x="26194" y="11906"/>
                    <a:pt x="30956" y="10001"/>
                  </a:cubicBezTo>
                  <a:cubicBezTo>
                    <a:pt x="35719" y="8096"/>
                    <a:pt x="41434" y="7144"/>
                    <a:pt x="46196" y="7144"/>
                  </a:cubicBezTo>
                  <a:cubicBezTo>
                    <a:pt x="51911" y="7144"/>
                    <a:pt x="57626" y="8096"/>
                    <a:pt x="62389" y="10001"/>
                  </a:cubicBezTo>
                  <a:cubicBezTo>
                    <a:pt x="67151" y="11906"/>
                    <a:pt x="70961" y="14764"/>
                    <a:pt x="73819" y="18574"/>
                  </a:cubicBezTo>
                  <a:cubicBezTo>
                    <a:pt x="76676" y="22384"/>
                    <a:pt x="79534" y="26194"/>
                    <a:pt x="80486" y="30956"/>
                  </a:cubicBezTo>
                  <a:cubicBezTo>
                    <a:pt x="82391" y="35719"/>
                    <a:pt x="83344" y="40481"/>
                    <a:pt x="83344" y="46196"/>
                  </a:cubicBezTo>
                  <a:cubicBezTo>
                    <a:pt x="83344" y="47149"/>
                    <a:pt x="83344" y="48101"/>
                    <a:pt x="83344" y="49054"/>
                  </a:cubicBezTo>
                  <a:cubicBezTo>
                    <a:pt x="83344" y="50006"/>
                    <a:pt x="83344" y="50959"/>
                    <a:pt x="83344" y="50959"/>
                  </a:cubicBezTo>
                  <a:cubicBezTo>
                    <a:pt x="83344" y="51911"/>
                    <a:pt x="83344" y="51911"/>
                    <a:pt x="83344" y="52864"/>
                  </a:cubicBezTo>
                  <a:lnTo>
                    <a:pt x="29051" y="52864"/>
                  </a:lnTo>
                  <a:cubicBezTo>
                    <a:pt x="30004" y="57626"/>
                    <a:pt x="32861" y="61436"/>
                    <a:pt x="35719" y="63341"/>
                  </a:cubicBezTo>
                  <a:cubicBezTo>
                    <a:pt x="39529" y="65246"/>
                    <a:pt x="43339" y="67151"/>
                    <a:pt x="47149" y="67151"/>
                  </a:cubicBezTo>
                  <a:cubicBezTo>
                    <a:pt x="50959" y="67151"/>
                    <a:pt x="54769" y="66199"/>
                    <a:pt x="57626" y="64294"/>
                  </a:cubicBezTo>
                  <a:cubicBezTo>
                    <a:pt x="60484" y="62389"/>
                    <a:pt x="62389" y="60484"/>
                    <a:pt x="64294" y="57626"/>
                  </a:cubicBezTo>
                  <a:lnTo>
                    <a:pt x="83344" y="65246"/>
                  </a:lnTo>
                  <a:close/>
                  <a:moveTo>
                    <a:pt x="63341" y="35719"/>
                  </a:moveTo>
                  <a:cubicBezTo>
                    <a:pt x="63341" y="34766"/>
                    <a:pt x="62389" y="32861"/>
                    <a:pt x="61436" y="31909"/>
                  </a:cubicBezTo>
                  <a:cubicBezTo>
                    <a:pt x="60484" y="30956"/>
                    <a:pt x="59531" y="29051"/>
                    <a:pt x="58579" y="28099"/>
                  </a:cubicBezTo>
                  <a:cubicBezTo>
                    <a:pt x="57626" y="27146"/>
                    <a:pt x="55721" y="26194"/>
                    <a:pt x="53816" y="25241"/>
                  </a:cubicBezTo>
                  <a:cubicBezTo>
                    <a:pt x="51911" y="24289"/>
                    <a:pt x="50006" y="24289"/>
                    <a:pt x="47149" y="24289"/>
                  </a:cubicBezTo>
                  <a:cubicBezTo>
                    <a:pt x="43339" y="24289"/>
                    <a:pt x="40481" y="25241"/>
                    <a:pt x="37624" y="27146"/>
                  </a:cubicBezTo>
                  <a:cubicBezTo>
                    <a:pt x="34766" y="29051"/>
                    <a:pt x="31909" y="31909"/>
                    <a:pt x="30956" y="35719"/>
                  </a:cubicBezTo>
                  <a:lnTo>
                    <a:pt x="63341" y="35719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8" name="Google Shape;388;p17"/>
            <p:cNvSpPr/>
            <p:nvPr/>
          </p:nvSpPr>
          <p:spPr>
            <a:xfrm>
              <a:off x="4396264" y="1536859"/>
              <a:ext cx="38100" cy="114300"/>
            </a:xfrm>
            <a:custGeom>
              <a:rect b="b" l="l" r="r" t="t"/>
              <a:pathLst>
                <a:path extrusionOk="0" h="114300" w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115729"/>
                  </a:lnTo>
                  <a:lnTo>
                    <a:pt x="7144" y="115729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9" name="Google Shape;389;p17"/>
            <p:cNvSpPr/>
            <p:nvPr/>
          </p:nvSpPr>
          <p:spPr>
            <a:xfrm>
              <a:off x="4439126" y="1569244"/>
              <a:ext cx="85725" cy="85725"/>
            </a:xfrm>
            <a:custGeom>
              <a:rect b="b" l="l" r="r" t="t"/>
              <a:pathLst>
                <a:path extrusionOk="0" h="85725" w="85725">
                  <a:moveTo>
                    <a:pt x="27146" y="18574"/>
                  </a:moveTo>
                  <a:lnTo>
                    <a:pt x="29051" y="18574"/>
                  </a:lnTo>
                  <a:cubicBezTo>
                    <a:pt x="33814" y="10954"/>
                    <a:pt x="41434" y="7144"/>
                    <a:pt x="51911" y="7144"/>
                  </a:cubicBezTo>
                  <a:cubicBezTo>
                    <a:pt x="61436" y="7144"/>
                    <a:pt x="68104" y="10001"/>
                    <a:pt x="72866" y="15716"/>
                  </a:cubicBezTo>
                  <a:cubicBezTo>
                    <a:pt x="77629" y="21431"/>
                    <a:pt x="79534" y="29051"/>
                    <a:pt x="79534" y="39529"/>
                  </a:cubicBezTo>
                  <a:lnTo>
                    <a:pt x="79534" y="83344"/>
                  </a:lnTo>
                  <a:lnTo>
                    <a:pt x="56674" y="83344"/>
                  </a:lnTo>
                  <a:lnTo>
                    <a:pt x="56674" y="41434"/>
                  </a:lnTo>
                  <a:cubicBezTo>
                    <a:pt x="56674" y="37624"/>
                    <a:pt x="55721" y="33814"/>
                    <a:pt x="53816" y="31909"/>
                  </a:cubicBezTo>
                  <a:cubicBezTo>
                    <a:pt x="51911" y="29051"/>
                    <a:pt x="49054" y="28099"/>
                    <a:pt x="45244" y="28099"/>
                  </a:cubicBezTo>
                  <a:cubicBezTo>
                    <a:pt x="40481" y="28099"/>
                    <a:pt x="35719" y="30004"/>
                    <a:pt x="33814" y="33814"/>
                  </a:cubicBezTo>
                  <a:cubicBezTo>
                    <a:pt x="31909" y="37624"/>
                    <a:pt x="30004" y="43339"/>
                    <a:pt x="30004" y="49054"/>
                  </a:cubicBezTo>
                  <a:lnTo>
                    <a:pt x="30004" y="83344"/>
                  </a:lnTo>
                  <a:lnTo>
                    <a:pt x="7144" y="83344"/>
                  </a:lnTo>
                  <a:lnTo>
                    <a:pt x="7144" y="9049"/>
                  </a:lnTo>
                  <a:lnTo>
                    <a:pt x="28099" y="9049"/>
                  </a:lnTo>
                  <a:lnTo>
                    <a:pt x="28099" y="1857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0" name="Google Shape;390;p17"/>
            <p:cNvSpPr/>
            <p:nvPr/>
          </p:nvSpPr>
          <p:spPr>
            <a:xfrm>
              <a:off x="4517231" y="1548289"/>
              <a:ext cx="66675" cy="104775"/>
            </a:xfrm>
            <a:custGeom>
              <a:rect b="b" l="l" r="r" t="t"/>
              <a:pathLst>
                <a:path extrusionOk="0" h="104775" w="66675">
                  <a:moveTo>
                    <a:pt x="20479" y="49054"/>
                  </a:moveTo>
                  <a:lnTo>
                    <a:pt x="7144" y="49054"/>
                  </a:lnTo>
                  <a:lnTo>
                    <a:pt x="7144" y="30004"/>
                  </a:lnTo>
                  <a:lnTo>
                    <a:pt x="20479" y="30004"/>
                  </a:lnTo>
                  <a:lnTo>
                    <a:pt x="20479" y="7144"/>
                  </a:lnTo>
                  <a:lnTo>
                    <a:pt x="43339" y="7144"/>
                  </a:lnTo>
                  <a:lnTo>
                    <a:pt x="43339" y="30004"/>
                  </a:lnTo>
                  <a:lnTo>
                    <a:pt x="61436" y="30004"/>
                  </a:lnTo>
                  <a:lnTo>
                    <a:pt x="61436" y="49054"/>
                  </a:lnTo>
                  <a:lnTo>
                    <a:pt x="43339" y="49054"/>
                  </a:lnTo>
                  <a:lnTo>
                    <a:pt x="43339" y="74771"/>
                  </a:lnTo>
                  <a:cubicBezTo>
                    <a:pt x="43339" y="76676"/>
                    <a:pt x="43339" y="77629"/>
                    <a:pt x="44291" y="79534"/>
                  </a:cubicBezTo>
                  <a:cubicBezTo>
                    <a:pt x="44291" y="80486"/>
                    <a:pt x="45244" y="82391"/>
                    <a:pt x="46196" y="83344"/>
                  </a:cubicBezTo>
                  <a:cubicBezTo>
                    <a:pt x="48101" y="84296"/>
                    <a:pt x="50006" y="85249"/>
                    <a:pt x="51911" y="85249"/>
                  </a:cubicBezTo>
                  <a:cubicBezTo>
                    <a:pt x="53816" y="85249"/>
                    <a:pt x="54769" y="85249"/>
                    <a:pt x="55721" y="84296"/>
                  </a:cubicBezTo>
                  <a:cubicBezTo>
                    <a:pt x="56674" y="84296"/>
                    <a:pt x="57626" y="83344"/>
                    <a:pt x="58579" y="82391"/>
                  </a:cubicBezTo>
                  <a:lnTo>
                    <a:pt x="65246" y="102394"/>
                  </a:lnTo>
                  <a:cubicBezTo>
                    <a:pt x="62389" y="103346"/>
                    <a:pt x="59531" y="104299"/>
                    <a:pt x="56674" y="105251"/>
                  </a:cubicBezTo>
                  <a:cubicBezTo>
                    <a:pt x="53816" y="106204"/>
                    <a:pt x="50006" y="106204"/>
                    <a:pt x="47149" y="106204"/>
                  </a:cubicBezTo>
                  <a:cubicBezTo>
                    <a:pt x="39529" y="106204"/>
                    <a:pt x="32861" y="103346"/>
                    <a:pt x="28099" y="99536"/>
                  </a:cubicBezTo>
                  <a:cubicBezTo>
                    <a:pt x="25241" y="96679"/>
                    <a:pt x="23336" y="93821"/>
                    <a:pt x="22384" y="90011"/>
                  </a:cubicBezTo>
                  <a:cubicBezTo>
                    <a:pt x="21431" y="86201"/>
                    <a:pt x="20479" y="82391"/>
                    <a:pt x="20479" y="77629"/>
                  </a:cubicBezTo>
                  <a:lnTo>
                    <a:pt x="20479" y="4905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1" name="Google Shape;391;p17"/>
            <p:cNvSpPr/>
            <p:nvPr/>
          </p:nvSpPr>
          <p:spPr>
            <a:xfrm>
              <a:off x="4580096" y="1569244"/>
              <a:ext cx="85725" cy="85725"/>
            </a:xfrm>
            <a:custGeom>
              <a:rect b="b" l="l" r="r" t="t"/>
              <a:pathLst>
                <a:path extrusionOk="0" h="85725" w="85725">
                  <a:moveTo>
                    <a:pt x="83344" y="65246"/>
                  </a:moveTo>
                  <a:cubicBezTo>
                    <a:pt x="79534" y="71914"/>
                    <a:pt x="74771" y="76676"/>
                    <a:pt x="69056" y="80486"/>
                  </a:cubicBezTo>
                  <a:cubicBezTo>
                    <a:pt x="63341" y="84296"/>
                    <a:pt x="55721" y="86201"/>
                    <a:pt x="47149" y="86201"/>
                  </a:cubicBezTo>
                  <a:cubicBezTo>
                    <a:pt x="41434" y="86201"/>
                    <a:pt x="35719" y="85249"/>
                    <a:pt x="30956" y="83344"/>
                  </a:cubicBezTo>
                  <a:cubicBezTo>
                    <a:pt x="26194" y="81439"/>
                    <a:pt x="21431" y="78581"/>
                    <a:pt x="18574" y="74771"/>
                  </a:cubicBezTo>
                  <a:cubicBezTo>
                    <a:pt x="14764" y="70961"/>
                    <a:pt x="11906" y="67151"/>
                    <a:pt x="10001" y="62389"/>
                  </a:cubicBezTo>
                  <a:cubicBezTo>
                    <a:pt x="8096" y="57626"/>
                    <a:pt x="7144" y="51911"/>
                    <a:pt x="7144" y="46196"/>
                  </a:cubicBezTo>
                  <a:cubicBezTo>
                    <a:pt x="7144" y="40481"/>
                    <a:pt x="8096" y="35719"/>
                    <a:pt x="10001" y="30956"/>
                  </a:cubicBezTo>
                  <a:cubicBezTo>
                    <a:pt x="11906" y="26194"/>
                    <a:pt x="14764" y="22384"/>
                    <a:pt x="18574" y="18574"/>
                  </a:cubicBezTo>
                  <a:cubicBezTo>
                    <a:pt x="22384" y="14764"/>
                    <a:pt x="26194" y="11906"/>
                    <a:pt x="30956" y="10001"/>
                  </a:cubicBezTo>
                  <a:cubicBezTo>
                    <a:pt x="35719" y="8096"/>
                    <a:pt x="41434" y="7144"/>
                    <a:pt x="46196" y="7144"/>
                  </a:cubicBezTo>
                  <a:cubicBezTo>
                    <a:pt x="51911" y="7144"/>
                    <a:pt x="57626" y="8096"/>
                    <a:pt x="62389" y="10001"/>
                  </a:cubicBezTo>
                  <a:cubicBezTo>
                    <a:pt x="67151" y="11906"/>
                    <a:pt x="70961" y="14764"/>
                    <a:pt x="73819" y="18574"/>
                  </a:cubicBezTo>
                  <a:cubicBezTo>
                    <a:pt x="76676" y="22384"/>
                    <a:pt x="79534" y="26194"/>
                    <a:pt x="80486" y="30956"/>
                  </a:cubicBezTo>
                  <a:cubicBezTo>
                    <a:pt x="82391" y="35719"/>
                    <a:pt x="83344" y="40481"/>
                    <a:pt x="83344" y="46196"/>
                  </a:cubicBezTo>
                  <a:cubicBezTo>
                    <a:pt x="83344" y="47149"/>
                    <a:pt x="83344" y="48101"/>
                    <a:pt x="83344" y="49054"/>
                  </a:cubicBezTo>
                  <a:cubicBezTo>
                    <a:pt x="83344" y="50006"/>
                    <a:pt x="83344" y="50959"/>
                    <a:pt x="83344" y="50959"/>
                  </a:cubicBezTo>
                  <a:cubicBezTo>
                    <a:pt x="83344" y="51911"/>
                    <a:pt x="83344" y="51911"/>
                    <a:pt x="83344" y="52864"/>
                  </a:cubicBezTo>
                  <a:lnTo>
                    <a:pt x="29051" y="52864"/>
                  </a:lnTo>
                  <a:cubicBezTo>
                    <a:pt x="30004" y="57626"/>
                    <a:pt x="32861" y="61436"/>
                    <a:pt x="35719" y="63341"/>
                  </a:cubicBezTo>
                  <a:cubicBezTo>
                    <a:pt x="39529" y="65246"/>
                    <a:pt x="43339" y="67151"/>
                    <a:pt x="47149" y="67151"/>
                  </a:cubicBezTo>
                  <a:cubicBezTo>
                    <a:pt x="50959" y="67151"/>
                    <a:pt x="54769" y="66199"/>
                    <a:pt x="57626" y="64294"/>
                  </a:cubicBezTo>
                  <a:cubicBezTo>
                    <a:pt x="60484" y="62389"/>
                    <a:pt x="62389" y="60484"/>
                    <a:pt x="64294" y="57626"/>
                  </a:cubicBezTo>
                  <a:lnTo>
                    <a:pt x="83344" y="65246"/>
                  </a:lnTo>
                  <a:close/>
                  <a:moveTo>
                    <a:pt x="63341" y="35719"/>
                  </a:moveTo>
                  <a:cubicBezTo>
                    <a:pt x="63341" y="34766"/>
                    <a:pt x="62389" y="32861"/>
                    <a:pt x="61436" y="31909"/>
                  </a:cubicBezTo>
                  <a:cubicBezTo>
                    <a:pt x="60484" y="30956"/>
                    <a:pt x="59531" y="29051"/>
                    <a:pt x="58579" y="28099"/>
                  </a:cubicBezTo>
                  <a:cubicBezTo>
                    <a:pt x="57626" y="27146"/>
                    <a:pt x="55721" y="26194"/>
                    <a:pt x="53816" y="25241"/>
                  </a:cubicBezTo>
                  <a:cubicBezTo>
                    <a:pt x="51911" y="24289"/>
                    <a:pt x="50006" y="24289"/>
                    <a:pt x="47149" y="24289"/>
                  </a:cubicBezTo>
                  <a:cubicBezTo>
                    <a:pt x="43339" y="24289"/>
                    <a:pt x="40481" y="25241"/>
                    <a:pt x="37624" y="27146"/>
                  </a:cubicBezTo>
                  <a:cubicBezTo>
                    <a:pt x="34766" y="29051"/>
                    <a:pt x="31909" y="31909"/>
                    <a:pt x="30956" y="35719"/>
                  </a:cubicBezTo>
                  <a:lnTo>
                    <a:pt x="63341" y="35719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2" name="Google Shape;392;p17"/>
            <p:cNvSpPr/>
            <p:nvPr/>
          </p:nvSpPr>
          <p:spPr>
            <a:xfrm>
              <a:off x="4667726" y="1568291"/>
              <a:ext cx="66675" cy="85725"/>
            </a:xfrm>
            <a:custGeom>
              <a:rect b="b" l="l" r="r" t="t"/>
              <a:pathLst>
                <a:path extrusionOk="0" h="85725" w="66675">
                  <a:moveTo>
                    <a:pt x="8096" y="10001"/>
                  </a:moveTo>
                  <a:lnTo>
                    <a:pt x="29051" y="10001"/>
                  </a:lnTo>
                  <a:lnTo>
                    <a:pt x="29051" y="19526"/>
                  </a:lnTo>
                  <a:lnTo>
                    <a:pt x="30956" y="19526"/>
                  </a:lnTo>
                  <a:cubicBezTo>
                    <a:pt x="32861" y="16669"/>
                    <a:pt x="35719" y="13811"/>
                    <a:pt x="39529" y="10954"/>
                  </a:cubicBezTo>
                  <a:cubicBezTo>
                    <a:pt x="43339" y="9049"/>
                    <a:pt x="47149" y="7144"/>
                    <a:pt x="51911" y="7144"/>
                  </a:cubicBezTo>
                  <a:cubicBezTo>
                    <a:pt x="54769" y="7144"/>
                    <a:pt x="56674" y="7144"/>
                    <a:pt x="58579" y="8096"/>
                  </a:cubicBezTo>
                  <a:cubicBezTo>
                    <a:pt x="60484" y="9049"/>
                    <a:pt x="62389" y="9049"/>
                    <a:pt x="63341" y="10001"/>
                  </a:cubicBezTo>
                  <a:lnTo>
                    <a:pt x="57626" y="30004"/>
                  </a:lnTo>
                  <a:cubicBezTo>
                    <a:pt x="56674" y="29051"/>
                    <a:pt x="54769" y="29051"/>
                    <a:pt x="53816" y="28099"/>
                  </a:cubicBezTo>
                  <a:cubicBezTo>
                    <a:pt x="51911" y="28099"/>
                    <a:pt x="50006" y="27146"/>
                    <a:pt x="48101" y="27146"/>
                  </a:cubicBezTo>
                  <a:cubicBezTo>
                    <a:pt x="42386" y="27146"/>
                    <a:pt x="38576" y="29051"/>
                    <a:pt x="34766" y="32861"/>
                  </a:cubicBezTo>
                  <a:cubicBezTo>
                    <a:pt x="31909" y="36671"/>
                    <a:pt x="30004" y="42386"/>
                    <a:pt x="30004" y="48101"/>
                  </a:cubicBezTo>
                  <a:lnTo>
                    <a:pt x="30004" y="82391"/>
                  </a:lnTo>
                  <a:lnTo>
                    <a:pt x="7144" y="82391"/>
                  </a:lnTo>
                  <a:lnTo>
                    <a:pt x="7144" y="1000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3" name="Google Shape;393;p17"/>
            <p:cNvSpPr/>
            <p:nvPr/>
          </p:nvSpPr>
          <p:spPr>
            <a:xfrm>
              <a:off x="4733449" y="1569244"/>
              <a:ext cx="85725" cy="85725"/>
            </a:xfrm>
            <a:custGeom>
              <a:rect b="b" l="l" r="r" t="t"/>
              <a:pathLst>
                <a:path extrusionOk="0" h="85725" w="85725">
                  <a:moveTo>
                    <a:pt x="27146" y="18574"/>
                  </a:moveTo>
                  <a:lnTo>
                    <a:pt x="29051" y="18574"/>
                  </a:lnTo>
                  <a:cubicBezTo>
                    <a:pt x="33814" y="10954"/>
                    <a:pt x="41434" y="7144"/>
                    <a:pt x="51911" y="7144"/>
                  </a:cubicBezTo>
                  <a:cubicBezTo>
                    <a:pt x="61436" y="7144"/>
                    <a:pt x="68104" y="10001"/>
                    <a:pt x="72866" y="15716"/>
                  </a:cubicBezTo>
                  <a:cubicBezTo>
                    <a:pt x="77629" y="21431"/>
                    <a:pt x="79534" y="29051"/>
                    <a:pt x="79534" y="39529"/>
                  </a:cubicBezTo>
                  <a:lnTo>
                    <a:pt x="79534" y="83344"/>
                  </a:lnTo>
                  <a:lnTo>
                    <a:pt x="56674" y="83344"/>
                  </a:lnTo>
                  <a:lnTo>
                    <a:pt x="56674" y="41434"/>
                  </a:lnTo>
                  <a:cubicBezTo>
                    <a:pt x="56674" y="37624"/>
                    <a:pt x="55721" y="33814"/>
                    <a:pt x="53816" y="31909"/>
                  </a:cubicBezTo>
                  <a:cubicBezTo>
                    <a:pt x="51911" y="29051"/>
                    <a:pt x="49054" y="28099"/>
                    <a:pt x="45244" y="28099"/>
                  </a:cubicBezTo>
                  <a:cubicBezTo>
                    <a:pt x="40481" y="28099"/>
                    <a:pt x="35719" y="30004"/>
                    <a:pt x="33814" y="33814"/>
                  </a:cubicBezTo>
                  <a:cubicBezTo>
                    <a:pt x="31909" y="37624"/>
                    <a:pt x="30004" y="43339"/>
                    <a:pt x="30004" y="49054"/>
                  </a:cubicBezTo>
                  <a:lnTo>
                    <a:pt x="30004" y="83344"/>
                  </a:lnTo>
                  <a:lnTo>
                    <a:pt x="7144" y="83344"/>
                  </a:lnTo>
                  <a:lnTo>
                    <a:pt x="7144" y="9049"/>
                  </a:lnTo>
                  <a:lnTo>
                    <a:pt x="28099" y="9049"/>
                  </a:lnTo>
                  <a:lnTo>
                    <a:pt x="28099" y="1857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4" name="Google Shape;394;p17"/>
            <p:cNvSpPr/>
            <p:nvPr/>
          </p:nvSpPr>
          <p:spPr>
            <a:xfrm>
              <a:off x="4816316" y="1569244"/>
              <a:ext cx="85725" cy="85725"/>
            </a:xfrm>
            <a:custGeom>
              <a:rect b="b" l="l" r="r" t="t"/>
              <a:pathLst>
                <a:path extrusionOk="0" h="85725" w="85725">
                  <a:moveTo>
                    <a:pt x="83344" y="65246"/>
                  </a:moveTo>
                  <a:cubicBezTo>
                    <a:pt x="79534" y="71914"/>
                    <a:pt x="74771" y="76676"/>
                    <a:pt x="69056" y="80486"/>
                  </a:cubicBezTo>
                  <a:cubicBezTo>
                    <a:pt x="63341" y="84296"/>
                    <a:pt x="55721" y="86201"/>
                    <a:pt x="47149" y="86201"/>
                  </a:cubicBezTo>
                  <a:cubicBezTo>
                    <a:pt x="41434" y="86201"/>
                    <a:pt x="35719" y="85249"/>
                    <a:pt x="30956" y="83344"/>
                  </a:cubicBezTo>
                  <a:cubicBezTo>
                    <a:pt x="26194" y="81439"/>
                    <a:pt x="21431" y="78581"/>
                    <a:pt x="18574" y="74771"/>
                  </a:cubicBezTo>
                  <a:cubicBezTo>
                    <a:pt x="14764" y="70961"/>
                    <a:pt x="11906" y="67151"/>
                    <a:pt x="10001" y="62389"/>
                  </a:cubicBezTo>
                  <a:cubicBezTo>
                    <a:pt x="8096" y="57626"/>
                    <a:pt x="7144" y="51911"/>
                    <a:pt x="7144" y="46196"/>
                  </a:cubicBezTo>
                  <a:cubicBezTo>
                    <a:pt x="7144" y="40481"/>
                    <a:pt x="8096" y="35719"/>
                    <a:pt x="10001" y="30956"/>
                  </a:cubicBezTo>
                  <a:cubicBezTo>
                    <a:pt x="11906" y="26194"/>
                    <a:pt x="14764" y="22384"/>
                    <a:pt x="18574" y="18574"/>
                  </a:cubicBezTo>
                  <a:cubicBezTo>
                    <a:pt x="22384" y="14764"/>
                    <a:pt x="26194" y="11906"/>
                    <a:pt x="30956" y="10001"/>
                  </a:cubicBezTo>
                  <a:cubicBezTo>
                    <a:pt x="35719" y="8096"/>
                    <a:pt x="41434" y="7144"/>
                    <a:pt x="46196" y="7144"/>
                  </a:cubicBezTo>
                  <a:cubicBezTo>
                    <a:pt x="51911" y="7144"/>
                    <a:pt x="57626" y="8096"/>
                    <a:pt x="62389" y="10001"/>
                  </a:cubicBezTo>
                  <a:cubicBezTo>
                    <a:pt x="67151" y="11906"/>
                    <a:pt x="70961" y="14764"/>
                    <a:pt x="73819" y="18574"/>
                  </a:cubicBezTo>
                  <a:cubicBezTo>
                    <a:pt x="76676" y="22384"/>
                    <a:pt x="79534" y="26194"/>
                    <a:pt x="80486" y="30956"/>
                  </a:cubicBezTo>
                  <a:cubicBezTo>
                    <a:pt x="82391" y="35719"/>
                    <a:pt x="83344" y="40481"/>
                    <a:pt x="83344" y="46196"/>
                  </a:cubicBezTo>
                  <a:cubicBezTo>
                    <a:pt x="83344" y="47149"/>
                    <a:pt x="83344" y="48101"/>
                    <a:pt x="83344" y="49054"/>
                  </a:cubicBezTo>
                  <a:cubicBezTo>
                    <a:pt x="83344" y="50006"/>
                    <a:pt x="83344" y="50959"/>
                    <a:pt x="83344" y="50959"/>
                  </a:cubicBezTo>
                  <a:cubicBezTo>
                    <a:pt x="83344" y="51911"/>
                    <a:pt x="83344" y="51911"/>
                    <a:pt x="83344" y="52864"/>
                  </a:cubicBezTo>
                  <a:lnTo>
                    <a:pt x="29051" y="52864"/>
                  </a:lnTo>
                  <a:cubicBezTo>
                    <a:pt x="30004" y="57626"/>
                    <a:pt x="32861" y="61436"/>
                    <a:pt x="35719" y="63341"/>
                  </a:cubicBezTo>
                  <a:cubicBezTo>
                    <a:pt x="38576" y="65246"/>
                    <a:pt x="43339" y="67151"/>
                    <a:pt x="47149" y="67151"/>
                  </a:cubicBezTo>
                  <a:cubicBezTo>
                    <a:pt x="50959" y="67151"/>
                    <a:pt x="54769" y="66199"/>
                    <a:pt x="57626" y="64294"/>
                  </a:cubicBezTo>
                  <a:cubicBezTo>
                    <a:pt x="60484" y="62389"/>
                    <a:pt x="62389" y="60484"/>
                    <a:pt x="64294" y="57626"/>
                  </a:cubicBezTo>
                  <a:lnTo>
                    <a:pt x="83344" y="65246"/>
                  </a:lnTo>
                  <a:close/>
                  <a:moveTo>
                    <a:pt x="63341" y="35719"/>
                  </a:moveTo>
                  <a:cubicBezTo>
                    <a:pt x="63341" y="34766"/>
                    <a:pt x="62389" y="32861"/>
                    <a:pt x="61436" y="31909"/>
                  </a:cubicBezTo>
                  <a:cubicBezTo>
                    <a:pt x="60484" y="30956"/>
                    <a:pt x="59531" y="29051"/>
                    <a:pt x="58579" y="28099"/>
                  </a:cubicBezTo>
                  <a:cubicBezTo>
                    <a:pt x="57626" y="27146"/>
                    <a:pt x="55721" y="26194"/>
                    <a:pt x="53816" y="25241"/>
                  </a:cubicBezTo>
                  <a:cubicBezTo>
                    <a:pt x="51911" y="24289"/>
                    <a:pt x="50006" y="24289"/>
                    <a:pt x="47149" y="24289"/>
                  </a:cubicBezTo>
                  <a:cubicBezTo>
                    <a:pt x="43339" y="24289"/>
                    <a:pt x="40481" y="25241"/>
                    <a:pt x="37624" y="27146"/>
                  </a:cubicBezTo>
                  <a:cubicBezTo>
                    <a:pt x="34766" y="29051"/>
                    <a:pt x="31909" y="31909"/>
                    <a:pt x="30956" y="35719"/>
                  </a:cubicBezTo>
                  <a:lnTo>
                    <a:pt x="63341" y="35719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5" name="Google Shape;395;p17"/>
            <p:cNvSpPr/>
            <p:nvPr/>
          </p:nvSpPr>
          <p:spPr>
            <a:xfrm>
              <a:off x="4897279" y="1548289"/>
              <a:ext cx="66675" cy="104775"/>
            </a:xfrm>
            <a:custGeom>
              <a:rect b="b" l="l" r="r" t="t"/>
              <a:pathLst>
                <a:path extrusionOk="0" h="104775" w="66675">
                  <a:moveTo>
                    <a:pt x="20479" y="49054"/>
                  </a:moveTo>
                  <a:lnTo>
                    <a:pt x="7144" y="49054"/>
                  </a:lnTo>
                  <a:lnTo>
                    <a:pt x="7144" y="30004"/>
                  </a:lnTo>
                  <a:lnTo>
                    <a:pt x="20479" y="30004"/>
                  </a:lnTo>
                  <a:lnTo>
                    <a:pt x="20479" y="7144"/>
                  </a:lnTo>
                  <a:lnTo>
                    <a:pt x="43339" y="7144"/>
                  </a:lnTo>
                  <a:lnTo>
                    <a:pt x="43339" y="30004"/>
                  </a:lnTo>
                  <a:lnTo>
                    <a:pt x="61436" y="30004"/>
                  </a:lnTo>
                  <a:lnTo>
                    <a:pt x="61436" y="49054"/>
                  </a:lnTo>
                  <a:lnTo>
                    <a:pt x="43339" y="49054"/>
                  </a:lnTo>
                  <a:lnTo>
                    <a:pt x="43339" y="74771"/>
                  </a:lnTo>
                  <a:cubicBezTo>
                    <a:pt x="43339" y="76676"/>
                    <a:pt x="43339" y="77629"/>
                    <a:pt x="44291" y="79534"/>
                  </a:cubicBezTo>
                  <a:cubicBezTo>
                    <a:pt x="44291" y="80486"/>
                    <a:pt x="45244" y="82391"/>
                    <a:pt x="46196" y="83344"/>
                  </a:cubicBezTo>
                  <a:cubicBezTo>
                    <a:pt x="48101" y="84296"/>
                    <a:pt x="50006" y="85249"/>
                    <a:pt x="51911" y="85249"/>
                  </a:cubicBezTo>
                  <a:cubicBezTo>
                    <a:pt x="53816" y="85249"/>
                    <a:pt x="54769" y="85249"/>
                    <a:pt x="55721" y="84296"/>
                  </a:cubicBezTo>
                  <a:cubicBezTo>
                    <a:pt x="56674" y="84296"/>
                    <a:pt x="57626" y="83344"/>
                    <a:pt x="58579" y="82391"/>
                  </a:cubicBezTo>
                  <a:lnTo>
                    <a:pt x="65246" y="102394"/>
                  </a:lnTo>
                  <a:cubicBezTo>
                    <a:pt x="62389" y="103346"/>
                    <a:pt x="59531" y="104299"/>
                    <a:pt x="56674" y="105251"/>
                  </a:cubicBezTo>
                  <a:cubicBezTo>
                    <a:pt x="53816" y="106204"/>
                    <a:pt x="50006" y="106204"/>
                    <a:pt x="47149" y="106204"/>
                  </a:cubicBezTo>
                  <a:cubicBezTo>
                    <a:pt x="39529" y="106204"/>
                    <a:pt x="32861" y="103346"/>
                    <a:pt x="28099" y="99536"/>
                  </a:cubicBezTo>
                  <a:cubicBezTo>
                    <a:pt x="25241" y="96679"/>
                    <a:pt x="23336" y="93821"/>
                    <a:pt x="22384" y="90011"/>
                  </a:cubicBezTo>
                  <a:cubicBezTo>
                    <a:pt x="21431" y="86201"/>
                    <a:pt x="20479" y="82391"/>
                    <a:pt x="20479" y="77629"/>
                  </a:cubicBezTo>
                  <a:lnTo>
                    <a:pt x="20479" y="4905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6" name="Google Shape;396;p17"/>
            <p:cNvSpPr/>
            <p:nvPr/>
          </p:nvSpPr>
          <p:spPr>
            <a:xfrm>
              <a:off x="4414361" y="1688306"/>
              <a:ext cx="104775" cy="114300"/>
            </a:xfrm>
            <a:custGeom>
              <a:rect b="b" l="l" r="r" t="t"/>
              <a:pathLst>
                <a:path extrusionOk="0" h="114300" w="104775">
                  <a:moveTo>
                    <a:pt x="7144" y="7144"/>
                  </a:moveTo>
                  <a:lnTo>
                    <a:pt x="30956" y="7144"/>
                  </a:lnTo>
                  <a:lnTo>
                    <a:pt x="30956" y="49054"/>
                  </a:lnTo>
                  <a:lnTo>
                    <a:pt x="32861" y="49054"/>
                  </a:lnTo>
                  <a:lnTo>
                    <a:pt x="69056" y="7144"/>
                  </a:lnTo>
                  <a:lnTo>
                    <a:pt x="96679" y="7144"/>
                  </a:lnTo>
                  <a:lnTo>
                    <a:pt x="96679" y="9049"/>
                  </a:lnTo>
                  <a:lnTo>
                    <a:pt x="57626" y="52864"/>
                  </a:lnTo>
                  <a:lnTo>
                    <a:pt x="101441" y="113824"/>
                  </a:lnTo>
                  <a:lnTo>
                    <a:pt x="101441" y="115729"/>
                  </a:lnTo>
                  <a:lnTo>
                    <a:pt x="72866" y="115729"/>
                  </a:lnTo>
                  <a:lnTo>
                    <a:pt x="42386" y="71914"/>
                  </a:lnTo>
                  <a:lnTo>
                    <a:pt x="30956" y="83344"/>
                  </a:lnTo>
                  <a:lnTo>
                    <a:pt x="30956" y="115729"/>
                  </a:lnTo>
                  <a:lnTo>
                    <a:pt x="7144" y="115729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7" name="Google Shape;397;p17"/>
            <p:cNvSpPr/>
            <p:nvPr/>
          </p:nvSpPr>
          <p:spPr>
            <a:xfrm>
              <a:off x="4513421" y="1687354"/>
              <a:ext cx="38100" cy="123825"/>
            </a:xfrm>
            <a:custGeom>
              <a:rect b="b" l="l" r="r" t="t"/>
              <a:pathLst>
                <a:path extrusionOk="0" h="123825" w="38100">
                  <a:moveTo>
                    <a:pt x="21431" y="35719"/>
                  </a:moveTo>
                  <a:cubicBezTo>
                    <a:pt x="19526" y="35719"/>
                    <a:pt x="17621" y="35719"/>
                    <a:pt x="15716" y="34766"/>
                  </a:cubicBezTo>
                  <a:cubicBezTo>
                    <a:pt x="13811" y="33814"/>
                    <a:pt x="12859" y="32861"/>
                    <a:pt x="10954" y="31909"/>
                  </a:cubicBezTo>
                  <a:cubicBezTo>
                    <a:pt x="9049" y="30956"/>
                    <a:pt x="9049" y="29051"/>
                    <a:pt x="8096" y="27146"/>
                  </a:cubicBezTo>
                  <a:cubicBezTo>
                    <a:pt x="7144" y="25241"/>
                    <a:pt x="7144" y="23336"/>
                    <a:pt x="7144" y="21431"/>
                  </a:cubicBezTo>
                  <a:cubicBezTo>
                    <a:pt x="7144" y="19526"/>
                    <a:pt x="7144" y="17621"/>
                    <a:pt x="8096" y="15716"/>
                  </a:cubicBezTo>
                  <a:cubicBezTo>
                    <a:pt x="9049" y="13811"/>
                    <a:pt x="10001" y="12859"/>
                    <a:pt x="10954" y="10954"/>
                  </a:cubicBezTo>
                  <a:cubicBezTo>
                    <a:pt x="11906" y="9049"/>
                    <a:pt x="13811" y="9049"/>
                    <a:pt x="15716" y="8096"/>
                  </a:cubicBezTo>
                  <a:cubicBezTo>
                    <a:pt x="17621" y="7144"/>
                    <a:pt x="19526" y="7144"/>
                    <a:pt x="21431" y="7144"/>
                  </a:cubicBezTo>
                  <a:cubicBezTo>
                    <a:pt x="23336" y="7144"/>
                    <a:pt x="25241" y="7144"/>
                    <a:pt x="27146" y="8096"/>
                  </a:cubicBezTo>
                  <a:cubicBezTo>
                    <a:pt x="29051" y="9049"/>
                    <a:pt x="30004" y="10001"/>
                    <a:pt x="31909" y="10954"/>
                  </a:cubicBezTo>
                  <a:cubicBezTo>
                    <a:pt x="33814" y="11906"/>
                    <a:pt x="33814" y="13811"/>
                    <a:pt x="34766" y="15716"/>
                  </a:cubicBezTo>
                  <a:cubicBezTo>
                    <a:pt x="35719" y="17621"/>
                    <a:pt x="35719" y="19526"/>
                    <a:pt x="35719" y="21431"/>
                  </a:cubicBezTo>
                  <a:cubicBezTo>
                    <a:pt x="35719" y="23336"/>
                    <a:pt x="35719" y="25241"/>
                    <a:pt x="34766" y="27146"/>
                  </a:cubicBezTo>
                  <a:cubicBezTo>
                    <a:pt x="33814" y="29051"/>
                    <a:pt x="32861" y="30004"/>
                    <a:pt x="31909" y="31909"/>
                  </a:cubicBezTo>
                  <a:cubicBezTo>
                    <a:pt x="30956" y="33814"/>
                    <a:pt x="29051" y="33814"/>
                    <a:pt x="27146" y="34766"/>
                  </a:cubicBezTo>
                  <a:cubicBezTo>
                    <a:pt x="25241" y="34766"/>
                    <a:pt x="23336" y="35719"/>
                    <a:pt x="21431" y="35719"/>
                  </a:cubicBezTo>
                  <a:close/>
                  <a:moveTo>
                    <a:pt x="10001" y="116681"/>
                  </a:moveTo>
                  <a:lnTo>
                    <a:pt x="10001" y="42386"/>
                  </a:lnTo>
                  <a:lnTo>
                    <a:pt x="32861" y="42386"/>
                  </a:lnTo>
                  <a:lnTo>
                    <a:pt x="32861" y="116681"/>
                  </a:lnTo>
                  <a:lnTo>
                    <a:pt x="10001" y="11668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8" name="Google Shape;398;p17"/>
            <p:cNvSpPr/>
            <p:nvPr/>
          </p:nvSpPr>
          <p:spPr>
            <a:xfrm>
              <a:off x="4557236" y="1720691"/>
              <a:ext cx="85725" cy="85725"/>
            </a:xfrm>
            <a:custGeom>
              <a:rect b="b" l="l" r="r" t="t"/>
              <a:pathLst>
                <a:path extrusionOk="0" h="85725" w="85725">
                  <a:moveTo>
                    <a:pt x="27146" y="18574"/>
                  </a:moveTo>
                  <a:lnTo>
                    <a:pt x="29051" y="18574"/>
                  </a:lnTo>
                  <a:cubicBezTo>
                    <a:pt x="33814" y="10954"/>
                    <a:pt x="41434" y="7144"/>
                    <a:pt x="51911" y="7144"/>
                  </a:cubicBezTo>
                  <a:cubicBezTo>
                    <a:pt x="61436" y="7144"/>
                    <a:pt x="68104" y="10001"/>
                    <a:pt x="72866" y="15716"/>
                  </a:cubicBezTo>
                  <a:cubicBezTo>
                    <a:pt x="77629" y="21431"/>
                    <a:pt x="79534" y="29051"/>
                    <a:pt x="79534" y="39529"/>
                  </a:cubicBezTo>
                  <a:lnTo>
                    <a:pt x="79534" y="83344"/>
                  </a:lnTo>
                  <a:lnTo>
                    <a:pt x="56674" y="83344"/>
                  </a:lnTo>
                  <a:lnTo>
                    <a:pt x="56674" y="41434"/>
                  </a:lnTo>
                  <a:cubicBezTo>
                    <a:pt x="56674" y="37624"/>
                    <a:pt x="55721" y="33814"/>
                    <a:pt x="53816" y="31909"/>
                  </a:cubicBezTo>
                  <a:cubicBezTo>
                    <a:pt x="51911" y="29051"/>
                    <a:pt x="49054" y="28099"/>
                    <a:pt x="45244" y="28099"/>
                  </a:cubicBezTo>
                  <a:cubicBezTo>
                    <a:pt x="40481" y="28099"/>
                    <a:pt x="35719" y="30004"/>
                    <a:pt x="33814" y="33814"/>
                  </a:cubicBezTo>
                  <a:cubicBezTo>
                    <a:pt x="31909" y="37624"/>
                    <a:pt x="30004" y="43339"/>
                    <a:pt x="30004" y="49054"/>
                  </a:cubicBezTo>
                  <a:lnTo>
                    <a:pt x="30004" y="83344"/>
                  </a:lnTo>
                  <a:lnTo>
                    <a:pt x="7144" y="83344"/>
                  </a:lnTo>
                  <a:lnTo>
                    <a:pt x="7144" y="9049"/>
                  </a:lnTo>
                  <a:lnTo>
                    <a:pt x="28099" y="9049"/>
                  </a:lnTo>
                  <a:lnTo>
                    <a:pt x="28099" y="1857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9" name="Google Shape;399;p17"/>
            <p:cNvSpPr/>
            <p:nvPr/>
          </p:nvSpPr>
          <p:spPr>
            <a:xfrm>
              <a:off x="4640104" y="1688306"/>
              <a:ext cx="85725" cy="123825"/>
            </a:xfrm>
            <a:custGeom>
              <a:rect b="b" l="l" r="r" t="t"/>
              <a:pathLst>
                <a:path extrusionOk="0" h="123825" w="85725">
                  <a:moveTo>
                    <a:pt x="65246" y="107156"/>
                  </a:moveTo>
                  <a:lnTo>
                    <a:pt x="63341" y="107156"/>
                  </a:lnTo>
                  <a:cubicBezTo>
                    <a:pt x="61436" y="110014"/>
                    <a:pt x="58579" y="112871"/>
                    <a:pt x="55721" y="114776"/>
                  </a:cubicBezTo>
                  <a:cubicBezTo>
                    <a:pt x="51911" y="116681"/>
                    <a:pt x="47149" y="117634"/>
                    <a:pt x="42386" y="117634"/>
                  </a:cubicBezTo>
                  <a:cubicBezTo>
                    <a:pt x="37624" y="117634"/>
                    <a:pt x="32861" y="116681"/>
                    <a:pt x="29051" y="114776"/>
                  </a:cubicBezTo>
                  <a:cubicBezTo>
                    <a:pt x="25241" y="112871"/>
                    <a:pt x="20479" y="110014"/>
                    <a:pt x="17621" y="106204"/>
                  </a:cubicBezTo>
                  <a:cubicBezTo>
                    <a:pt x="14764" y="102394"/>
                    <a:pt x="11906" y="98584"/>
                    <a:pt x="10001" y="93821"/>
                  </a:cubicBezTo>
                  <a:cubicBezTo>
                    <a:pt x="8096" y="89059"/>
                    <a:pt x="7144" y="83344"/>
                    <a:pt x="7144" y="77629"/>
                  </a:cubicBezTo>
                  <a:cubicBezTo>
                    <a:pt x="7144" y="71914"/>
                    <a:pt x="8096" y="66199"/>
                    <a:pt x="10001" y="61436"/>
                  </a:cubicBezTo>
                  <a:cubicBezTo>
                    <a:pt x="11906" y="56674"/>
                    <a:pt x="14764" y="52864"/>
                    <a:pt x="17621" y="49054"/>
                  </a:cubicBezTo>
                  <a:cubicBezTo>
                    <a:pt x="20479" y="45244"/>
                    <a:pt x="24289" y="42386"/>
                    <a:pt x="29051" y="40481"/>
                  </a:cubicBezTo>
                  <a:cubicBezTo>
                    <a:pt x="33814" y="38576"/>
                    <a:pt x="37624" y="37624"/>
                    <a:pt x="42386" y="37624"/>
                  </a:cubicBezTo>
                  <a:cubicBezTo>
                    <a:pt x="48101" y="37624"/>
                    <a:pt x="51911" y="38576"/>
                    <a:pt x="55721" y="40481"/>
                  </a:cubicBezTo>
                  <a:cubicBezTo>
                    <a:pt x="59531" y="42386"/>
                    <a:pt x="62389" y="45244"/>
                    <a:pt x="63341" y="48101"/>
                  </a:cubicBezTo>
                  <a:lnTo>
                    <a:pt x="65246" y="48101"/>
                  </a:lnTo>
                  <a:lnTo>
                    <a:pt x="63341" y="37624"/>
                  </a:lnTo>
                  <a:lnTo>
                    <a:pt x="63341" y="7144"/>
                  </a:lnTo>
                  <a:lnTo>
                    <a:pt x="86201" y="7144"/>
                  </a:lnTo>
                  <a:lnTo>
                    <a:pt x="86201" y="115729"/>
                  </a:lnTo>
                  <a:lnTo>
                    <a:pt x="65246" y="115729"/>
                  </a:lnTo>
                  <a:lnTo>
                    <a:pt x="65246" y="107156"/>
                  </a:lnTo>
                  <a:close/>
                  <a:moveTo>
                    <a:pt x="47149" y="96679"/>
                  </a:moveTo>
                  <a:cubicBezTo>
                    <a:pt x="50006" y="96679"/>
                    <a:pt x="51911" y="96679"/>
                    <a:pt x="53816" y="95726"/>
                  </a:cubicBezTo>
                  <a:cubicBezTo>
                    <a:pt x="55721" y="94774"/>
                    <a:pt x="57626" y="93821"/>
                    <a:pt x="59531" y="91916"/>
                  </a:cubicBezTo>
                  <a:cubicBezTo>
                    <a:pt x="61436" y="90011"/>
                    <a:pt x="62389" y="88106"/>
                    <a:pt x="63341" y="86201"/>
                  </a:cubicBezTo>
                  <a:cubicBezTo>
                    <a:pt x="64294" y="84296"/>
                    <a:pt x="65246" y="81439"/>
                    <a:pt x="65246" y="78581"/>
                  </a:cubicBezTo>
                  <a:cubicBezTo>
                    <a:pt x="65246" y="75724"/>
                    <a:pt x="65246" y="72866"/>
                    <a:pt x="63341" y="70961"/>
                  </a:cubicBezTo>
                  <a:cubicBezTo>
                    <a:pt x="62389" y="69056"/>
                    <a:pt x="61436" y="67151"/>
                    <a:pt x="59531" y="65246"/>
                  </a:cubicBezTo>
                  <a:cubicBezTo>
                    <a:pt x="57626" y="63341"/>
                    <a:pt x="55721" y="62389"/>
                    <a:pt x="53816" y="61436"/>
                  </a:cubicBezTo>
                  <a:cubicBezTo>
                    <a:pt x="51911" y="60484"/>
                    <a:pt x="49054" y="60484"/>
                    <a:pt x="47149" y="60484"/>
                  </a:cubicBezTo>
                  <a:cubicBezTo>
                    <a:pt x="45244" y="60484"/>
                    <a:pt x="42386" y="60484"/>
                    <a:pt x="40481" y="61436"/>
                  </a:cubicBezTo>
                  <a:cubicBezTo>
                    <a:pt x="38576" y="62389"/>
                    <a:pt x="36671" y="63341"/>
                    <a:pt x="34766" y="65246"/>
                  </a:cubicBezTo>
                  <a:cubicBezTo>
                    <a:pt x="32861" y="67151"/>
                    <a:pt x="31909" y="69056"/>
                    <a:pt x="30956" y="70961"/>
                  </a:cubicBezTo>
                  <a:cubicBezTo>
                    <a:pt x="30004" y="72866"/>
                    <a:pt x="29051" y="75724"/>
                    <a:pt x="29051" y="78581"/>
                  </a:cubicBezTo>
                  <a:cubicBezTo>
                    <a:pt x="29051" y="81439"/>
                    <a:pt x="30004" y="84296"/>
                    <a:pt x="30956" y="86201"/>
                  </a:cubicBezTo>
                  <a:cubicBezTo>
                    <a:pt x="31909" y="88106"/>
                    <a:pt x="32861" y="90011"/>
                    <a:pt x="34766" y="91916"/>
                  </a:cubicBezTo>
                  <a:cubicBezTo>
                    <a:pt x="36671" y="93821"/>
                    <a:pt x="38576" y="94774"/>
                    <a:pt x="40481" y="95726"/>
                  </a:cubicBezTo>
                  <a:cubicBezTo>
                    <a:pt x="42386" y="96679"/>
                    <a:pt x="45244" y="96679"/>
                    <a:pt x="47149" y="96679"/>
                  </a:cubicBez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0" name="Google Shape;400;p17"/>
            <p:cNvSpPr/>
            <p:nvPr/>
          </p:nvSpPr>
          <p:spPr>
            <a:xfrm>
              <a:off x="3920966" y="2785586"/>
              <a:ext cx="1295400" cy="685800"/>
            </a:xfrm>
            <a:custGeom>
              <a:rect b="b" l="l" r="r" t="t"/>
              <a:pathLst>
                <a:path extrusionOk="0" h="685800" w="1295400">
                  <a:moveTo>
                    <a:pt x="1288256" y="352901"/>
                  </a:moveTo>
                  <a:cubicBezTo>
                    <a:pt x="1291114" y="348139"/>
                    <a:pt x="1293971" y="344329"/>
                    <a:pt x="1295876" y="339566"/>
                  </a:cubicBezTo>
                  <a:lnTo>
                    <a:pt x="651986" y="7144"/>
                  </a:lnTo>
                  <a:lnTo>
                    <a:pt x="7144" y="339566"/>
                  </a:lnTo>
                  <a:cubicBezTo>
                    <a:pt x="9049" y="344329"/>
                    <a:pt x="11906" y="349091"/>
                    <a:pt x="14764" y="352901"/>
                  </a:cubicBezTo>
                  <a:lnTo>
                    <a:pt x="651986" y="681514"/>
                  </a:lnTo>
                  <a:lnTo>
                    <a:pt x="1288256" y="352901"/>
                  </a:lnTo>
                  <a:close/>
                </a:path>
              </a:pathLst>
            </a:custGeom>
            <a:solidFill>
              <a:srgbClr val="72D3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1" name="Google Shape;401;p17"/>
            <p:cNvSpPr/>
            <p:nvPr/>
          </p:nvSpPr>
          <p:spPr>
            <a:xfrm>
              <a:off x="3929539" y="3131344"/>
              <a:ext cx="647700" cy="514350"/>
            </a:xfrm>
            <a:custGeom>
              <a:rect b="b" l="l" r="r" t="t"/>
              <a:pathLst>
                <a:path extrusionOk="0" h="514350" w="647700">
                  <a:moveTo>
                    <a:pt x="7144" y="7144"/>
                  </a:moveTo>
                  <a:cubicBezTo>
                    <a:pt x="11906" y="14764"/>
                    <a:pt x="18574" y="21431"/>
                    <a:pt x="25241" y="28099"/>
                  </a:cubicBezTo>
                  <a:lnTo>
                    <a:pt x="589121" y="494824"/>
                  </a:lnTo>
                  <a:cubicBezTo>
                    <a:pt x="605314" y="508159"/>
                    <a:pt x="624364" y="514826"/>
                    <a:pt x="643414" y="514826"/>
                  </a:cubicBezTo>
                  <a:lnTo>
                    <a:pt x="643414" y="33575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2" name="Google Shape;402;p17"/>
            <p:cNvSpPr/>
            <p:nvPr/>
          </p:nvSpPr>
          <p:spPr>
            <a:xfrm>
              <a:off x="4565809" y="3130391"/>
              <a:ext cx="647700" cy="514350"/>
            </a:xfrm>
            <a:custGeom>
              <a:rect b="b" l="l" r="r" t="t"/>
              <a:pathLst>
                <a:path extrusionOk="0" h="514350" w="647700">
                  <a:moveTo>
                    <a:pt x="61436" y="494824"/>
                  </a:moveTo>
                  <a:lnTo>
                    <a:pt x="625316" y="28099"/>
                  </a:lnTo>
                  <a:cubicBezTo>
                    <a:pt x="632936" y="22384"/>
                    <a:pt x="638651" y="14764"/>
                    <a:pt x="643414" y="7144"/>
                  </a:cubicBezTo>
                  <a:lnTo>
                    <a:pt x="7144" y="336709"/>
                  </a:lnTo>
                  <a:lnTo>
                    <a:pt x="7144" y="514826"/>
                  </a:lnTo>
                  <a:cubicBezTo>
                    <a:pt x="26194" y="514826"/>
                    <a:pt x="45244" y="508159"/>
                    <a:pt x="61436" y="494824"/>
                  </a:cubicBezTo>
                  <a:close/>
                </a:path>
              </a:pathLst>
            </a:custGeom>
            <a:solidFill>
              <a:srgbClr val="047C4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3" name="Google Shape;403;p17"/>
            <p:cNvSpPr/>
            <p:nvPr/>
          </p:nvSpPr>
          <p:spPr>
            <a:xfrm>
              <a:off x="4756309" y="2581751"/>
              <a:ext cx="152400" cy="85725"/>
            </a:xfrm>
            <a:custGeom>
              <a:rect b="b" l="l" r="r" t="t"/>
              <a:pathLst>
                <a:path extrusionOk="0" h="85725" w="152400">
                  <a:moveTo>
                    <a:pt x="7144" y="44291"/>
                  </a:moveTo>
                  <a:lnTo>
                    <a:pt x="77629" y="7144"/>
                  </a:lnTo>
                  <a:lnTo>
                    <a:pt x="149066" y="44291"/>
                  </a:lnTo>
                  <a:lnTo>
                    <a:pt x="77629" y="80486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4" name="Google Shape;404;p17"/>
            <p:cNvSpPr/>
            <p:nvPr/>
          </p:nvSpPr>
          <p:spPr>
            <a:xfrm>
              <a:off x="4756309" y="2618899"/>
              <a:ext cx="133350" cy="495300"/>
            </a:xfrm>
            <a:custGeom>
              <a:rect b="b" l="l" r="r" t="t"/>
              <a:pathLst>
                <a:path extrusionOk="0" h="495300" w="133350">
                  <a:moveTo>
                    <a:pt x="7144" y="427196"/>
                  </a:moveTo>
                  <a:lnTo>
                    <a:pt x="7144" y="7144"/>
                  </a:lnTo>
                  <a:lnTo>
                    <a:pt x="77629" y="43339"/>
                  </a:lnTo>
                  <a:lnTo>
                    <a:pt x="126206" y="489109"/>
                  </a:ln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5" name="Google Shape;405;p17"/>
            <p:cNvSpPr/>
            <p:nvPr/>
          </p:nvSpPr>
          <p:spPr>
            <a:xfrm>
              <a:off x="4826794" y="2618899"/>
              <a:ext cx="180975" cy="495300"/>
            </a:xfrm>
            <a:custGeom>
              <a:rect b="b" l="l" r="r" t="t"/>
              <a:pathLst>
                <a:path extrusionOk="0" h="495300" w="180975">
                  <a:moveTo>
                    <a:pt x="7144" y="43339"/>
                  </a:moveTo>
                  <a:lnTo>
                    <a:pt x="78581" y="7144"/>
                  </a:lnTo>
                  <a:lnTo>
                    <a:pt x="175736" y="427196"/>
                  </a:lnTo>
                  <a:lnTo>
                    <a:pt x="55721" y="489109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6" name="Google Shape;406;p17"/>
            <p:cNvSpPr/>
            <p:nvPr/>
          </p:nvSpPr>
          <p:spPr>
            <a:xfrm>
              <a:off x="4903946" y="2900839"/>
              <a:ext cx="228600" cy="361950"/>
            </a:xfrm>
            <a:custGeom>
              <a:rect b="b" l="l" r="r" t="t"/>
              <a:pathLst>
                <a:path extrusionOk="0" h="361950" w="228600">
                  <a:moveTo>
                    <a:pt x="7144" y="354806"/>
                  </a:moveTo>
                  <a:lnTo>
                    <a:pt x="221456" y="24431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47C4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4689634" y="2900839"/>
              <a:ext cx="228600" cy="361950"/>
            </a:xfrm>
            <a:custGeom>
              <a:rect b="b" l="l" r="r" t="t"/>
              <a:pathLst>
                <a:path extrusionOk="0" h="361950" w="228600">
                  <a:moveTo>
                    <a:pt x="221456" y="354806"/>
                  </a:moveTo>
                  <a:lnTo>
                    <a:pt x="221456" y="7144"/>
                  </a:lnTo>
                  <a:lnTo>
                    <a:pt x="7144" y="244316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4903946" y="2797969"/>
              <a:ext cx="171450" cy="266700"/>
            </a:xfrm>
            <a:custGeom>
              <a:rect b="b" l="l" r="r" t="t"/>
              <a:pathLst>
                <a:path extrusionOk="0" h="266700" w="171450">
                  <a:moveTo>
                    <a:pt x="7144" y="268129"/>
                  </a:moveTo>
                  <a:lnTo>
                    <a:pt x="168116" y="18526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4743926" y="2797969"/>
              <a:ext cx="171450" cy="266700"/>
            </a:xfrm>
            <a:custGeom>
              <a:rect b="b" l="l" r="r" t="t"/>
              <a:pathLst>
                <a:path extrusionOk="0" h="266700" w="171450">
                  <a:moveTo>
                    <a:pt x="167164" y="268129"/>
                  </a:moveTo>
                  <a:lnTo>
                    <a:pt x="167164" y="7144"/>
                  </a:lnTo>
                  <a:lnTo>
                    <a:pt x="7144" y="18526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4903946" y="2706529"/>
              <a:ext cx="114300" cy="180975"/>
            </a:xfrm>
            <a:custGeom>
              <a:rect b="b" l="l" r="r" t="t"/>
              <a:pathLst>
                <a:path extrusionOk="0" h="180975" w="114300">
                  <a:moveTo>
                    <a:pt x="7144" y="181451"/>
                  </a:moveTo>
                  <a:lnTo>
                    <a:pt x="114776" y="126206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1" name="Google Shape;411;p17"/>
            <p:cNvSpPr/>
            <p:nvPr/>
          </p:nvSpPr>
          <p:spPr>
            <a:xfrm>
              <a:off x="4796314" y="2706529"/>
              <a:ext cx="114300" cy="180975"/>
            </a:xfrm>
            <a:custGeom>
              <a:rect b="b" l="l" r="r" t="t"/>
              <a:pathLst>
                <a:path extrusionOk="0" h="180975" w="114300">
                  <a:moveTo>
                    <a:pt x="114776" y="181451"/>
                  </a:moveTo>
                  <a:lnTo>
                    <a:pt x="114776" y="7144"/>
                  </a:lnTo>
                  <a:lnTo>
                    <a:pt x="7144" y="126206"/>
                  </a:lnTo>
                  <a:close/>
                </a:path>
              </a:pathLst>
            </a:custGeom>
            <a:solidFill>
              <a:srgbClr val="72D3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2" name="Google Shape;412;p17"/>
            <p:cNvSpPr/>
            <p:nvPr/>
          </p:nvSpPr>
          <p:spPr>
            <a:xfrm>
              <a:off x="4227671" y="2877026"/>
              <a:ext cx="238125" cy="381000"/>
            </a:xfrm>
            <a:custGeom>
              <a:rect b="b" l="l" r="r" t="t"/>
              <a:pathLst>
                <a:path extrusionOk="0" h="381000" w="238125">
                  <a:moveTo>
                    <a:pt x="7144" y="378619"/>
                  </a:moveTo>
                  <a:lnTo>
                    <a:pt x="235744" y="260509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47C4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3999071" y="2877026"/>
              <a:ext cx="238125" cy="381000"/>
            </a:xfrm>
            <a:custGeom>
              <a:rect b="b" l="l" r="r" t="t"/>
              <a:pathLst>
                <a:path extrusionOk="0" h="381000" w="238125">
                  <a:moveTo>
                    <a:pt x="235744" y="378619"/>
                  </a:moveTo>
                  <a:lnTo>
                    <a:pt x="235744" y="7144"/>
                  </a:lnTo>
                  <a:lnTo>
                    <a:pt x="7144" y="260509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4" name="Google Shape;414;p17"/>
            <p:cNvSpPr/>
            <p:nvPr/>
          </p:nvSpPr>
          <p:spPr>
            <a:xfrm>
              <a:off x="4227671" y="2767489"/>
              <a:ext cx="180975" cy="285750"/>
            </a:xfrm>
            <a:custGeom>
              <a:rect b="b" l="l" r="r" t="t"/>
              <a:pathLst>
                <a:path extrusionOk="0" h="285750" w="180975">
                  <a:moveTo>
                    <a:pt x="7144" y="286226"/>
                  </a:moveTo>
                  <a:lnTo>
                    <a:pt x="178594" y="1976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5" name="Google Shape;415;p17"/>
            <p:cNvSpPr/>
            <p:nvPr/>
          </p:nvSpPr>
          <p:spPr>
            <a:xfrm>
              <a:off x="4056221" y="2767489"/>
              <a:ext cx="180975" cy="285750"/>
            </a:xfrm>
            <a:custGeom>
              <a:rect b="b" l="l" r="r" t="t"/>
              <a:pathLst>
                <a:path extrusionOk="0" h="285750" w="180975">
                  <a:moveTo>
                    <a:pt x="178594" y="286226"/>
                  </a:moveTo>
                  <a:lnTo>
                    <a:pt x="178594" y="7144"/>
                  </a:lnTo>
                  <a:lnTo>
                    <a:pt x="7144" y="19764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6" name="Google Shape;416;p17"/>
            <p:cNvSpPr/>
            <p:nvPr/>
          </p:nvSpPr>
          <p:spPr>
            <a:xfrm>
              <a:off x="4227671" y="2691289"/>
              <a:ext cx="123825" cy="200025"/>
            </a:xfrm>
            <a:custGeom>
              <a:rect b="b" l="l" r="r" t="t"/>
              <a:pathLst>
                <a:path extrusionOk="0" h="200025" w="123825">
                  <a:moveTo>
                    <a:pt x="7144" y="193834"/>
                  </a:moveTo>
                  <a:lnTo>
                    <a:pt x="122396" y="134779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7" name="Google Shape;417;p17"/>
            <p:cNvSpPr/>
            <p:nvPr/>
          </p:nvSpPr>
          <p:spPr>
            <a:xfrm>
              <a:off x="4113371" y="2691289"/>
              <a:ext cx="123825" cy="200025"/>
            </a:xfrm>
            <a:custGeom>
              <a:rect b="b" l="l" r="r" t="t"/>
              <a:pathLst>
                <a:path extrusionOk="0" h="200025" w="123825">
                  <a:moveTo>
                    <a:pt x="121444" y="193834"/>
                  </a:moveTo>
                  <a:lnTo>
                    <a:pt x="121444" y="7144"/>
                  </a:lnTo>
                  <a:lnTo>
                    <a:pt x="7144" y="134779"/>
                  </a:lnTo>
                  <a:close/>
                </a:path>
              </a:pathLst>
            </a:custGeom>
            <a:solidFill>
              <a:srgbClr val="72D3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8" name="Google Shape;418;p17"/>
            <p:cNvSpPr/>
            <p:nvPr/>
          </p:nvSpPr>
          <p:spPr>
            <a:xfrm>
              <a:off x="4227671" y="3134201"/>
              <a:ext cx="685800" cy="295275"/>
            </a:xfrm>
            <a:custGeom>
              <a:rect b="b" l="l" r="r" t="t"/>
              <a:pathLst>
                <a:path extrusionOk="0" h="295275" w="685800">
                  <a:moveTo>
                    <a:pt x="684371" y="121444"/>
                  </a:moveTo>
                  <a:lnTo>
                    <a:pt x="345281" y="295751"/>
                  </a:lnTo>
                  <a:lnTo>
                    <a:pt x="7144" y="121444"/>
                  </a:lnTo>
                  <a:lnTo>
                    <a:pt x="345281" y="7144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9" name="Google Shape;419;p17"/>
            <p:cNvSpPr/>
            <p:nvPr/>
          </p:nvSpPr>
          <p:spPr>
            <a:xfrm>
              <a:off x="4462939" y="2966561"/>
              <a:ext cx="447675" cy="466725"/>
            </a:xfrm>
            <a:custGeom>
              <a:rect b="b" l="l" r="r" t="t"/>
              <a:pathLst>
                <a:path extrusionOk="0" h="466725" w="447675">
                  <a:moveTo>
                    <a:pt x="7144" y="158591"/>
                  </a:moveTo>
                  <a:lnTo>
                    <a:pt x="110014" y="463391"/>
                  </a:lnTo>
                  <a:lnTo>
                    <a:pt x="448151" y="289084"/>
                  </a:lnTo>
                  <a:lnTo>
                    <a:pt x="300514" y="7144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0" name="Google Shape;420;p17"/>
            <p:cNvSpPr/>
            <p:nvPr/>
          </p:nvSpPr>
          <p:spPr>
            <a:xfrm>
              <a:off x="4227671" y="2996089"/>
              <a:ext cx="352425" cy="438150"/>
            </a:xfrm>
            <a:custGeom>
              <a:rect b="b" l="l" r="r" t="t"/>
              <a:pathLst>
                <a:path extrusionOk="0" h="438150" w="352425">
                  <a:moveTo>
                    <a:pt x="7144" y="7144"/>
                  </a:moveTo>
                  <a:lnTo>
                    <a:pt x="7144" y="259556"/>
                  </a:lnTo>
                  <a:lnTo>
                    <a:pt x="345281" y="433864"/>
                  </a:lnTo>
                  <a:lnTo>
                    <a:pt x="242411" y="129064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1" name="Google Shape;421;p17"/>
            <p:cNvSpPr/>
            <p:nvPr/>
          </p:nvSpPr>
          <p:spPr>
            <a:xfrm>
              <a:off x="4227671" y="2875121"/>
              <a:ext cx="542925" cy="257175"/>
            </a:xfrm>
            <a:custGeom>
              <a:rect b="b" l="l" r="r" t="t"/>
              <a:pathLst>
                <a:path extrusionOk="0" h="257175" w="542925">
                  <a:moveTo>
                    <a:pt x="7144" y="128111"/>
                  </a:moveTo>
                  <a:lnTo>
                    <a:pt x="242411" y="250031"/>
                  </a:lnTo>
                  <a:lnTo>
                    <a:pt x="535781" y="98584"/>
                  </a:lnTo>
                  <a:lnTo>
                    <a:pt x="242411" y="7144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2" name="Google Shape;422;p17"/>
            <p:cNvSpPr/>
            <p:nvPr/>
          </p:nvSpPr>
          <p:spPr>
            <a:xfrm>
              <a:off x="4227671" y="2727484"/>
              <a:ext cx="342900" cy="400050"/>
            </a:xfrm>
            <a:custGeom>
              <a:rect b="b" l="l" r="r" t="t"/>
              <a:pathLst>
                <a:path extrusionOk="0" h="400050" w="342900">
                  <a:moveTo>
                    <a:pt x="335756" y="110014"/>
                  </a:moveTo>
                  <a:lnTo>
                    <a:pt x="242411" y="397669"/>
                  </a:lnTo>
                  <a:lnTo>
                    <a:pt x="7144" y="275749"/>
                  </a:lnTo>
                  <a:lnTo>
                    <a:pt x="136684" y="7144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4462939" y="2727484"/>
              <a:ext cx="304800" cy="400050"/>
            </a:xfrm>
            <a:custGeom>
              <a:rect b="b" l="l" r="r" t="t"/>
              <a:pathLst>
                <a:path extrusionOk="0" h="400050" w="304800">
                  <a:moveTo>
                    <a:pt x="300514" y="7144"/>
                  </a:moveTo>
                  <a:lnTo>
                    <a:pt x="300514" y="246221"/>
                  </a:lnTo>
                  <a:lnTo>
                    <a:pt x="7144" y="397669"/>
                  </a:lnTo>
                  <a:lnTo>
                    <a:pt x="100489" y="110014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4357211" y="2624614"/>
              <a:ext cx="409575" cy="219075"/>
            </a:xfrm>
            <a:custGeom>
              <a:rect b="b" l="l" r="r" t="t"/>
              <a:pathLst>
                <a:path extrusionOk="0" h="219075" w="409575">
                  <a:moveTo>
                    <a:pt x="406241" y="110014"/>
                  </a:moveTo>
                  <a:lnTo>
                    <a:pt x="206216" y="212884"/>
                  </a:lnTo>
                  <a:lnTo>
                    <a:pt x="7144" y="110014"/>
                  </a:lnTo>
                  <a:lnTo>
                    <a:pt x="206216" y="7144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5" name="Google Shape;425;p17"/>
            <p:cNvSpPr/>
            <p:nvPr/>
          </p:nvSpPr>
          <p:spPr>
            <a:xfrm>
              <a:off x="4357211" y="2353151"/>
              <a:ext cx="409575" cy="219075"/>
            </a:xfrm>
            <a:custGeom>
              <a:rect b="b" l="l" r="r" t="t"/>
              <a:pathLst>
                <a:path extrusionOk="0" h="219075" w="409575">
                  <a:moveTo>
                    <a:pt x="7144" y="110014"/>
                  </a:moveTo>
                  <a:lnTo>
                    <a:pt x="206216" y="7144"/>
                  </a:lnTo>
                  <a:lnTo>
                    <a:pt x="406241" y="110014"/>
                  </a:lnTo>
                  <a:lnTo>
                    <a:pt x="206216" y="213836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6" name="Google Shape;426;p17"/>
            <p:cNvSpPr/>
            <p:nvPr/>
          </p:nvSpPr>
          <p:spPr>
            <a:xfrm>
              <a:off x="4357211" y="2456021"/>
              <a:ext cx="209550" cy="247650"/>
            </a:xfrm>
            <a:custGeom>
              <a:rect b="b" l="l" r="r" t="t"/>
              <a:pathLst>
                <a:path extrusionOk="0" h="247650" w="209550">
                  <a:moveTo>
                    <a:pt x="7144" y="139541"/>
                  </a:moveTo>
                  <a:lnTo>
                    <a:pt x="7144" y="7144"/>
                  </a:lnTo>
                  <a:lnTo>
                    <a:pt x="206216" y="110966"/>
                  </a:lnTo>
                  <a:lnTo>
                    <a:pt x="206216" y="242411"/>
                  </a:lnTo>
                  <a:close/>
                </a:path>
              </a:pathLst>
            </a:custGeom>
            <a:solidFill>
              <a:srgbClr val="72D3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7" name="Google Shape;427;p17"/>
            <p:cNvSpPr/>
            <p:nvPr/>
          </p:nvSpPr>
          <p:spPr>
            <a:xfrm>
              <a:off x="4556284" y="2456021"/>
              <a:ext cx="209550" cy="247650"/>
            </a:xfrm>
            <a:custGeom>
              <a:rect b="b" l="l" r="r" t="t"/>
              <a:pathLst>
                <a:path extrusionOk="0" h="247650" w="209550">
                  <a:moveTo>
                    <a:pt x="7144" y="110966"/>
                  </a:moveTo>
                  <a:lnTo>
                    <a:pt x="207169" y="7144"/>
                  </a:lnTo>
                  <a:lnTo>
                    <a:pt x="207169" y="139541"/>
                  </a:lnTo>
                  <a:lnTo>
                    <a:pt x="7144" y="242411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4357211" y="2578894"/>
              <a:ext cx="209550" cy="257175"/>
            </a:xfrm>
            <a:custGeom>
              <a:rect b="b" l="l" r="r" t="t"/>
              <a:pathLst>
                <a:path extrusionOk="0" h="257175" w="209550">
                  <a:moveTo>
                    <a:pt x="7144" y="155734"/>
                  </a:moveTo>
                  <a:lnTo>
                    <a:pt x="7144" y="7144"/>
                  </a:lnTo>
                  <a:lnTo>
                    <a:pt x="206216" y="110014"/>
                  </a:lnTo>
                  <a:lnTo>
                    <a:pt x="206216" y="258604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9" name="Google Shape;429;p17"/>
            <p:cNvSpPr/>
            <p:nvPr/>
          </p:nvSpPr>
          <p:spPr>
            <a:xfrm>
              <a:off x="4556284" y="2578894"/>
              <a:ext cx="209550" cy="257175"/>
            </a:xfrm>
            <a:custGeom>
              <a:rect b="b" l="l" r="r" t="t"/>
              <a:pathLst>
                <a:path extrusionOk="0" h="257175" w="209550">
                  <a:moveTo>
                    <a:pt x="7144" y="110014"/>
                  </a:moveTo>
                  <a:lnTo>
                    <a:pt x="207169" y="7144"/>
                  </a:lnTo>
                  <a:lnTo>
                    <a:pt x="207169" y="155734"/>
                  </a:lnTo>
                  <a:lnTo>
                    <a:pt x="7144" y="258604"/>
                  </a:ln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0" name="Google Shape;430;p17"/>
            <p:cNvSpPr/>
            <p:nvPr/>
          </p:nvSpPr>
          <p:spPr>
            <a:xfrm>
              <a:off x="4513421" y="2298859"/>
              <a:ext cx="95250" cy="57150"/>
            </a:xfrm>
            <a:custGeom>
              <a:rect b="b" l="l" r="r" t="t"/>
              <a:pathLst>
                <a:path extrusionOk="0" h="57150" w="95250">
                  <a:moveTo>
                    <a:pt x="50006" y="51911"/>
                  </a:moveTo>
                  <a:lnTo>
                    <a:pt x="7144" y="30004"/>
                  </a:lnTo>
                  <a:lnTo>
                    <a:pt x="50006" y="7144"/>
                  </a:lnTo>
                  <a:lnTo>
                    <a:pt x="93821" y="30004"/>
                  </a:lnTo>
                  <a:close/>
                </a:path>
              </a:pathLst>
            </a:custGeom>
            <a:solidFill>
              <a:srgbClr val="76D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4513421" y="2321719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7144"/>
                  </a:moveTo>
                  <a:lnTo>
                    <a:pt x="7144" y="61436"/>
                  </a:lnTo>
                  <a:lnTo>
                    <a:pt x="50006" y="83344"/>
                  </a:lnTo>
                  <a:lnTo>
                    <a:pt x="50006" y="2905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2" name="Google Shape;432;p17"/>
            <p:cNvSpPr/>
            <p:nvPr/>
          </p:nvSpPr>
          <p:spPr>
            <a:xfrm>
              <a:off x="4556284" y="2321719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29051"/>
                  </a:moveTo>
                  <a:lnTo>
                    <a:pt x="50959" y="7144"/>
                  </a:lnTo>
                  <a:lnTo>
                    <a:pt x="50959" y="61436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3" name="Google Shape;433;p17"/>
            <p:cNvSpPr/>
            <p:nvPr/>
          </p:nvSpPr>
          <p:spPr>
            <a:xfrm>
              <a:off x="4435316" y="2339816"/>
              <a:ext cx="95250" cy="57150"/>
            </a:xfrm>
            <a:custGeom>
              <a:rect b="b" l="l" r="r" t="t"/>
              <a:pathLst>
                <a:path extrusionOk="0" h="57150" w="95250">
                  <a:moveTo>
                    <a:pt x="50006" y="51911"/>
                  </a:moveTo>
                  <a:lnTo>
                    <a:pt x="7144" y="29051"/>
                  </a:lnTo>
                  <a:lnTo>
                    <a:pt x="50006" y="7144"/>
                  </a:lnTo>
                  <a:lnTo>
                    <a:pt x="93821" y="29051"/>
                  </a:lnTo>
                  <a:close/>
                </a:path>
              </a:pathLst>
            </a:custGeom>
            <a:solidFill>
              <a:srgbClr val="76D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4435316" y="2361724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7144"/>
                  </a:moveTo>
                  <a:lnTo>
                    <a:pt x="7144" y="61436"/>
                  </a:lnTo>
                  <a:lnTo>
                    <a:pt x="50006" y="84296"/>
                  </a:lnTo>
                  <a:lnTo>
                    <a:pt x="50006" y="3000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5" name="Google Shape;435;p17"/>
            <p:cNvSpPr/>
            <p:nvPr/>
          </p:nvSpPr>
          <p:spPr>
            <a:xfrm>
              <a:off x="4478179" y="2361724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30004"/>
                  </a:moveTo>
                  <a:lnTo>
                    <a:pt x="50959" y="7144"/>
                  </a:lnTo>
                  <a:lnTo>
                    <a:pt x="50959" y="61436"/>
                  </a:lnTo>
                  <a:lnTo>
                    <a:pt x="7144" y="84296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6" name="Google Shape;436;p17"/>
            <p:cNvSpPr/>
            <p:nvPr/>
          </p:nvSpPr>
          <p:spPr>
            <a:xfrm>
              <a:off x="4357211" y="2379821"/>
              <a:ext cx="95250" cy="57150"/>
            </a:xfrm>
            <a:custGeom>
              <a:rect b="b" l="l" r="r" t="t"/>
              <a:pathLst>
                <a:path extrusionOk="0" h="57150" w="95250">
                  <a:moveTo>
                    <a:pt x="50006" y="51911"/>
                  </a:moveTo>
                  <a:lnTo>
                    <a:pt x="7144" y="30004"/>
                  </a:lnTo>
                  <a:lnTo>
                    <a:pt x="50006" y="7144"/>
                  </a:lnTo>
                  <a:lnTo>
                    <a:pt x="93821" y="30004"/>
                  </a:lnTo>
                  <a:close/>
                </a:path>
              </a:pathLst>
            </a:custGeom>
            <a:solidFill>
              <a:srgbClr val="76D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4357211" y="2402681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7144"/>
                  </a:moveTo>
                  <a:lnTo>
                    <a:pt x="7144" y="60484"/>
                  </a:lnTo>
                  <a:lnTo>
                    <a:pt x="50006" y="83344"/>
                  </a:lnTo>
                  <a:lnTo>
                    <a:pt x="50006" y="29051"/>
                  </a:lnTo>
                  <a:close/>
                </a:path>
              </a:pathLst>
            </a:custGeom>
            <a:solidFill>
              <a:srgbClr val="72D3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4400074" y="2402681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29051"/>
                  </a:moveTo>
                  <a:lnTo>
                    <a:pt x="50959" y="7144"/>
                  </a:lnTo>
                  <a:lnTo>
                    <a:pt x="50959" y="6048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4435316" y="2419826"/>
              <a:ext cx="95250" cy="57150"/>
            </a:xfrm>
            <a:custGeom>
              <a:rect b="b" l="l" r="r" t="t"/>
              <a:pathLst>
                <a:path extrusionOk="0" h="57150" w="95250">
                  <a:moveTo>
                    <a:pt x="50006" y="51911"/>
                  </a:moveTo>
                  <a:lnTo>
                    <a:pt x="7144" y="30004"/>
                  </a:lnTo>
                  <a:lnTo>
                    <a:pt x="50006" y="7144"/>
                  </a:lnTo>
                  <a:lnTo>
                    <a:pt x="93821" y="30004"/>
                  </a:lnTo>
                  <a:close/>
                </a:path>
              </a:pathLst>
            </a:custGeom>
            <a:solidFill>
              <a:srgbClr val="76D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4435316" y="2442686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7144"/>
                  </a:moveTo>
                  <a:lnTo>
                    <a:pt x="7144" y="61436"/>
                  </a:lnTo>
                  <a:lnTo>
                    <a:pt x="50006" y="83344"/>
                  </a:lnTo>
                  <a:lnTo>
                    <a:pt x="50006" y="29051"/>
                  </a:lnTo>
                  <a:close/>
                </a:path>
              </a:pathLst>
            </a:custGeom>
            <a:solidFill>
              <a:srgbClr val="72D3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4478179" y="2442686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29051"/>
                  </a:moveTo>
                  <a:lnTo>
                    <a:pt x="50959" y="7144"/>
                  </a:lnTo>
                  <a:lnTo>
                    <a:pt x="50959" y="61436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4591526" y="2339816"/>
              <a:ext cx="95250" cy="57150"/>
            </a:xfrm>
            <a:custGeom>
              <a:rect b="b" l="l" r="r" t="t"/>
              <a:pathLst>
                <a:path extrusionOk="0" h="57150" w="95250">
                  <a:moveTo>
                    <a:pt x="50006" y="51911"/>
                  </a:moveTo>
                  <a:lnTo>
                    <a:pt x="7144" y="29051"/>
                  </a:lnTo>
                  <a:lnTo>
                    <a:pt x="50006" y="7144"/>
                  </a:lnTo>
                  <a:lnTo>
                    <a:pt x="93821" y="29051"/>
                  </a:lnTo>
                  <a:close/>
                </a:path>
              </a:pathLst>
            </a:custGeom>
            <a:solidFill>
              <a:srgbClr val="76D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4591526" y="2361724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7144"/>
                  </a:moveTo>
                  <a:lnTo>
                    <a:pt x="7144" y="61436"/>
                  </a:lnTo>
                  <a:lnTo>
                    <a:pt x="50006" y="84296"/>
                  </a:lnTo>
                  <a:lnTo>
                    <a:pt x="50006" y="3000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4634389" y="2361724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30004"/>
                  </a:moveTo>
                  <a:lnTo>
                    <a:pt x="50959" y="7144"/>
                  </a:lnTo>
                  <a:lnTo>
                    <a:pt x="50959" y="61436"/>
                  </a:lnTo>
                  <a:lnTo>
                    <a:pt x="7144" y="84296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4669631" y="2379821"/>
              <a:ext cx="95250" cy="57150"/>
            </a:xfrm>
            <a:custGeom>
              <a:rect b="b" l="l" r="r" t="t"/>
              <a:pathLst>
                <a:path extrusionOk="0" h="57150" w="95250">
                  <a:moveTo>
                    <a:pt x="50006" y="51911"/>
                  </a:moveTo>
                  <a:lnTo>
                    <a:pt x="7144" y="30004"/>
                  </a:lnTo>
                  <a:lnTo>
                    <a:pt x="50006" y="7144"/>
                  </a:lnTo>
                  <a:lnTo>
                    <a:pt x="93821" y="30004"/>
                  </a:lnTo>
                  <a:close/>
                </a:path>
              </a:pathLst>
            </a:custGeom>
            <a:solidFill>
              <a:srgbClr val="76D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6" name="Google Shape;446;p17"/>
            <p:cNvSpPr/>
            <p:nvPr/>
          </p:nvSpPr>
          <p:spPr>
            <a:xfrm>
              <a:off x="4669631" y="2402681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7144"/>
                  </a:moveTo>
                  <a:lnTo>
                    <a:pt x="7144" y="60484"/>
                  </a:lnTo>
                  <a:lnTo>
                    <a:pt x="50006" y="83344"/>
                  </a:lnTo>
                  <a:lnTo>
                    <a:pt x="50006" y="2905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7" name="Google Shape;447;p17"/>
            <p:cNvSpPr/>
            <p:nvPr/>
          </p:nvSpPr>
          <p:spPr>
            <a:xfrm>
              <a:off x="4712494" y="2402681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29051"/>
                  </a:moveTo>
                  <a:lnTo>
                    <a:pt x="50959" y="7144"/>
                  </a:lnTo>
                  <a:lnTo>
                    <a:pt x="50959" y="6048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8" name="Google Shape;448;p17"/>
            <p:cNvSpPr/>
            <p:nvPr/>
          </p:nvSpPr>
          <p:spPr>
            <a:xfrm>
              <a:off x="4591526" y="2419826"/>
              <a:ext cx="95250" cy="57150"/>
            </a:xfrm>
            <a:custGeom>
              <a:rect b="b" l="l" r="r" t="t"/>
              <a:pathLst>
                <a:path extrusionOk="0" h="57150" w="95250">
                  <a:moveTo>
                    <a:pt x="50006" y="51911"/>
                  </a:moveTo>
                  <a:lnTo>
                    <a:pt x="7144" y="30004"/>
                  </a:lnTo>
                  <a:lnTo>
                    <a:pt x="50006" y="7144"/>
                  </a:lnTo>
                  <a:lnTo>
                    <a:pt x="93821" y="30004"/>
                  </a:lnTo>
                  <a:close/>
                </a:path>
              </a:pathLst>
            </a:custGeom>
            <a:solidFill>
              <a:srgbClr val="76D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9" name="Google Shape;449;p17"/>
            <p:cNvSpPr/>
            <p:nvPr/>
          </p:nvSpPr>
          <p:spPr>
            <a:xfrm>
              <a:off x="4591526" y="2442686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7144"/>
                  </a:moveTo>
                  <a:lnTo>
                    <a:pt x="7144" y="61436"/>
                  </a:lnTo>
                  <a:lnTo>
                    <a:pt x="50006" y="83344"/>
                  </a:lnTo>
                  <a:lnTo>
                    <a:pt x="50006" y="2905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4634389" y="2442686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29051"/>
                  </a:moveTo>
                  <a:lnTo>
                    <a:pt x="50959" y="7144"/>
                  </a:lnTo>
                  <a:lnTo>
                    <a:pt x="50959" y="61436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4513421" y="2460784"/>
              <a:ext cx="95250" cy="57150"/>
            </a:xfrm>
            <a:custGeom>
              <a:rect b="b" l="l" r="r" t="t"/>
              <a:pathLst>
                <a:path extrusionOk="0" h="57150" w="95250">
                  <a:moveTo>
                    <a:pt x="50006" y="51911"/>
                  </a:moveTo>
                  <a:lnTo>
                    <a:pt x="7144" y="29051"/>
                  </a:lnTo>
                  <a:lnTo>
                    <a:pt x="50006" y="7144"/>
                  </a:lnTo>
                  <a:lnTo>
                    <a:pt x="93821" y="29051"/>
                  </a:lnTo>
                  <a:close/>
                </a:path>
              </a:pathLst>
            </a:custGeom>
            <a:solidFill>
              <a:srgbClr val="76D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52" name="Google Shape;452;p17"/>
            <p:cNvSpPr/>
            <p:nvPr/>
          </p:nvSpPr>
          <p:spPr>
            <a:xfrm>
              <a:off x="4513421" y="2482691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7144"/>
                  </a:moveTo>
                  <a:lnTo>
                    <a:pt x="7144" y="61436"/>
                  </a:lnTo>
                  <a:lnTo>
                    <a:pt x="50006" y="84296"/>
                  </a:lnTo>
                  <a:lnTo>
                    <a:pt x="50006" y="30004"/>
                  </a:lnTo>
                  <a:close/>
                </a:path>
              </a:pathLst>
            </a:custGeom>
            <a:solidFill>
              <a:srgbClr val="72D3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53" name="Google Shape;453;p17"/>
            <p:cNvSpPr/>
            <p:nvPr/>
          </p:nvSpPr>
          <p:spPr>
            <a:xfrm>
              <a:off x="4556284" y="2482691"/>
              <a:ext cx="57150" cy="85725"/>
            </a:xfrm>
            <a:custGeom>
              <a:rect b="b" l="l" r="r" t="t"/>
              <a:pathLst>
                <a:path extrusionOk="0" h="85725" w="57150">
                  <a:moveTo>
                    <a:pt x="7144" y="30004"/>
                  </a:moveTo>
                  <a:lnTo>
                    <a:pt x="50959" y="7144"/>
                  </a:lnTo>
                  <a:lnTo>
                    <a:pt x="50959" y="61436"/>
                  </a:lnTo>
                  <a:lnTo>
                    <a:pt x="7144" y="84296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54" name="Google Shape;454;p17"/>
            <p:cNvSpPr/>
            <p:nvPr/>
          </p:nvSpPr>
          <p:spPr>
            <a:xfrm>
              <a:off x="4462939" y="2935129"/>
              <a:ext cx="123825" cy="190500"/>
            </a:xfrm>
            <a:custGeom>
              <a:rect b="b" l="l" r="r" t="t"/>
              <a:pathLst>
                <a:path extrusionOk="0" h="190500" w="123825">
                  <a:moveTo>
                    <a:pt x="7144" y="190024"/>
                  </a:moveTo>
                  <a:lnTo>
                    <a:pt x="119539" y="13192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47C4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55" name="Google Shape;455;p17"/>
            <p:cNvSpPr/>
            <p:nvPr/>
          </p:nvSpPr>
          <p:spPr>
            <a:xfrm>
              <a:off x="4350544" y="2935129"/>
              <a:ext cx="123825" cy="190500"/>
            </a:xfrm>
            <a:custGeom>
              <a:rect b="b" l="l" r="r" t="t"/>
              <a:pathLst>
                <a:path extrusionOk="0" h="190500" w="123825">
                  <a:moveTo>
                    <a:pt x="119539" y="190024"/>
                  </a:moveTo>
                  <a:lnTo>
                    <a:pt x="119539" y="7144"/>
                  </a:lnTo>
                  <a:lnTo>
                    <a:pt x="7144" y="131921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4462939" y="2881789"/>
              <a:ext cx="95250" cy="142875"/>
            </a:xfrm>
            <a:custGeom>
              <a:rect b="b" l="l" r="r" t="t"/>
              <a:pathLst>
                <a:path extrusionOk="0" h="142875" w="95250">
                  <a:moveTo>
                    <a:pt x="7144" y="143351"/>
                  </a:moveTo>
                  <a:lnTo>
                    <a:pt x="90964" y="100489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4378166" y="2881789"/>
              <a:ext cx="95250" cy="142875"/>
            </a:xfrm>
            <a:custGeom>
              <a:rect b="b" l="l" r="r" t="t"/>
              <a:pathLst>
                <a:path extrusionOk="0" h="142875" w="95250">
                  <a:moveTo>
                    <a:pt x="91916" y="143351"/>
                  </a:moveTo>
                  <a:lnTo>
                    <a:pt x="91916" y="7144"/>
                  </a:lnTo>
                  <a:lnTo>
                    <a:pt x="7144" y="100489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4565809" y="3268504"/>
              <a:ext cx="104775" cy="161925"/>
            </a:xfrm>
            <a:custGeom>
              <a:rect b="b" l="l" r="r" t="t"/>
              <a:pathLst>
                <a:path extrusionOk="0" h="161925" w="104775">
                  <a:moveTo>
                    <a:pt x="7144" y="161449"/>
                  </a:moveTo>
                  <a:lnTo>
                    <a:pt x="102394" y="11287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47C4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4470559" y="3268504"/>
              <a:ext cx="104775" cy="161925"/>
            </a:xfrm>
            <a:custGeom>
              <a:rect b="b" l="l" r="r" t="t"/>
              <a:pathLst>
                <a:path extrusionOk="0" h="161925" w="104775">
                  <a:moveTo>
                    <a:pt x="102394" y="161449"/>
                  </a:moveTo>
                  <a:lnTo>
                    <a:pt x="102394" y="7144"/>
                  </a:lnTo>
                  <a:lnTo>
                    <a:pt x="7144" y="112871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60" name="Google Shape;460;p17"/>
            <p:cNvSpPr/>
            <p:nvPr/>
          </p:nvSpPr>
          <p:spPr>
            <a:xfrm>
              <a:off x="4826794" y="2539841"/>
              <a:ext cx="85725" cy="123825"/>
            </a:xfrm>
            <a:custGeom>
              <a:rect b="b" l="l" r="r" t="t"/>
              <a:pathLst>
                <a:path extrusionOk="0" h="123825" w="85725">
                  <a:moveTo>
                    <a:pt x="7144" y="122396"/>
                  </a:moveTo>
                  <a:lnTo>
                    <a:pt x="78581" y="8620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D9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61" name="Google Shape;461;p17"/>
            <p:cNvSpPr/>
            <p:nvPr/>
          </p:nvSpPr>
          <p:spPr>
            <a:xfrm>
              <a:off x="4756309" y="2539841"/>
              <a:ext cx="76200" cy="123825"/>
            </a:xfrm>
            <a:custGeom>
              <a:rect b="b" l="l" r="r" t="t"/>
              <a:pathLst>
                <a:path extrusionOk="0" h="123825" w="76200">
                  <a:moveTo>
                    <a:pt x="77629" y="122396"/>
                  </a:moveTo>
                  <a:lnTo>
                    <a:pt x="77629" y="7144"/>
                  </a:lnTo>
                  <a:lnTo>
                    <a:pt x="7144" y="8620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62" name="Google Shape;462;p17"/>
            <p:cNvSpPr/>
            <p:nvPr/>
          </p:nvSpPr>
          <p:spPr>
            <a:xfrm>
              <a:off x="4558189" y="1991201"/>
              <a:ext cx="209550" cy="342900"/>
            </a:xfrm>
            <a:custGeom>
              <a:rect b="b" l="l" r="r" t="t"/>
              <a:pathLst>
                <a:path extrusionOk="0" h="342900" w="209550">
                  <a:moveTo>
                    <a:pt x="7144" y="336709"/>
                  </a:moveTo>
                  <a:lnTo>
                    <a:pt x="210026" y="23193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4355306" y="1991201"/>
              <a:ext cx="209550" cy="342900"/>
            </a:xfrm>
            <a:custGeom>
              <a:rect b="b" l="l" r="r" t="t"/>
              <a:pathLst>
                <a:path extrusionOk="0" h="342900" w="209550">
                  <a:moveTo>
                    <a:pt x="210026" y="336709"/>
                  </a:moveTo>
                  <a:lnTo>
                    <a:pt x="210026" y="7144"/>
                  </a:lnTo>
                  <a:lnTo>
                    <a:pt x="7144" y="231934"/>
                  </a:lnTo>
                  <a:close/>
                </a:path>
              </a:pathLst>
            </a:custGeom>
            <a:solidFill>
              <a:srgbClr val="72D3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4563904" y="2847499"/>
              <a:ext cx="209550" cy="180975"/>
            </a:xfrm>
            <a:custGeom>
              <a:rect b="b" l="l" r="r" t="t"/>
              <a:pathLst>
                <a:path extrusionOk="0" h="180975" w="209550">
                  <a:moveTo>
                    <a:pt x="42386" y="14764"/>
                  </a:moveTo>
                  <a:lnTo>
                    <a:pt x="7144" y="32861"/>
                  </a:lnTo>
                  <a:lnTo>
                    <a:pt x="94774" y="179546"/>
                  </a:lnTo>
                  <a:lnTo>
                    <a:pt x="150019" y="150971"/>
                  </a:lnTo>
                  <a:lnTo>
                    <a:pt x="210979" y="7144"/>
                  </a:lnTo>
                  <a:close/>
                </a:path>
              </a:pathLst>
            </a:custGeom>
            <a:solidFill>
              <a:srgbClr val="7A7A7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65" name="Google Shape;465;p17"/>
            <p:cNvSpPr/>
            <p:nvPr/>
          </p:nvSpPr>
          <p:spPr>
            <a:xfrm>
              <a:off x="4651534" y="2991326"/>
              <a:ext cx="66675" cy="57150"/>
            </a:xfrm>
            <a:custGeom>
              <a:rect b="b" l="l" r="r" t="t"/>
              <a:pathLst>
                <a:path extrusionOk="0" h="57150" w="66675">
                  <a:moveTo>
                    <a:pt x="54769" y="51911"/>
                  </a:moveTo>
                  <a:lnTo>
                    <a:pt x="62389" y="7144"/>
                  </a:lnTo>
                  <a:lnTo>
                    <a:pt x="7144" y="35719"/>
                  </a:ln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66" name="Google Shape;466;p17"/>
            <p:cNvSpPr/>
            <p:nvPr/>
          </p:nvSpPr>
          <p:spPr>
            <a:xfrm>
              <a:off x="4566761" y="2772251"/>
              <a:ext cx="266700" cy="142875"/>
            </a:xfrm>
            <a:custGeom>
              <a:rect b="b" l="l" r="r" t="t"/>
              <a:pathLst>
                <a:path extrusionOk="0" h="142875" w="266700">
                  <a:moveTo>
                    <a:pt x="135731" y="140494"/>
                  </a:moveTo>
                  <a:lnTo>
                    <a:pt x="7144" y="73819"/>
                  </a:lnTo>
                  <a:lnTo>
                    <a:pt x="135731" y="7144"/>
                  </a:lnTo>
                  <a:lnTo>
                    <a:pt x="264319" y="73819"/>
                  </a:lnTo>
                  <a:close/>
                </a:path>
              </a:pathLst>
            </a:custGeom>
            <a:solidFill>
              <a:srgbClr val="047C4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67" name="Google Shape;467;p17"/>
            <p:cNvSpPr/>
            <p:nvPr/>
          </p:nvSpPr>
          <p:spPr>
            <a:xfrm>
              <a:off x="4566761" y="2838926"/>
              <a:ext cx="142875" cy="152400"/>
            </a:xfrm>
            <a:custGeom>
              <a:rect b="b" l="l" r="r" t="t"/>
              <a:pathLst>
                <a:path extrusionOk="0" h="152400" w="142875">
                  <a:moveTo>
                    <a:pt x="7144" y="7144"/>
                  </a:moveTo>
                  <a:lnTo>
                    <a:pt x="135731" y="150019"/>
                  </a:lnTo>
                  <a:lnTo>
                    <a:pt x="135731" y="73819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68" name="Google Shape;468;p17"/>
            <p:cNvSpPr/>
            <p:nvPr/>
          </p:nvSpPr>
          <p:spPr>
            <a:xfrm>
              <a:off x="4695349" y="2838926"/>
              <a:ext cx="142875" cy="152400"/>
            </a:xfrm>
            <a:custGeom>
              <a:rect b="b" l="l" r="r" t="t"/>
              <a:pathLst>
                <a:path extrusionOk="0" h="152400" w="142875">
                  <a:moveTo>
                    <a:pt x="7144" y="73819"/>
                  </a:moveTo>
                  <a:lnTo>
                    <a:pt x="135731" y="7144"/>
                  </a:lnTo>
                  <a:lnTo>
                    <a:pt x="7144" y="15001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69" name="Google Shape;469;p17"/>
            <p:cNvSpPr/>
            <p:nvPr/>
          </p:nvSpPr>
          <p:spPr>
            <a:xfrm>
              <a:off x="3895987" y="1672852"/>
              <a:ext cx="1352550" cy="1990725"/>
            </a:xfrm>
            <a:custGeom>
              <a:rect b="b" l="l" r="r" t="t"/>
              <a:pathLst>
                <a:path extrusionOk="0" h="1990725" w="1352550">
                  <a:moveTo>
                    <a:pt x="1191315" y="23550"/>
                  </a:moveTo>
                  <a:lnTo>
                    <a:pt x="1331333" y="23550"/>
                  </a:lnTo>
                  <a:lnTo>
                    <a:pt x="1331333" y="1420868"/>
                  </a:lnTo>
                  <a:cubicBezTo>
                    <a:pt x="1331333" y="1452300"/>
                    <a:pt x="1317045" y="1481828"/>
                    <a:pt x="1293233" y="1501830"/>
                  </a:cubicBezTo>
                  <a:lnTo>
                    <a:pt x="742688" y="1951410"/>
                  </a:lnTo>
                  <a:cubicBezTo>
                    <a:pt x="704588" y="1982843"/>
                    <a:pt x="649343" y="1982843"/>
                    <a:pt x="611243" y="1951410"/>
                  </a:cubicBezTo>
                  <a:lnTo>
                    <a:pt x="60698" y="1500878"/>
                  </a:lnTo>
                  <a:cubicBezTo>
                    <a:pt x="36885" y="1480875"/>
                    <a:pt x="22598" y="1451348"/>
                    <a:pt x="22598" y="1419915"/>
                  </a:cubicBezTo>
                  <a:lnTo>
                    <a:pt x="22598" y="22598"/>
                  </a:lnTo>
                  <a:lnTo>
                    <a:pt x="162615" y="22598"/>
                  </a:lnTo>
                </a:path>
              </a:pathLst>
            </a:custGeom>
            <a:noFill/>
            <a:ln cap="flat" cmpd="sng" w="30125">
              <a:solidFill>
                <a:srgbClr val="72D37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70" name="Google Shape;470;p17">
            <a:hlinkClick r:id="rId3"/>
          </p:cNvPr>
          <p:cNvSpPr/>
          <p:nvPr/>
        </p:nvSpPr>
        <p:spPr>
          <a:xfrm>
            <a:off x="-100000" y="65000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1750" y="104014"/>
            <a:ext cx="5800502" cy="326278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/>
          <p:cNvSpPr/>
          <p:nvPr/>
        </p:nvSpPr>
        <p:spPr>
          <a:xfrm>
            <a:off x="0" y="0"/>
            <a:ext cx="9144000" cy="3366810"/>
          </a:xfrm>
          <a:custGeom>
            <a:rect b="b" l="l" r="r" t="t"/>
            <a:pathLst>
              <a:path extrusionOk="0" h="3366810" w="9144000">
                <a:moveTo>
                  <a:pt x="0" y="0"/>
                </a:moveTo>
                <a:lnTo>
                  <a:pt x="9144000" y="0"/>
                </a:lnTo>
                <a:lnTo>
                  <a:pt x="9144000" y="3366810"/>
                </a:lnTo>
                <a:lnTo>
                  <a:pt x="6553876" y="3366810"/>
                </a:lnTo>
                <a:lnTo>
                  <a:pt x="6615887" y="3238084"/>
                </a:lnTo>
                <a:cubicBezTo>
                  <a:pt x="6728134" y="2972702"/>
                  <a:pt x="6790204" y="2680929"/>
                  <a:pt x="6790204" y="2374659"/>
                </a:cubicBezTo>
                <a:cubicBezTo>
                  <a:pt x="6790204" y="1149579"/>
                  <a:pt x="5797081" y="156456"/>
                  <a:pt x="4572001" y="156456"/>
                </a:cubicBezTo>
                <a:cubicBezTo>
                  <a:pt x="3346921" y="156456"/>
                  <a:pt x="2353798" y="1149579"/>
                  <a:pt x="2353798" y="2374659"/>
                </a:cubicBezTo>
                <a:cubicBezTo>
                  <a:pt x="2353798" y="2680929"/>
                  <a:pt x="2415868" y="2972702"/>
                  <a:pt x="2528116" y="3238084"/>
                </a:cubicBezTo>
                <a:lnTo>
                  <a:pt x="2590126" y="3366810"/>
                </a:lnTo>
                <a:lnTo>
                  <a:pt x="0" y="33668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635325" y="4284700"/>
            <a:ext cx="767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Παίξτε στο </a:t>
            </a:r>
            <a:r>
              <a:rPr lang="en" sz="2400">
                <a:solidFill>
                  <a:schemeClr val="dk2"/>
                </a:solidFill>
              </a:rPr>
              <a:t>Ίντερλαντ</a:t>
            </a:r>
            <a:r>
              <a:rPr b="0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 Το Βασίλειο της Ευγένειας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"/>
          <p:cNvSpPr/>
          <p:nvPr/>
        </p:nvSpPr>
        <p:spPr>
          <a:xfrm>
            <a:off x="735061" y="3617570"/>
            <a:ext cx="7674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Δραστηριότητα!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">
            <a:hlinkClick r:id="rId4"/>
          </p:cNvPr>
          <p:cNvSpPr/>
          <p:nvPr/>
        </p:nvSpPr>
        <p:spPr>
          <a:xfrm>
            <a:off x="-100000" y="65000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"/>
          <p:cNvSpPr txBox="1"/>
          <p:nvPr/>
        </p:nvSpPr>
        <p:spPr>
          <a:xfrm>
            <a:off x="522291" y="1703619"/>
            <a:ext cx="4159155" cy="654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4247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3E4247"/>
                </a:solidFill>
                <a:latin typeface="Arial"/>
                <a:ea typeface="Arial"/>
                <a:cs typeface="Arial"/>
                <a:sym typeface="Arial"/>
              </a:rPr>
              <a:t>το Βασίλειο της Ευγένειας και απαντήστε τις ερωτήσεις των επόμενων διαφανειών. </a:t>
            </a:r>
            <a:endParaRPr b="0" i="0" sz="2000" u="none" cap="none" strike="noStrike">
              <a:solidFill>
                <a:srgbClr val="3E42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5"/>
          <p:cNvSpPr txBox="1"/>
          <p:nvPr/>
        </p:nvSpPr>
        <p:spPr>
          <a:xfrm>
            <a:off x="487210" y="2529667"/>
            <a:ext cx="564646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Τα κύματα όλων των ειδών είναι μεταδοτικά — καλώς ή κακώς. Στην πιο ηλιόλουστη γωνιά της πόλης, οι ταραχοποιοί τρελαίνονται, σκορπώντας αρνητικότητα παντού. Αποκλείστε και αναφέρετε τους ταραχοποιούς για να σταματήσουν την αρνητικότητα και να είστε ευγενικοί με τους άλλους </a:t>
            </a:r>
            <a:r>
              <a:rPr lang="en" sz="1600">
                <a:solidFill>
                  <a:schemeClr val="dk2"/>
                </a:solidFill>
              </a:rPr>
              <a:t>Ιντερναύτες</a:t>
            </a: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>
                <a:solidFill>
                  <a:schemeClr val="dk2"/>
                </a:solidFill>
              </a:rPr>
              <a:t>ώστε</a:t>
            </a: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να αποκαταθεί η ειρηνική φύση αυτής της γης.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292" y="1097400"/>
            <a:ext cx="3143250" cy="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5"/>
          <p:cNvSpPr/>
          <p:nvPr/>
        </p:nvSpPr>
        <p:spPr>
          <a:xfrm>
            <a:off x="522291" y="463601"/>
            <a:ext cx="219427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Παίξτε στο </a:t>
            </a:r>
            <a:endParaRPr b="0" i="0" sz="28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37531" y="463605"/>
            <a:ext cx="1972694" cy="339621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"/>
          <p:cNvSpPr/>
          <p:nvPr/>
        </p:nvSpPr>
        <p:spPr>
          <a:xfrm>
            <a:off x="7638278" y="3975912"/>
            <a:ext cx="664500" cy="165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9" name="Google Shape;139;p5">
            <a:hlinkClick r:id="rId5"/>
          </p:cNvPr>
          <p:cNvSpPr/>
          <p:nvPr/>
        </p:nvSpPr>
        <p:spPr>
          <a:xfrm>
            <a:off x="-100000" y="65000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E4247">
              <a:alpha val="29019"/>
            </a:srgbClr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6" name="Google Shape;146;p6"/>
          <p:cNvSpPr txBox="1"/>
          <p:nvPr/>
        </p:nvSpPr>
        <p:spPr>
          <a:xfrm>
            <a:off x="1121550" y="1730125"/>
            <a:ext cx="69009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Αποκλείστε και αναφέρετε τους ταραχοποιούς για να σταματήσουν, και να είστε ευγενικοί με άλλους </a:t>
            </a:r>
            <a:r>
              <a:rPr b="1" lang="en" sz="2400">
                <a:solidFill>
                  <a:schemeClr val="dk1"/>
                </a:solidFill>
              </a:rPr>
              <a:t>Ιντερναύτες</a:t>
            </a:r>
            <a:r>
              <a:rPr b="1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για να αποκατασταθεί η ειρηνική φύση αυτής της γης.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6"/>
          <p:cNvSpPr/>
          <p:nvPr/>
        </p:nvSpPr>
        <p:spPr>
          <a:xfrm>
            <a:off x="0" y="4479475"/>
            <a:ext cx="9144000" cy="66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8" name="Google Shape;148;p6">
            <a:hlinkClick r:id="rId4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"/>
          <p:cNvSpPr txBox="1"/>
          <p:nvPr/>
        </p:nvSpPr>
        <p:spPr>
          <a:xfrm>
            <a:off x="343550" y="293800"/>
            <a:ext cx="6843300" cy="9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Ζωγραφίστε το σενάριο του Βασίλειου της Ευγένειας με το οποίο σχετίζεται περισσότερο και εξηγήστε το γιατί.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50072" y="-67952"/>
            <a:ext cx="2911925" cy="501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7">
            <a:hlinkClick r:id="rId4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"/>
          <p:cNvSpPr txBox="1"/>
          <p:nvPr/>
        </p:nvSpPr>
        <p:spPr>
          <a:xfrm>
            <a:off x="343558" y="293799"/>
            <a:ext cx="8456884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Περιγράψτε μια στιγμή που κάνατε κάτι για να μεταδώσετε καλοσύνη σε άλλους στο Ίντερνετ.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5747" y="1171694"/>
            <a:ext cx="645002" cy="72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4385" y="1932422"/>
            <a:ext cx="330593" cy="37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1690" y="1634471"/>
            <a:ext cx="199985" cy="223983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8"/>
          <p:cNvSpPr/>
          <p:nvPr/>
        </p:nvSpPr>
        <p:spPr>
          <a:xfrm>
            <a:off x="179525" y="2889298"/>
            <a:ext cx="411288" cy="805074"/>
          </a:xfrm>
          <a:custGeom>
            <a:rect b="b" l="l" r="r" t="t"/>
            <a:pathLst>
              <a:path extrusionOk="0" h="805074" w="411288">
                <a:moveTo>
                  <a:pt x="669" y="669"/>
                </a:moveTo>
                <a:lnTo>
                  <a:pt x="273403" y="125806"/>
                </a:lnTo>
                <a:lnTo>
                  <a:pt x="412541" y="806619"/>
                </a:lnTo>
                <a:lnTo>
                  <a:pt x="176560" y="706276"/>
                </a:lnTo>
                <a:lnTo>
                  <a:pt x="34214" y="192604"/>
                </a:lnTo>
                <a:close/>
              </a:path>
            </a:pathLst>
          </a:custGeom>
          <a:solidFill>
            <a:srgbClr val="176BC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5" name="Google Shape;165;p8"/>
          <p:cNvSpPr/>
          <p:nvPr/>
        </p:nvSpPr>
        <p:spPr>
          <a:xfrm>
            <a:off x="179525" y="2689779"/>
            <a:ext cx="300444" cy="323780"/>
          </a:xfrm>
          <a:custGeom>
            <a:rect b="b" l="l" r="r" t="t"/>
            <a:pathLst>
              <a:path extrusionOk="0" h="323780" w="300444">
                <a:moveTo>
                  <a:pt x="53757" y="669"/>
                </a:moveTo>
                <a:lnTo>
                  <a:pt x="302572" y="105679"/>
                </a:lnTo>
                <a:lnTo>
                  <a:pt x="273403" y="325324"/>
                </a:lnTo>
                <a:lnTo>
                  <a:pt x="669" y="200188"/>
                </a:lnTo>
                <a:close/>
              </a:path>
            </a:pathLst>
          </a:custGeom>
          <a:solidFill>
            <a:srgbClr val="3386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" name="Google Shape;166;p8"/>
          <p:cNvSpPr/>
          <p:nvPr/>
        </p:nvSpPr>
        <p:spPr>
          <a:xfrm>
            <a:off x="232613" y="2625606"/>
            <a:ext cx="968423" cy="306278"/>
          </a:xfrm>
          <a:custGeom>
            <a:rect b="b" l="l" r="r" t="t"/>
            <a:pathLst>
              <a:path extrusionOk="0" h="306278" w="968423">
                <a:moveTo>
                  <a:pt x="669" y="64842"/>
                </a:moveTo>
                <a:lnTo>
                  <a:pt x="420708" y="669"/>
                </a:lnTo>
                <a:lnTo>
                  <a:pt x="967926" y="306072"/>
                </a:lnTo>
                <a:lnTo>
                  <a:pt x="249484" y="169851"/>
                </a:lnTo>
                <a:close/>
              </a:path>
            </a:pathLst>
          </a:custGeom>
          <a:solidFill>
            <a:srgbClr val="1B3E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" name="Google Shape;167;p8"/>
          <p:cNvSpPr/>
          <p:nvPr/>
        </p:nvSpPr>
        <p:spPr>
          <a:xfrm>
            <a:off x="652653" y="2625606"/>
            <a:ext cx="781739" cy="306278"/>
          </a:xfrm>
          <a:custGeom>
            <a:rect b="b" l="l" r="r" t="t"/>
            <a:pathLst>
              <a:path extrusionOk="0" h="306278" w="781739">
                <a:moveTo>
                  <a:pt x="782409" y="132806"/>
                </a:moveTo>
                <a:lnTo>
                  <a:pt x="599516" y="32755"/>
                </a:lnTo>
                <a:lnTo>
                  <a:pt x="507341" y="28380"/>
                </a:lnTo>
                <a:lnTo>
                  <a:pt x="343701" y="64842"/>
                </a:lnTo>
                <a:lnTo>
                  <a:pt x="117347" y="6503"/>
                </a:lnTo>
                <a:lnTo>
                  <a:pt x="669" y="669"/>
                </a:lnTo>
                <a:lnTo>
                  <a:pt x="547887" y="306072"/>
                </a:lnTo>
                <a:close/>
              </a:path>
            </a:pathLst>
          </a:custGeom>
          <a:solidFill>
            <a:srgbClr val="183C6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8"/>
          <p:cNvSpPr/>
          <p:nvPr/>
        </p:nvSpPr>
        <p:spPr>
          <a:xfrm>
            <a:off x="452259" y="2794789"/>
            <a:ext cx="799241" cy="376285"/>
          </a:xfrm>
          <a:custGeom>
            <a:rect b="b" l="l" r="r" t="t"/>
            <a:pathLst>
              <a:path extrusionOk="0" h="376285" w="799241">
                <a:moveTo>
                  <a:pt x="29838" y="669"/>
                </a:moveTo>
                <a:lnTo>
                  <a:pt x="669" y="220314"/>
                </a:lnTo>
                <a:lnTo>
                  <a:pt x="799910" y="376954"/>
                </a:lnTo>
                <a:lnTo>
                  <a:pt x="748280" y="136890"/>
                </a:lnTo>
                <a:close/>
              </a:path>
            </a:pathLst>
          </a:custGeom>
          <a:solidFill>
            <a:srgbClr val="42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p8"/>
          <p:cNvSpPr/>
          <p:nvPr/>
        </p:nvSpPr>
        <p:spPr>
          <a:xfrm>
            <a:off x="1199870" y="2757744"/>
            <a:ext cx="300444" cy="414205"/>
          </a:xfrm>
          <a:custGeom>
            <a:rect b="b" l="l" r="r" t="t"/>
            <a:pathLst>
              <a:path extrusionOk="0" h="414205" w="300444">
                <a:moveTo>
                  <a:pt x="300239" y="200188"/>
                </a:moveTo>
                <a:lnTo>
                  <a:pt x="235191" y="669"/>
                </a:lnTo>
                <a:lnTo>
                  <a:pt x="669" y="173935"/>
                </a:lnTo>
                <a:lnTo>
                  <a:pt x="52299" y="413999"/>
                </a:lnTo>
                <a:close/>
              </a:path>
            </a:pathLst>
          </a:custGeom>
          <a:solidFill>
            <a:srgbClr val="176BC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0" name="Google Shape;170;p8"/>
          <p:cNvSpPr/>
          <p:nvPr/>
        </p:nvSpPr>
        <p:spPr>
          <a:xfrm>
            <a:off x="452259" y="3014434"/>
            <a:ext cx="799241" cy="679646"/>
          </a:xfrm>
          <a:custGeom>
            <a:rect b="b" l="l" r="r" t="t"/>
            <a:pathLst>
              <a:path extrusionOk="0" h="679646" w="799241">
                <a:moveTo>
                  <a:pt x="669" y="669"/>
                </a:moveTo>
                <a:lnTo>
                  <a:pt x="139807" y="681482"/>
                </a:lnTo>
                <a:lnTo>
                  <a:pt x="799910" y="157309"/>
                </a:lnTo>
                <a:close/>
              </a:path>
            </a:pathLst>
          </a:custGeom>
          <a:solidFill>
            <a:srgbClr val="3691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1" name="Google Shape;171;p8"/>
          <p:cNvSpPr/>
          <p:nvPr/>
        </p:nvSpPr>
        <p:spPr>
          <a:xfrm>
            <a:off x="1251500" y="2957262"/>
            <a:ext cx="247939" cy="656311"/>
          </a:xfrm>
          <a:custGeom>
            <a:rect b="b" l="l" r="r" t="t"/>
            <a:pathLst>
              <a:path extrusionOk="0" h="656311" w="247939">
                <a:moveTo>
                  <a:pt x="248609" y="669"/>
                </a:moveTo>
                <a:lnTo>
                  <a:pt x="669" y="214481"/>
                </a:lnTo>
                <a:lnTo>
                  <a:pt x="106554" y="656980"/>
                </a:lnTo>
                <a:close/>
              </a:path>
            </a:pathLst>
          </a:custGeom>
          <a:solidFill>
            <a:srgbClr val="2049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" name="Google Shape;172;p8"/>
          <p:cNvSpPr/>
          <p:nvPr/>
        </p:nvSpPr>
        <p:spPr>
          <a:xfrm>
            <a:off x="591397" y="3171074"/>
            <a:ext cx="767154" cy="525048"/>
          </a:xfrm>
          <a:custGeom>
            <a:rect b="b" l="l" r="r" t="t"/>
            <a:pathLst>
              <a:path extrusionOk="0" h="525048" w="767154">
                <a:moveTo>
                  <a:pt x="766657" y="443169"/>
                </a:moveTo>
                <a:lnTo>
                  <a:pt x="669" y="524843"/>
                </a:lnTo>
                <a:lnTo>
                  <a:pt x="660772" y="669"/>
                </a:lnTo>
                <a:close/>
              </a:path>
            </a:pathLst>
          </a:custGeom>
          <a:solidFill>
            <a:srgbClr val="1558B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8"/>
          <p:cNvSpPr/>
          <p:nvPr/>
        </p:nvSpPr>
        <p:spPr>
          <a:xfrm>
            <a:off x="591397" y="3613573"/>
            <a:ext cx="767154" cy="148763"/>
          </a:xfrm>
          <a:custGeom>
            <a:rect b="b" l="l" r="r" t="t"/>
            <a:pathLst>
              <a:path extrusionOk="0" h="148763" w="767154">
                <a:moveTo>
                  <a:pt x="479047" y="113263"/>
                </a:moveTo>
                <a:lnTo>
                  <a:pt x="766657" y="669"/>
                </a:lnTo>
                <a:lnTo>
                  <a:pt x="669" y="82343"/>
                </a:lnTo>
                <a:lnTo>
                  <a:pt x="130764" y="148266"/>
                </a:lnTo>
                <a:lnTo>
                  <a:pt x="281570" y="139515"/>
                </a:lnTo>
                <a:lnTo>
                  <a:pt x="287987" y="143016"/>
                </a:lnTo>
                <a:lnTo>
                  <a:pt x="386288" y="131639"/>
                </a:lnTo>
                <a:lnTo>
                  <a:pt x="391539" y="127264"/>
                </a:lnTo>
                <a:close/>
              </a:path>
            </a:pathLst>
          </a:custGeom>
          <a:solidFill>
            <a:srgbClr val="1D54A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" name="Google Shape;174;p8"/>
          <p:cNvSpPr/>
          <p:nvPr/>
        </p:nvSpPr>
        <p:spPr>
          <a:xfrm>
            <a:off x="646235" y="3722959"/>
            <a:ext cx="274192" cy="67089"/>
          </a:xfrm>
          <a:custGeom>
            <a:rect b="b" l="l" r="r" t="t"/>
            <a:pathLst>
              <a:path extrusionOk="0" h="67089" w="274192">
                <a:moveTo>
                  <a:pt x="669" y="669"/>
                </a:moveTo>
                <a:lnTo>
                  <a:pt x="10295" y="66592"/>
                </a:lnTo>
                <a:lnTo>
                  <a:pt x="275153" y="55799"/>
                </a:lnTo>
                <a:lnTo>
                  <a:pt x="226732" y="30130"/>
                </a:lnTo>
                <a:lnTo>
                  <a:pt x="75926" y="38881"/>
                </a:lnTo>
                <a:close/>
              </a:path>
            </a:pathLst>
          </a:custGeom>
          <a:solidFill>
            <a:srgbClr val="1B3E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" name="Google Shape;175;p8"/>
          <p:cNvSpPr/>
          <p:nvPr/>
        </p:nvSpPr>
        <p:spPr>
          <a:xfrm>
            <a:off x="982267" y="3689997"/>
            <a:ext cx="288776" cy="78757"/>
          </a:xfrm>
          <a:custGeom>
            <a:rect b="b" l="l" r="r" t="t"/>
            <a:pathLst>
              <a:path extrusionOk="0" h="78757" w="288776">
                <a:moveTo>
                  <a:pt x="669" y="50840"/>
                </a:moveTo>
                <a:lnTo>
                  <a:pt x="28088" y="78843"/>
                </a:lnTo>
                <a:lnTo>
                  <a:pt x="290029" y="32172"/>
                </a:lnTo>
                <a:lnTo>
                  <a:pt x="180352" y="669"/>
                </a:lnTo>
                <a:lnTo>
                  <a:pt x="88177" y="36839"/>
                </a:lnTo>
                <a:close/>
              </a:path>
            </a:pathLst>
          </a:custGeom>
          <a:solidFill>
            <a:srgbClr val="183C6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8"/>
          <p:cNvSpPr/>
          <p:nvPr/>
        </p:nvSpPr>
        <p:spPr>
          <a:xfrm>
            <a:off x="655861" y="3778089"/>
            <a:ext cx="265441" cy="329613"/>
          </a:xfrm>
          <a:custGeom>
            <a:rect b="b" l="l" r="r" t="t"/>
            <a:pathLst>
              <a:path extrusionOk="0" h="329613" w="265441">
                <a:moveTo>
                  <a:pt x="669" y="11462"/>
                </a:moveTo>
                <a:lnTo>
                  <a:pt x="86719" y="330283"/>
                </a:lnTo>
                <a:lnTo>
                  <a:pt x="265527" y="669"/>
                </a:lnTo>
                <a:close/>
              </a:path>
            </a:pathLst>
          </a:custGeom>
          <a:solidFill>
            <a:srgbClr val="245EB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785082" y="3721500"/>
            <a:ext cx="487128" cy="379201"/>
          </a:xfrm>
          <a:custGeom>
            <a:rect b="b" l="l" r="r" t="t"/>
            <a:pathLst>
              <a:path extrusionOk="0" h="379201" w="487128">
                <a:moveTo>
                  <a:pt x="225273" y="47340"/>
                </a:moveTo>
                <a:lnTo>
                  <a:pt x="669" y="381329"/>
                </a:lnTo>
                <a:lnTo>
                  <a:pt x="487214" y="669"/>
                </a:lnTo>
                <a:close/>
              </a:path>
            </a:pathLst>
          </a:custGeom>
          <a:solidFill>
            <a:srgbClr val="1E59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785082" y="3740168"/>
            <a:ext cx="224604" cy="361700"/>
          </a:xfrm>
          <a:custGeom>
            <a:rect b="b" l="l" r="r" t="t"/>
            <a:pathLst>
              <a:path extrusionOk="0" h="361700" w="224604">
                <a:moveTo>
                  <a:pt x="94303" y="16421"/>
                </a:moveTo>
                <a:lnTo>
                  <a:pt x="192604" y="5044"/>
                </a:lnTo>
                <a:lnTo>
                  <a:pt x="197854" y="669"/>
                </a:lnTo>
                <a:lnTo>
                  <a:pt x="225273" y="28672"/>
                </a:lnTo>
                <a:lnTo>
                  <a:pt x="669" y="362661"/>
                </a:lnTo>
                <a:lnTo>
                  <a:pt x="12045" y="267569"/>
                </a:lnTo>
                <a:lnTo>
                  <a:pt x="136307" y="38589"/>
                </a:lnTo>
                <a:close/>
              </a:path>
            </a:pathLst>
          </a:custGeom>
          <a:solidFill>
            <a:srgbClr val="1B3E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" name="Google Shape;179;p8"/>
          <p:cNvSpPr/>
          <p:nvPr/>
        </p:nvSpPr>
        <p:spPr>
          <a:xfrm>
            <a:off x="426590" y="2625606"/>
            <a:ext cx="857579" cy="247939"/>
          </a:xfrm>
          <a:custGeom>
            <a:rect b="b" l="l" r="r" t="t"/>
            <a:pathLst>
              <a:path extrusionOk="0" h="247939" w="857579">
                <a:moveTo>
                  <a:pt x="226732" y="669"/>
                </a:moveTo>
                <a:lnTo>
                  <a:pt x="669" y="77968"/>
                </a:lnTo>
                <a:lnTo>
                  <a:pt x="189687" y="156434"/>
                </a:lnTo>
                <a:lnTo>
                  <a:pt x="677982" y="248317"/>
                </a:lnTo>
                <a:lnTo>
                  <a:pt x="857665" y="96053"/>
                </a:lnTo>
                <a:lnTo>
                  <a:pt x="733404" y="28380"/>
                </a:lnTo>
                <a:lnTo>
                  <a:pt x="569764" y="64842"/>
                </a:lnTo>
                <a:lnTo>
                  <a:pt x="343409" y="6503"/>
                </a:lnTo>
                <a:close/>
              </a:path>
            </a:pathLst>
          </a:custGeom>
          <a:solidFill>
            <a:srgbClr val="0D26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" name="Google Shape;180;p8"/>
          <p:cNvSpPr/>
          <p:nvPr/>
        </p:nvSpPr>
        <p:spPr>
          <a:xfrm>
            <a:off x="646235" y="3689997"/>
            <a:ext cx="542550" cy="151680"/>
          </a:xfrm>
          <a:custGeom>
            <a:rect b="b" l="l" r="r" t="t"/>
            <a:pathLst>
              <a:path extrusionOk="0" h="151680" w="542550">
                <a:moveTo>
                  <a:pt x="516384" y="669"/>
                </a:moveTo>
                <a:lnTo>
                  <a:pt x="543511" y="33630"/>
                </a:lnTo>
                <a:lnTo>
                  <a:pt x="340201" y="54341"/>
                </a:lnTo>
                <a:lnTo>
                  <a:pt x="239858" y="153516"/>
                </a:lnTo>
                <a:lnTo>
                  <a:pt x="275153" y="88760"/>
                </a:lnTo>
                <a:lnTo>
                  <a:pt x="235191" y="67759"/>
                </a:lnTo>
                <a:lnTo>
                  <a:pt x="10295" y="99553"/>
                </a:lnTo>
                <a:lnTo>
                  <a:pt x="669" y="33630"/>
                </a:lnTo>
                <a:lnTo>
                  <a:pt x="75926" y="71842"/>
                </a:lnTo>
                <a:lnTo>
                  <a:pt x="424208" y="36839"/>
                </a:lnTo>
                <a:close/>
              </a:path>
            </a:pathLst>
          </a:custGeom>
          <a:solidFill>
            <a:srgbClr val="0D26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8"/>
          <p:cNvSpPr/>
          <p:nvPr/>
        </p:nvSpPr>
        <p:spPr>
          <a:xfrm>
            <a:off x="179525" y="2889298"/>
            <a:ext cx="411288" cy="805074"/>
          </a:xfrm>
          <a:custGeom>
            <a:rect b="b" l="l" r="r" t="t"/>
            <a:pathLst>
              <a:path extrusionOk="0" h="805074" w="411288">
                <a:moveTo>
                  <a:pt x="669" y="669"/>
                </a:moveTo>
                <a:lnTo>
                  <a:pt x="273403" y="125806"/>
                </a:lnTo>
                <a:lnTo>
                  <a:pt x="412541" y="806619"/>
                </a:lnTo>
                <a:lnTo>
                  <a:pt x="176560" y="706276"/>
                </a:lnTo>
                <a:lnTo>
                  <a:pt x="34214" y="192604"/>
                </a:lnTo>
                <a:close/>
              </a:path>
            </a:pathLst>
          </a:custGeom>
          <a:solidFill>
            <a:srgbClr val="176BC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" name="Google Shape;182;p8"/>
          <p:cNvSpPr/>
          <p:nvPr/>
        </p:nvSpPr>
        <p:spPr>
          <a:xfrm>
            <a:off x="179525" y="2689779"/>
            <a:ext cx="300444" cy="323780"/>
          </a:xfrm>
          <a:custGeom>
            <a:rect b="b" l="l" r="r" t="t"/>
            <a:pathLst>
              <a:path extrusionOk="0" h="323780" w="300444">
                <a:moveTo>
                  <a:pt x="53757" y="669"/>
                </a:moveTo>
                <a:lnTo>
                  <a:pt x="302572" y="105679"/>
                </a:lnTo>
                <a:lnTo>
                  <a:pt x="273403" y="325324"/>
                </a:lnTo>
                <a:lnTo>
                  <a:pt x="669" y="200188"/>
                </a:lnTo>
                <a:close/>
              </a:path>
            </a:pathLst>
          </a:custGeom>
          <a:solidFill>
            <a:srgbClr val="3386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" name="Google Shape;183;p8"/>
          <p:cNvSpPr/>
          <p:nvPr/>
        </p:nvSpPr>
        <p:spPr>
          <a:xfrm>
            <a:off x="232613" y="2625606"/>
            <a:ext cx="968423" cy="306278"/>
          </a:xfrm>
          <a:custGeom>
            <a:rect b="b" l="l" r="r" t="t"/>
            <a:pathLst>
              <a:path extrusionOk="0" h="306278" w="968423">
                <a:moveTo>
                  <a:pt x="669" y="64842"/>
                </a:moveTo>
                <a:lnTo>
                  <a:pt x="420708" y="669"/>
                </a:lnTo>
                <a:lnTo>
                  <a:pt x="967926" y="306072"/>
                </a:lnTo>
                <a:lnTo>
                  <a:pt x="249484" y="169851"/>
                </a:lnTo>
                <a:close/>
              </a:path>
            </a:pathLst>
          </a:custGeom>
          <a:solidFill>
            <a:srgbClr val="1B3E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4" name="Google Shape;184;p8"/>
          <p:cNvSpPr/>
          <p:nvPr/>
        </p:nvSpPr>
        <p:spPr>
          <a:xfrm>
            <a:off x="652653" y="2625606"/>
            <a:ext cx="781739" cy="306278"/>
          </a:xfrm>
          <a:custGeom>
            <a:rect b="b" l="l" r="r" t="t"/>
            <a:pathLst>
              <a:path extrusionOk="0" h="306278" w="781739">
                <a:moveTo>
                  <a:pt x="782409" y="132806"/>
                </a:moveTo>
                <a:lnTo>
                  <a:pt x="599516" y="32755"/>
                </a:lnTo>
                <a:lnTo>
                  <a:pt x="507341" y="28380"/>
                </a:lnTo>
                <a:lnTo>
                  <a:pt x="343701" y="64842"/>
                </a:lnTo>
                <a:lnTo>
                  <a:pt x="117347" y="6503"/>
                </a:lnTo>
                <a:lnTo>
                  <a:pt x="669" y="669"/>
                </a:lnTo>
                <a:lnTo>
                  <a:pt x="547887" y="306072"/>
                </a:lnTo>
                <a:close/>
              </a:path>
            </a:pathLst>
          </a:custGeom>
          <a:solidFill>
            <a:srgbClr val="183C6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" name="Google Shape;185;p8"/>
          <p:cNvSpPr/>
          <p:nvPr/>
        </p:nvSpPr>
        <p:spPr>
          <a:xfrm>
            <a:off x="452259" y="2794789"/>
            <a:ext cx="799241" cy="376285"/>
          </a:xfrm>
          <a:custGeom>
            <a:rect b="b" l="l" r="r" t="t"/>
            <a:pathLst>
              <a:path extrusionOk="0" h="376285" w="799241">
                <a:moveTo>
                  <a:pt x="29838" y="669"/>
                </a:moveTo>
                <a:lnTo>
                  <a:pt x="669" y="220314"/>
                </a:lnTo>
                <a:lnTo>
                  <a:pt x="799910" y="376954"/>
                </a:lnTo>
                <a:lnTo>
                  <a:pt x="748280" y="136890"/>
                </a:lnTo>
                <a:close/>
              </a:path>
            </a:pathLst>
          </a:custGeom>
          <a:solidFill>
            <a:srgbClr val="42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" name="Google Shape;186;p8"/>
          <p:cNvSpPr/>
          <p:nvPr/>
        </p:nvSpPr>
        <p:spPr>
          <a:xfrm>
            <a:off x="1199870" y="2757744"/>
            <a:ext cx="300444" cy="414205"/>
          </a:xfrm>
          <a:custGeom>
            <a:rect b="b" l="l" r="r" t="t"/>
            <a:pathLst>
              <a:path extrusionOk="0" h="414205" w="300444">
                <a:moveTo>
                  <a:pt x="300239" y="200188"/>
                </a:moveTo>
                <a:lnTo>
                  <a:pt x="235191" y="669"/>
                </a:lnTo>
                <a:lnTo>
                  <a:pt x="669" y="173935"/>
                </a:lnTo>
                <a:lnTo>
                  <a:pt x="52299" y="413999"/>
                </a:lnTo>
                <a:close/>
              </a:path>
            </a:pathLst>
          </a:custGeom>
          <a:solidFill>
            <a:srgbClr val="176BC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Google Shape;187;p8"/>
          <p:cNvSpPr/>
          <p:nvPr/>
        </p:nvSpPr>
        <p:spPr>
          <a:xfrm>
            <a:off x="452259" y="3014434"/>
            <a:ext cx="799241" cy="679646"/>
          </a:xfrm>
          <a:custGeom>
            <a:rect b="b" l="l" r="r" t="t"/>
            <a:pathLst>
              <a:path extrusionOk="0" h="679646" w="799241">
                <a:moveTo>
                  <a:pt x="669" y="669"/>
                </a:moveTo>
                <a:lnTo>
                  <a:pt x="139807" y="681482"/>
                </a:lnTo>
                <a:lnTo>
                  <a:pt x="799910" y="157309"/>
                </a:lnTo>
                <a:close/>
              </a:path>
            </a:pathLst>
          </a:custGeom>
          <a:solidFill>
            <a:srgbClr val="3691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" name="Google Shape;188;p8"/>
          <p:cNvSpPr/>
          <p:nvPr/>
        </p:nvSpPr>
        <p:spPr>
          <a:xfrm>
            <a:off x="1251500" y="2957262"/>
            <a:ext cx="247939" cy="656311"/>
          </a:xfrm>
          <a:custGeom>
            <a:rect b="b" l="l" r="r" t="t"/>
            <a:pathLst>
              <a:path extrusionOk="0" h="656311" w="247939">
                <a:moveTo>
                  <a:pt x="248609" y="669"/>
                </a:moveTo>
                <a:lnTo>
                  <a:pt x="669" y="214481"/>
                </a:lnTo>
                <a:lnTo>
                  <a:pt x="106554" y="656980"/>
                </a:lnTo>
                <a:close/>
              </a:path>
            </a:pathLst>
          </a:custGeom>
          <a:solidFill>
            <a:srgbClr val="2049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9" name="Google Shape;189;p8"/>
          <p:cNvSpPr/>
          <p:nvPr/>
        </p:nvSpPr>
        <p:spPr>
          <a:xfrm>
            <a:off x="591397" y="3171074"/>
            <a:ext cx="767154" cy="525048"/>
          </a:xfrm>
          <a:custGeom>
            <a:rect b="b" l="l" r="r" t="t"/>
            <a:pathLst>
              <a:path extrusionOk="0" h="525048" w="767154">
                <a:moveTo>
                  <a:pt x="766657" y="443169"/>
                </a:moveTo>
                <a:lnTo>
                  <a:pt x="669" y="524843"/>
                </a:lnTo>
                <a:lnTo>
                  <a:pt x="660772" y="669"/>
                </a:lnTo>
                <a:close/>
              </a:path>
            </a:pathLst>
          </a:custGeom>
          <a:solidFill>
            <a:srgbClr val="1558B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" name="Google Shape;190;p8"/>
          <p:cNvSpPr/>
          <p:nvPr/>
        </p:nvSpPr>
        <p:spPr>
          <a:xfrm>
            <a:off x="591397" y="3613573"/>
            <a:ext cx="767154" cy="148763"/>
          </a:xfrm>
          <a:custGeom>
            <a:rect b="b" l="l" r="r" t="t"/>
            <a:pathLst>
              <a:path extrusionOk="0" h="148763" w="767154">
                <a:moveTo>
                  <a:pt x="479047" y="113263"/>
                </a:moveTo>
                <a:lnTo>
                  <a:pt x="766657" y="669"/>
                </a:lnTo>
                <a:lnTo>
                  <a:pt x="669" y="82343"/>
                </a:lnTo>
                <a:lnTo>
                  <a:pt x="130764" y="148266"/>
                </a:lnTo>
                <a:lnTo>
                  <a:pt x="281570" y="139515"/>
                </a:lnTo>
                <a:lnTo>
                  <a:pt x="287987" y="143016"/>
                </a:lnTo>
                <a:lnTo>
                  <a:pt x="386288" y="131639"/>
                </a:lnTo>
                <a:lnTo>
                  <a:pt x="391539" y="127264"/>
                </a:lnTo>
                <a:close/>
              </a:path>
            </a:pathLst>
          </a:custGeom>
          <a:solidFill>
            <a:srgbClr val="1D54A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1" name="Google Shape;191;p8"/>
          <p:cNvSpPr/>
          <p:nvPr/>
        </p:nvSpPr>
        <p:spPr>
          <a:xfrm>
            <a:off x="646235" y="3722959"/>
            <a:ext cx="274192" cy="67089"/>
          </a:xfrm>
          <a:custGeom>
            <a:rect b="b" l="l" r="r" t="t"/>
            <a:pathLst>
              <a:path extrusionOk="0" h="67089" w="274192">
                <a:moveTo>
                  <a:pt x="669" y="669"/>
                </a:moveTo>
                <a:lnTo>
                  <a:pt x="10295" y="66592"/>
                </a:lnTo>
                <a:lnTo>
                  <a:pt x="275153" y="55799"/>
                </a:lnTo>
                <a:lnTo>
                  <a:pt x="226732" y="30130"/>
                </a:lnTo>
                <a:lnTo>
                  <a:pt x="75926" y="38881"/>
                </a:lnTo>
                <a:close/>
              </a:path>
            </a:pathLst>
          </a:custGeom>
          <a:solidFill>
            <a:srgbClr val="1B3E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" name="Google Shape;192;p8"/>
          <p:cNvSpPr/>
          <p:nvPr/>
        </p:nvSpPr>
        <p:spPr>
          <a:xfrm>
            <a:off x="982267" y="3689997"/>
            <a:ext cx="288776" cy="78757"/>
          </a:xfrm>
          <a:custGeom>
            <a:rect b="b" l="l" r="r" t="t"/>
            <a:pathLst>
              <a:path extrusionOk="0" h="78757" w="288776">
                <a:moveTo>
                  <a:pt x="669" y="50840"/>
                </a:moveTo>
                <a:lnTo>
                  <a:pt x="28088" y="78843"/>
                </a:lnTo>
                <a:lnTo>
                  <a:pt x="290029" y="32172"/>
                </a:lnTo>
                <a:lnTo>
                  <a:pt x="180352" y="669"/>
                </a:lnTo>
                <a:lnTo>
                  <a:pt x="88177" y="36839"/>
                </a:lnTo>
                <a:close/>
              </a:path>
            </a:pathLst>
          </a:custGeom>
          <a:solidFill>
            <a:srgbClr val="183C6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655861" y="3778089"/>
            <a:ext cx="265441" cy="329613"/>
          </a:xfrm>
          <a:custGeom>
            <a:rect b="b" l="l" r="r" t="t"/>
            <a:pathLst>
              <a:path extrusionOk="0" h="329613" w="265441">
                <a:moveTo>
                  <a:pt x="669" y="11462"/>
                </a:moveTo>
                <a:lnTo>
                  <a:pt x="86719" y="330283"/>
                </a:lnTo>
                <a:lnTo>
                  <a:pt x="265527" y="669"/>
                </a:lnTo>
                <a:close/>
              </a:path>
            </a:pathLst>
          </a:custGeom>
          <a:solidFill>
            <a:srgbClr val="245EB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" name="Google Shape;194;p8"/>
          <p:cNvSpPr/>
          <p:nvPr/>
        </p:nvSpPr>
        <p:spPr>
          <a:xfrm>
            <a:off x="785082" y="3721500"/>
            <a:ext cx="487128" cy="379201"/>
          </a:xfrm>
          <a:custGeom>
            <a:rect b="b" l="l" r="r" t="t"/>
            <a:pathLst>
              <a:path extrusionOk="0" h="379201" w="487128">
                <a:moveTo>
                  <a:pt x="225273" y="47340"/>
                </a:moveTo>
                <a:lnTo>
                  <a:pt x="669" y="381329"/>
                </a:lnTo>
                <a:lnTo>
                  <a:pt x="487214" y="669"/>
                </a:lnTo>
                <a:close/>
              </a:path>
            </a:pathLst>
          </a:custGeom>
          <a:solidFill>
            <a:srgbClr val="1E59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8"/>
          <p:cNvSpPr/>
          <p:nvPr/>
        </p:nvSpPr>
        <p:spPr>
          <a:xfrm>
            <a:off x="785082" y="3740168"/>
            <a:ext cx="224604" cy="361700"/>
          </a:xfrm>
          <a:custGeom>
            <a:rect b="b" l="l" r="r" t="t"/>
            <a:pathLst>
              <a:path extrusionOk="0" h="361700" w="224604">
                <a:moveTo>
                  <a:pt x="94303" y="16421"/>
                </a:moveTo>
                <a:lnTo>
                  <a:pt x="192604" y="5044"/>
                </a:lnTo>
                <a:lnTo>
                  <a:pt x="197854" y="669"/>
                </a:lnTo>
                <a:lnTo>
                  <a:pt x="225273" y="28672"/>
                </a:lnTo>
                <a:lnTo>
                  <a:pt x="669" y="362661"/>
                </a:lnTo>
                <a:lnTo>
                  <a:pt x="12045" y="267569"/>
                </a:lnTo>
                <a:lnTo>
                  <a:pt x="136307" y="38589"/>
                </a:lnTo>
                <a:close/>
              </a:path>
            </a:pathLst>
          </a:custGeom>
          <a:solidFill>
            <a:srgbClr val="1B3E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" name="Google Shape;196;p8"/>
          <p:cNvSpPr/>
          <p:nvPr/>
        </p:nvSpPr>
        <p:spPr>
          <a:xfrm>
            <a:off x="426590" y="2625606"/>
            <a:ext cx="857579" cy="247939"/>
          </a:xfrm>
          <a:custGeom>
            <a:rect b="b" l="l" r="r" t="t"/>
            <a:pathLst>
              <a:path extrusionOk="0" h="247939" w="857579">
                <a:moveTo>
                  <a:pt x="226732" y="669"/>
                </a:moveTo>
                <a:lnTo>
                  <a:pt x="669" y="77968"/>
                </a:lnTo>
                <a:lnTo>
                  <a:pt x="189687" y="156434"/>
                </a:lnTo>
                <a:lnTo>
                  <a:pt x="677982" y="248317"/>
                </a:lnTo>
                <a:lnTo>
                  <a:pt x="857665" y="96053"/>
                </a:lnTo>
                <a:lnTo>
                  <a:pt x="733404" y="28380"/>
                </a:lnTo>
                <a:lnTo>
                  <a:pt x="569764" y="64842"/>
                </a:lnTo>
                <a:lnTo>
                  <a:pt x="343409" y="6503"/>
                </a:lnTo>
                <a:close/>
              </a:path>
            </a:pathLst>
          </a:custGeom>
          <a:solidFill>
            <a:srgbClr val="0D26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8"/>
          <p:cNvSpPr/>
          <p:nvPr/>
        </p:nvSpPr>
        <p:spPr>
          <a:xfrm>
            <a:off x="646235" y="3689997"/>
            <a:ext cx="542550" cy="151680"/>
          </a:xfrm>
          <a:custGeom>
            <a:rect b="b" l="l" r="r" t="t"/>
            <a:pathLst>
              <a:path extrusionOk="0" h="151680" w="542550">
                <a:moveTo>
                  <a:pt x="516384" y="669"/>
                </a:moveTo>
                <a:lnTo>
                  <a:pt x="543511" y="33630"/>
                </a:lnTo>
                <a:lnTo>
                  <a:pt x="340201" y="54341"/>
                </a:lnTo>
                <a:lnTo>
                  <a:pt x="239858" y="153516"/>
                </a:lnTo>
                <a:lnTo>
                  <a:pt x="275153" y="88760"/>
                </a:lnTo>
                <a:lnTo>
                  <a:pt x="235191" y="67759"/>
                </a:lnTo>
                <a:lnTo>
                  <a:pt x="10295" y="99553"/>
                </a:lnTo>
                <a:lnTo>
                  <a:pt x="669" y="33630"/>
                </a:lnTo>
                <a:lnTo>
                  <a:pt x="75926" y="71842"/>
                </a:lnTo>
                <a:lnTo>
                  <a:pt x="424208" y="36839"/>
                </a:lnTo>
                <a:close/>
              </a:path>
            </a:pathLst>
          </a:custGeom>
          <a:solidFill>
            <a:srgbClr val="0D26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179525" y="2889298"/>
            <a:ext cx="411288" cy="805074"/>
          </a:xfrm>
          <a:custGeom>
            <a:rect b="b" l="l" r="r" t="t"/>
            <a:pathLst>
              <a:path extrusionOk="0" h="805074" w="411288">
                <a:moveTo>
                  <a:pt x="669" y="669"/>
                </a:moveTo>
                <a:lnTo>
                  <a:pt x="273403" y="125806"/>
                </a:lnTo>
                <a:lnTo>
                  <a:pt x="412541" y="806619"/>
                </a:lnTo>
                <a:lnTo>
                  <a:pt x="176560" y="706276"/>
                </a:lnTo>
                <a:lnTo>
                  <a:pt x="34214" y="192604"/>
                </a:lnTo>
                <a:close/>
              </a:path>
            </a:pathLst>
          </a:custGeom>
          <a:solidFill>
            <a:srgbClr val="176BC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8"/>
          <p:cNvSpPr/>
          <p:nvPr/>
        </p:nvSpPr>
        <p:spPr>
          <a:xfrm>
            <a:off x="179525" y="2689779"/>
            <a:ext cx="300444" cy="323780"/>
          </a:xfrm>
          <a:custGeom>
            <a:rect b="b" l="l" r="r" t="t"/>
            <a:pathLst>
              <a:path extrusionOk="0" h="323780" w="300444">
                <a:moveTo>
                  <a:pt x="53757" y="669"/>
                </a:moveTo>
                <a:lnTo>
                  <a:pt x="302572" y="105679"/>
                </a:lnTo>
                <a:lnTo>
                  <a:pt x="273403" y="325324"/>
                </a:lnTo>
                <a:lnTo>
                  <a:pt x="669" y="200188"/>
                </a:lnTo>
                <a:close/>
              </a:path>
            </a:pathLst>
          </a:custGeom>
          <a:solidFill>
            <a:srgbClr val="3386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00" name="Google Shape;200;p8"/>
          <p:cNvGrpSpPr/>
          <p:nvPr/>
        </p:nvGrpSpPr>
        <p:grpSpPr>
          <a:xfrm rot="-6162877">
            <a:off x="1608369" y="2305128"/>
            <a:ext cx="193396" cy="927607"/>
            <a:chOff x="977192" y="2785455"/>
            <a:chExt cx="193392" cy="927586"/>
          </a:xfrm>
        </p:grpSpPr>
        <p:sp>
          <p:nvSpPr>
            <p:cNvPr id="201" name="Google Shape;201;p8"/>
            <p:cNvSpPr/>
            <p:nvPr/>
          </p:nvSpPr>
          <p:spPr>
            <a:xfrm>
              <a:off x="999944" y="2785455"/>
              <a:ext cx="75840" cy="495879"/>
            </a:xfrm>
            <a:custGeom>
              <a:rect b="b" l="l" r="r" t="t"/>
              <a:pathLst>
                <a:path extrusionOk="0" h="495879" w="75840">
                  <a:moveTo>
                    <a:pt x="669" y="669"/>
                  </a:moveTo>
                  <a:lnTo>
                    <a:pt x="77968" y="470296"/>
                  </a:lnTo>
                  <a:lnTo>
                    <a:pt x="57549" y="498007"/>
                  </a:lnTo>
                  <a:close/>
                </a:path>
              </a:pathLst>
            </a:custGeom>
            <a:solidFill>
              <a:srgbClr val="1B3E6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1056824" y="3255082"/>
              <a:ext cx="113760" cy="457959"/>
            </a:xfrm>
            <a:custGeom>
              <a:rect b="b" l="l" r="r" t="t"/>
              <a:pathLst>
                <a:path extrusionOk="0" h="457959" w="113760">
                  <a:moveTo>
                    <a:pt x="114430" y="460087"/>
                  </a:moveTo>
                  <a:lnTo>
                    <a:pt x="21088" y="669"/>
                  </a:lnTo>
                  <a:lnTo>
                    <a:pt x="669" y="28380"/>
                  </a:lnTo>
                  <a:close/>
                </a:path>
              </a:pathLst>
            </a:custGeom>
            <a:solidFill>
              <a:srgbClr val="2049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977192" y="2785455"/>
              <a:ext cx="192517" cy="927586"/>
            </a:xfrm>
            <a:custGeom>
              <a:rect b="b" l="l" r="r" t="t"/>
              <a:pathLst>
                <a:path extrusionOk="0" h="927586" w="192517">
                  <a:moveTo>
                    <a:pt x="669" y="507341"/>
                  </a:moveTo>
                  <a:lnTo>
                    <a:pt x="194062" y="929714"/>
                  </a:lnTo>
                  <a:lnTo>
                    <a:pt x="80301" y="498007"/>
                  </a:lnTo>
                  <a:lnTo>
                    <a:pt x="23421" y="669"/>
                  </a:lnTo>
                  <a:close/>
                </a:path>
              </a:pathLst>
            </a:custGeom>
            <a:solidFill>
              <a:srgbClr val="176BC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999944" y="2785455"/>
              <a:ext cx="75840" cy="495879"/>
            </a:xfrm>
            <a:custGeom>
              <a:rect b="b" l="l" r="r" t="t"/>
              <a:pathLst>
                <a:path extrusionOk="0" h="495879" w="75840">
                  <a:moveTo>
                    <a:pt x="669" y="669"/>
                  </a:moveTo>
                  <a:lnTo>
                    <a:pt x="77968" y="470296"/>
                  </a:lnTo>
                  <a:lnTo>
                    <a:pt x="57549" y="498007"/>
                  </a:lnTo>
                  <a:close/>
                </a:path>
              </a:pathLst>
            </a:custGeom>
            <a:solidFill>
              <a:srgbClr val="1B3E6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1056824" y="3255082"/>
              <a:ext cx="113760" cy="457959"/>
            </a:xfrm>
            <a:custGeom>
              <a:rect b="b" l="l" r="r" t="t"/>
              <a:pathLst>
                <a:path extrusionOk="0" h="457959" w="113760">
                  <a:moveTo>
                    <a:pt x="114430" y="460087"/>
                  </a:moveTo>
                  <a:lnTo>
                    <a:pt x="21088" y="669"/>
                  </a:lnTo>
                  <a:lnTo>
                    <a:pt x="669" y="28380"/>
                  </a:lnTo>
                  <a:close/>
                </a:path>
              </a:pathLst>
            </a:custGeom>
            <a:solidFill>
              <a:srgbClr val="2049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977192" y="2785455"/>
              <a:ext cx="192517" cy="927586"/>
            </a:xfrm>
            <a:custGeom>
              <a:rect b="b" l="l" r="r" t="t"/>
              <a:pathLst>
                <a:path extrusionOk="0" h="927586" w="192517">
                  <a:moveTo>
                    <a:pt x="669" y="507341"/>
                  </a:moveTo>
                  <a:lnTo>
                    <a:pt x="194062" y="929714"/>
                  </a:lnTo>
                  <a:lnTo>
                    <a:pt x="80301" y="498007"/>
                  </a:lnTo>
                  <a:lnTo>
                    <a:pt x="23421" y="669"/>
                  </a:lnTo>
                  <a:close/>
                </a:path>
              </a:pathLst>
            </a:custGeom>
            <a:solidFill>
              <a:srgbClr val="176BC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999944" y="2785455"/>
              <a:ext cx="75840" cy="495879"/>
            </a:xfrm>
            <a:custGeom>
              <a:rect b="b" l="l" r="r" t="t"/>
              <a:pathLst>
                <a:path extrusionOk="0" h="495879" w="75840">
                  <a:moveTo>
                    <a:pt x="669" y="669"/>
                  </a:moveTo>
                  <a:lnTo>
                    <a:pt x="77968" y="470296"/>
                  </a:lnTo>
                  <a:lnTo>
                    <a:pt x="57549" y="498007"/>
                  </a:lnTo>
                  <a:close/>
                </a:path>
              </a:pathLst>
            </a:custGeom>
            <a:solidFill>
              <a:srgbClr val="1B3E6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1056824" y="3255082"/>
              <a:ext cx="113760" cy="457959"/>
            </a:xfrm>
            <a:custGeom>
              <a:rect b="b" l="l" r="r" t="t"/>
              <a:pathLst>
                <a:path extrusionOk="0" h="457959" w="113760">
                  <a:moveTo>
                    <a:pt x="114430" y="460087"/>
                  </a:moveTo>
                  <a:lnTo>
                    <a:pt x="21088" y="669"/>
                  </a:lnTo>
                  <a:lnTo>
                    <a:pt x="669" y="28380"/>
                  </a:lnTo>
                  <a:close/>
                </a:path>
              </a:pathLst>
            </a:custGeom>
            <a:solidFill>
              <a:srgbClr val="2049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977192" y="2785455"/>
              <a:ext cx="192517" cy="927586"/>
            </a:xfrm>
            <a:custGeom>
              <a:rect b="b" l="l" r="r" t="t"/>
              <a:pathLst>
                <a:path extrusionOk="0" h="927586" w="192517">
                  <a:moveTo>
                    <a:pt x="669" y="507341"/>
                  </a:moveTo>
                  <a:lnTo>
                    <a:pt x="194062" y="929714"/>
                  </a:lnTo>
                  <a:lnTo>
                    <a:pt x="80301" y="498007"/>
                  </a:lnTo>
                  <a:lnTo>
                    <a:pt x="23421" y="669"/>
                  </a:lnTo>
                  <a:close/>
                </a:path>
              </a:pathLst>
            </a:custGeom>
            <a:solidFill>
              <a:srgbClr val="176BC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10" name="Google Shape;210;p8"/>
          <p:cNvSpPr/>
          <p:nvPr/>
        </p:nvSpPr>
        <p:spPr>
          <a:xfrm>
            <a:off x="232613" y="2625606"/>
            <a:ext cx="968423" cy="306278"/>
          </a:xfrm>
          <a:custGeom>
            <a:rect b="b" l="l" r="r" t="t"/>
            <a:pathLst>
              <a:path extrusionOk="0" h="306278" w="968423">
                <a:moveTo>
                  <a:pt x="669" y="64842"/>
                </a:moveTo>
                <a:lnTo>
                  <a:pt x="420708" y="669"/>
                </a:lnTo>
                <a:lnTo>
                  <a:pt x="967926" y="306072"/>
                </a:lnTo>
                <a:lnTo>
                  <a:pt x="249484" y="169851"/>
                </a:lnTo>
                <a:close/>
              </a:path>
            </a:pathLst>
          </a:custGeom>
          <a:solidFill>
            <a:srgbClr val="1B3E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p8"/>
          <p:cNvSpPr/>
          <p:nvPr/>
        </p:nvSpPr>
        <p:spPr>
          <a:xfrm>
            <a:off x="652653" y="2625606"/>
            <a:ext cx="781739" cy="306278"/>
          </a:xfrm>
          <a:custGeom>
            <a:rect b="b" l="l" r="r" t="t"/>
            <a:pathLst>
              <a:path extrusionOk="0" h="306278" w="781739">
                <a:moveTo>
                  <a:pt x="782409" y="132806"/>
                </a:moveTo>
                <a:lnTo>
                  <a:pt x="599516" y="32755"/>
                </a:lnTo>
                <a:lnTo>
                  <a:pt x="507341" y="28380"/>
                </a:lnTo>
                <a:lnTo>
                  <a:pt x="343701" y="64842"/>
                </a:lnTo>
                <a:lnTo>
                  <a:pt x="117347" y="6503"/>
                </a:lnTo>
                <a:lnTo>
                  <a:pt x="669" y="669"/>
                </a:lnTo>
                <a:lnTo>
                  <a:pt x="547887" y="306072"/>
                </a:lnTo>
                <a:close/>
              </a:path>
            </a:pathLst>
          </a:custGeom>
          <a:solidFill>
            <a:srgbClr val="183C6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8"/>
          <p:cNvSpPr/>
          <p:nvPr/>
        </p:nvSpPr>
        <p:spPr>
          <a:xfrm>
            <a:off x="452259" y="2794789"/>
            <a:ext cx="799241" cy="376285"/>
          </a:xfrm>
          <a:custGeom>
            <a:rect b="b" l="l" r="r" t="t"/>
            <a:pathLst>
              <a:path extrusionOk="0" h="376285" w="799241">
                <a:moveTo>
                  <a:pt x="29838" y="669"/>
                </a:moveTo>
                <a:lnTo>
                  <a:pt x="669" y="220314"/>
                </a:lnTo>
                <a:lnTo>
                  <a:pt x="799910" y="376954"/>
                </a:lnTo>
                <a:lnTo>
                  <a:pt x="748280" y="136890"/>
                </a:lnTo>
                <a:close/>
              </a:path>
            </a:pathLst>
          </a:custGeom>
          <a:solidFill>
            <a:srgbClr val="42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8"/>
          <p:cNvSpPr/>
          <p:nvPr/>
        </p:nvSpPr>
        <p:spPr>
          <a:xfrm>
            <a:off x="1199870" y="2757744"/>
            <a:ext cx="300444" cy="414205"/>
          </a:xfrm>
          <a:custGeom>
            <a:rect b="b" l="l" r="r" t="t"/>
            <a:pathLst>
              <a:path extrusionOk="0" h="414205" w="300444">
                <a:moveTo>
                  <a:pt x="300239" y="200188"/>
                </a:moveTo>
                <a:lnTo>
                  <a:pt x="235191" y="669"/>
                </a:lnTo>
                <a:lnTo>
                  <a:pt x="669" y="173935"/>
                </a:lnTo>
                <a:lnTo>
                  <a:pt x="52299" y="413999"/>
                </a:lnTo>
                <a:close/>
              </a:path>
            </a:pathLst>
          </a:custGeom>
          <a:solidFill>
            <a:srgbClr val="176BC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" name="Google Shape;214;p8"/>
          <p:cNvSpPr/>
          <p:nvPr/>
        </p:nvSpPr>
        <p:spPr>
          <a:xfrm>
            <a:off x="452259" y="3014434"/>
            <a:ext cx="799241" cy="679646"/>
          </a:xfrm>
          <a:custGeom>
            <a:rect b="b" l="l" r="r" t="t"/>
            <a:pathLst>
              <a:path extrusionOk="0" h="679646" w="799241">
                <a:moveTo>
                  <a:pt x="669" y="669"/>
                </a:moveTo>
                <a:lnTo>
                  <a:pt x="139807" y="681482"/>
                </a:lnTo>
                <a:lnTo>
                  <a:pt x="799910" y="157309"/>
                </a:lnTo>
                <a:close/>
              </a:path>
            </a:pathLst>
          </a:custGeom>
          <a:solidFill>
            <a:srgbClr val="3691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8"/>
          <p:cNvSpPr/>
          <p:nvPr/>
        </p:nvSpPr>
        <p:spPr>
          <a:xfrm>
            <a:off x="1251500" y="2957262"/>
            <a:ext cx="247939" cy="656311"/>
          </a:xfrm>
          <a:custGeom>
            <a:rect b="b" l="l" r="r" t="t"/>
            <a:pathLst>
              <a:path extrusionOk="0" h="656311" w="247939">
                <a:moveTo>
                  <a:pt x="248609" y="669"/>
                </a:moveTo>
                <a:lnTo>
                  <a:pt x="669" y="214481"/>
                </a:lnTo>
                <a:lnTo>
                  <a:pt x="106554" y="656980"/>
                </a:lnTo>
                <a:close/>
              </a:path>
            </a:pathLst>
          </a:custGeom>
          <a:solidFill>
            <a:srgbClr val="2049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6" name="Google Shape;216;p8"/>
          <p:cNvSpPr/>
          <p:nvPr/>
        </p:nvSpPr>
        <p:spPr>
          <a:xfrm>
            <a:off x="591397" y="3171074"/>
            <a:ext cx="767154" cy="525048"/>
          </a:xfrm>
          <a:custGeom>
            <a:rect b="b" l="l" r="r" t="t"/>
            <a:pathLst>
              <a:path extrusionOk="0" h="525048" w="767154">
                <a:moveTo>
                  <a:pt x="766657" y="443169"/>
                </a:moveTo>
                <a:lnTo>
                  <a:pt x="669" y="524843"/>
                </a:lnTo>
                <a:lnTo>
                  <a:pt x="660772" y="669"/>
                </a:lnTo>
                <a:close/>
              </a:path>
            </a:pathLst>
          </a:custGeom>
          <a:solidFill>
            <a:srgbClr val="1558B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" name="Google Shape;217;p8"/>
          <p:cNvSpPr/>
          <p:nvPr/>
        </p:nvSpPr>
        <p:spPr>
          <a:xfrm>
            <a:off x="591397" y="3613573"/>
            <a:ext cx="767154" cy="148763"/>
          </a:xfrm>
          <a:custGeom>
            <a:rect b="b" l="l" r="r" t="t"/>
            <a:pathLst>
              <a:path extrusionOk="0" h="148763" w="767154">
                <a:moveTo>
                  <a:pt x="479047" y="113263"/>
                </a:moveTo>
                <a:lnTo>
                  <a:pt x="766657" y="669"/>
                </a:lnTo>
                <a:lnTo>
                  <a:pt x="669" y="82343"/>
                </a:lnTo>
                <a:lnTo>
                  <a:pt x="130764" y="148266"/>
                </a:lnTo>
                <a:lnTo>
                  <a:pt x="281570" y="139515"/>
                </a:lnTo>
                <a:lnTo>
                  <a:pt x="287987" y="143016"/>
                </a:lnTo>
                <a:lnTo>
                  <a:pt x="386288" y="131639"/>
                </a:lnTo>
                <a:lnTo>
                  <a:pt x="391539" y="127264"/>
                </a:lnTo>
                <a:close/>
              </a:path>
            </a:pathLst>
          </a:custGeom>
          <a:solidFill>
            <a:srgbClr val="1D54A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8" name="Google Shape;218;p8"/>
          <p:cNvSpPr/>
          <p:nvPr/>
        </p:nvSpPr>
        <p:spPr>
          <a:xfrm>
            <a:off x="646235" y="3722959"/>
            <a:ext cx="274192" cy="67089"/>
          </a:xfrm>
          <a:custGeom>
            <a:rect b="b" l="l" r="r" t="t"/>
            <a:pathLst>
              <a:path extrusionOk="0" h="67089" w="274192">
                <a:moveTo>
                  <a:pt x="669" y="669"/>
                </a:moveTo>
                <a:lnTo>
                  <a:pt x="10295" y="66592"/>
                </a:lnTo>
                <a:lnTo>
                  <a:pt x="275153" y="55799"/>
                </a:lnTo>
                <a:lnTo>
                  <a:pt x="226732" y="30130"/>
                </a:lnTo>
                <a:lnTo>
                  <a:pt x="75926" y="38881"/>
                </a:lnTo>
                <a:close/>
              </a:path>
            </a:pathLst>
          </a:custGeom>
          <a:solidFill>
            <a:srgbClr val="1B3E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8"/>
          <p:cNvSpPr/>
          <p:nvPr/>
        </p:nvSpPr>
        <p:spPr>
          <a:xfrm>
            <a:off x="982267" y="3689997"/>
            <a:ext cx="288776" cy="78757"/>
          </a:xfrm>
          <a:custGeom>
            <a:rect b="b" l="l" r="r" t="t"/>
            <a:pathLst>
              <a:path extrusionOk="0" h="78757" w="288776">
                <a:moveTo>
                  <a:pt x="669" y="50840"/>
                </a:moveTo>
                <a:lnTo>
                  <a:pt x="28088" y="78843"/>
                </a:lnTo>
                <a:lnTo>
                  <a:pt x="290029" y="32172"/>
                </a:lnTo>
                <a:lnTo>
                  <a:pt x="180352" y="669"/>
                </a:lnTo>
                <a:lnTo>
                  <a:pt x="88177" y="36839"/>
                </a:lnTo>
                <a:close/>
              </a:path>
            </a:pathLst>
          </a:custGeom>
          <a:solidFill>
            <a:srgbClr val="183C6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0" name="Google Shape;220;p8"/>
          <p:cNvSpPr/>
          <p:nvPr/>
        </p:nvSpPr>
        <p:spPr>
          <a:xfrm>
            <a:off x="655861" y="3778089"/>
            <a:ext cx="265441" cy="329613"/>
          </a:xfrm>
          <a:custGeom>
            <a:rect b="b" l="l" r="r" t="t"/>
            <a:pathLst>
              <a:path extrusionOk="0" h="329613" w="265441">
                <a:moveTo>
                  <a:pt x="669" y="11462"/>
                </a:moveTo>
                <a:lnTo>
                  <a:pt x="86719" y="330283"/>
                </a:lnTo>
                <a:lnTo>
                  <a:pt x="265527" y="669"/>
                </a:lnTo>
                <a:close/>
              </a:path>
            </a:pathLst>
          </a:custGeom>
          <a:solidFill>
            <a:srgbClr val="245EB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1" name="Google Shape;221;p8"/>
          <p:cNvSpPr/>
          <p:nvPr/>
        </p:nvSpPr>
        <p:spPr>
          <a:xfrm>
            <a:off x="785082" y="3721500"/>
            <a:ext cx="487128" cy="379201"/>
          </a:xfrm>
          <a:custGeom>
            <a:rect b="b" l="l" r="r" t="t"/>
            <a:pathLst>
              <a:path extrusionOk="0" h="379201" w="487128">
                <a:moveTo>
                  <a:pt x="225273" y="47340"/>
                </a:moveTo>
                <a:lnTo>
                  <a:pt x="669" y="381329"/>
                </a:lnTo>
                <a:lnTo>
                  <a:pt x="487214" y="669"/>
                </a:lnTo>
                <a:close/>
              </a:path>
            </a:pathLst>
          </a:custGeom>
          <a:solidFill>
            <a:srgbClr val="1E59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2" name="Google Shape;222;p8"/>
          <p:cNvSpPr/>
          <p:nvPr/>
        </p:nvSpPr>
        <p:spPr>
          <a:xfrm>
            <a:off x="785082" y="3740168"/>
            <a:ext cx="224604" cy="361700"/>
          </a:xfrm>
          <a:custGeom>
            <a:rect b="b" l="l" r="r" t="t"/>
            <a:pathLst>
              <a:path extrusionOk="0" h="361700" w="224604">
                <a:moveTo>
                  <a:pt x="94303" y="16421"/>
                </a:moveTo>
                <a:lnTo>
                  <a:pt x="192604" y="5044"/>
                </a:lnTo>
                <a:lnTo>
                  <a:pt x="197854" y="669"/>
                </a:lnTo>
                <a:lnTo>
                  <a:pt x="225273" y="28672"/>
                </a:lnTo>
                <a:lnTo>
                  <a:pt x="669" y="362661"/>
                </a:lnTo>
                <a:lnTo>
                  <a:pt x="12045" y="267569"/>
                </a:lnTo>
                <a:lnTo>
                  <a:pt x="136307" y="38589"/>
                </a:lnTo>
                <a:close/>
              </a:path>
            </a:pathLst>
          </a:custGeom>
          <a:solidFill>
            <a:srgbClr val="1B3E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23" name="Google Shape;223;p8"/>
          <p:cNvGrpSpPr/>
          <p:nvPr/>
        </p:nvGrpSpPr>
        <p:grpSpPr>
          <a:xfrm rot="-767799">
            <a:off x="158432" y="1701763"/>
            <a:ext cx="1284377" cy="937248"/>
            <a:chOff x="-192500" y="1753442"/>
            <a:chExt cx="1284327" cy="937212"/>
          </a:xfrm>
        </p:grpSpPr>
        <p:sp>
          <p:nvSpPr>
            <p:cNvPr id="224" name="Google Shape;224;p8"/>
            <p:cNvSpPr/>
            <p:nvPr/>
          </p:nvSpPr>
          <p:spPr>
            <a:xfrm>
              <a:off x="-115785" y="1927875"/>
              <a:ext cx="1053014" cy="676729"/>
            </a:xfrm>
            <a:custGeom>
              <a:rect b="b" l="l" r="r" t="t"/>
              <a:pathLst>
                <a:path extrusionOk="0" h="676729" w="1053014">
                  <a:moveTo>
                    <a:pt x="669" y="498007"/>
                  </a:moveTo>
                  <a:lnTo>
                    <a:pt x="337575" y="669"/>
                  </a:lnTo>
                  <a:lnTo>
                    <a:pt x="1055142" y="114430"/>
                  </a:lnTo>
                  <a:lnTo>
                    <a:pt x="942840" y="677399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826386" y="2041635"/>
              <a:ext cx="265441" cy="562969"/>
            </a:xfrm>
            <a:custGeom>
              <a:rect b="b" l="l" r="r" t="t"/>
              <a:pathLst>
                <a:path extrusionOk="0" h="562969" w="265441">
                  <a:moveTo>
                    <a:pt x="267569" y="524843"/>
                  </a:moveTo>
                  <a:lnTo>
                    <a:pt x="112971" y="669"/>
                  </a:lnTo>
                  <a:lnTo>
                    <a:pt x="669" y="56363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221122" y="1891413"/>
              <a:ext cx="717566" cy="148763"/>
            </a:xfrm>
            <a:custGeom>
              <a:rect b="b" l="l" r="r" t="t"/>
              <a:pathLst>
                <a:path extrusionOk="0" h="148763" w="717566">
                  <a:moveTo>
                    <a:pt x="174227" y="669"/>
                  </a:moveTo>
                  <a:lnTo>
                    <a:pt x="669" y="37131"/>
                  </a:lnTo>
                  <a:lnTo>
                    <a:pt x="718236" y="150891"/>
                  </a:lnTo>
                  <a:close/>
                </a:path>
              </a:pathLst>
            </a:custGeom>
            <a:solidFill>
              <a:srgbClr val="4789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15492" y="1836283"/>
              <a:ext cx="61255" cy="134179"/>
            </a:xfrm>
            <a:custGeom>
              <a:rect b="b" l="l" r="r" t="t"/>
              <a:pathLst>
                <a:path extrusionOk="0" h="134179" w="61255">
                  <a:moveTo>
                    <a:pt x="669" y="669"/>
                  </a:moveTo>
                  <a:lnTo>
                    <a:pt x="63383" y="134265"/>
                  </a:lnTo>
                  <a:lnTo>
                    <a:pt x="31880" y="125514"/>
                  </a:lnTo>
                  <a:close/>
                </a:path>
              </a:pathLst>
            </a:custGeom>
            <a:solidFill>
              <a:srgbClr val="369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615492" y="1836283"/>
              <a:ext cx="32086" cy="125428"/>
            </a:xfrm>
            <a:custGeom>
              <a:rect b="b" l="l" r="r" t="t"/>
              <a:pathLst>
                <a:path extrusionOk="0" h="125428" w="32086">
                  <a:moveTo>
                    <a:pt x="7961" y="118805"/>
                  </a:moveTo>
                  <a:lnTo>
                    <a:pt x="669" y="669"/>
                  </a:lnTo>
                  <a:lnTo>
                    <a:pt x="31880" y="125514"/>
                  </a:lnTo>
                  <a:close/>
                </a:path>
              </a:pathLst>
            </a:custGeom>
            <a:solidFill>
              <a:srgbClr val="176BC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-30610" y="1753442"/>
              <a:ext cx="175016" cy="329613"/>
            </a:xfrm>
            <a:custGeom>
              <a:rect b="b" l="l" r="r" t="t"/>
              <a:pathLst>
                <a:path extrusionOk="0" h="329613" w="175016">
                  <a:moveTo>
                    <a:pt x="156725" y="669"/>
                  </a:moveTo>
                  <a:lnTo>
                    <a:pt x="175685" y="232857"/>
                  </a:lnTo>
                  <a:lnTo>
                    <a:pt x="136890" y="262318"/>
                  </a:lnTo>
                  <a:lnTo>
                    <a:pt x="110054" y="298197"/>
                  </a:lnTo>
                  <a:lnTo>
                    <a:pt x="669" y="329116"/>
                  </a:lnTo>
                  <a:close/>
                </a:path>
              </a:pathLst>
            </a:custGeom>
            <a:solidFill>
              <a:srgbClr val="176BC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125446" y="1753442"/>
              <a:ext cx="32086" cy="233355"/>
            </a:xfrm>
            <a:custGeom>
              <a:rect b="b" l="l" r="r" t="t"/>
              <a:pathLst>
                <a:path extrusionOk="0" h="233355" w="32086">
                  <a:moveTo>
                    <a:pt x="33630" y="222356"/>
                  </a:moveTo>
                  <a:lnTo>
                    <a:pt x="669" y="669"/>
                  </a:lnTo>
                  <a:lnTo>
                    <a:pt x="19629" y="232857"/>
                  </a:lnTo>
                  <a:close/>
                </a:path>
              </a:pathLst>
            </a:custGeom>
            <a:solidFill>
              <a:srgbClr val="369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-30610" y="2050970"/>
              <a:ext cx="107926" cy="64172"/>
            </a:xfrm>
            <a:custGeom>
              <a:rect b="b" l="l" r="r" t="t"/>
              <a:pathLst>
                <a:path extrusionOk="0" h="64172" w="107926">
                  <a:moveTo>
                    <a:pt x="669" y="31589"/>
                  </a:moveTo>
                  <a:lnTo>
                    <a:pt x="21963" y="64842"/>
                  </a:lnTo>
                  <a:lnTo>
                    <a:pt x="48799" y="59591"/>
                  </a:lnTo>
                  <a:lnTo>
                    <a:pt x="110054" y="669"/>
                  </a:lnTo>
                  <a:close/>
                </a:path>
              </a:pathLst>
            </a:custGeom>
            <a:solidFill>
              <a:srgbClr val="1B3E6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-192500" y="1927875"/>
              <a:ext cx="414205" cy="460876"/>
            </a:xfrm>
            <a:custGeom>
              <a:rect b="b" l="l" r="r" t="t"/>
              <a:pathLst>
                <a:path extrusionOk="0" h="460876" w="414205">
                  <a:moveTo>
                    <a:pt x="414291" y="669"/>
                  </a:moveTo>
                  <a:lnTo>
                    <a:pt x="298780" y="87885"/>
                  </a:lnTo>
                  <a:lnTo>
                    <a:pt x="271944" y="123764"/>
                  </a:lnTo>
                  <a:lnTo>
                    <a:pt x="210689" y="182686"/>
                  </a:lnTo>
                  <a:lnTo>
                    <a:pt x="197271" y="185311"/>
                  </a:lnTo>
                  <a:lnTo>
                    <a:pt x="669" y="461254"/>
                  </a:lnTo>
                  <a:close/>
                </a:path>
              </a:pathLst>
            </a:custGeom>
            <a:solidFill>
              <a:srgbClr val="1558B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-192500" y="1927875"/>
              <a:ext cx="414205" cy="495879"/>
            </a:xfrm>
            <a:custGeom>
              <a:rect b="b" l="l" r="r" t="t"/>
              <a:pathLst>
                <a:path extrusionOk="0" h="495879" w="414205">
                  <a:moveTo>
                    <a:pt x="77385" y="498007"/>
                  </a:moveTo>
                  <a:lnTo>
                    <a:pt x="669" y="461254"/>
                  </a:lnTo>
                  <a:lnTo>
                    <a:pt x="414291" y="669"/>
                  </a:lnTo>
                  <a:close/>
                </a:path>
              </a:pathLst>
            </a:custGeom>
            <a:solidFill>
              <a:srgbClr val="176BC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-115785" y="2425213"/>
              <a:ext cx="1207612" cy="265441"/>
            </a:xfrm>
            <a:custGeom>
              <a:rect b="b" l="l" r="r" t="t"/>
              <a:pathLst>
                <a:path extrusionOk="0" h="265441" w="1207612">
                  <a:moveTo>
                    <a:pt x="669" y="669"/>
                  </a:moveTo>
                  <a:lnTo>
                    <a:pt x="428584" y="206897"/>
                  </a:lnTo>
                  <a:lnTo>
                    <a:pt x="654938" y="265235"/>
                  </a:lnTo>
                  <a:lnTo>
                    <a:pt x="1209740" y="141265"/>
                  </a:lnTo>
                  <a:lnTo>
                    <a:pt x="942840" y="18006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161556" y="2171671"/>
              <a:ext cx="175016" cy="169182"/>
            </a:xfrm>
            <a:custGeom>
              <a:rect b="b" l="l" r="r" t="t"/>
              <a:pathLst>
                <a:path extrusionOk="0" h="169182" w="175016">
                  <a:moveTo>
                    <a:pt x="174870" y="85904"/>
                  </a:moveTo>
                  <a:cubicBezTo>
                    <a:pt x="174870" y="132139"/>
                    <a:pt x="136214" y="169620"/>
                    <a:pt x="88529" y="169620"/>
                  </a:cubicBezTo>
                  <a:cubicBezTo>
                    <a:pt x="40844" y="169620"/>
                    <a:pt x="2188" y="132139"/>
                    <a:pt x="2188" y="85904"/>
                  </a:cubicBezTo>
                  <a:cubicBezTo>
                    <a:pt x="2188" y="39669"/>
                    <a:pt x="40844" y="2188"/>
                    <a:pt x="88529" y="2188"/>
                  </a:cubicBezTo>
                  <a:cubicBezTo>
                    <a:pt x="136214" y="2188"/>
                    <a:pt x="174870" y="39669"/>
                    <a:pt x="174870" y="859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923660" y="2264541"/>
              <a:ext cx="90425" cy="177933"/>
            </a:xfrm>
            <a:custGeom>
              <a:rect b="b" l="l" r="r" t="t"/>
              <a:pathLst>
                <a:path extrusionOk="0" h="177933" w="90425">
                  <a:moveTo>
                    <a:pt x="71455" y="84463"/>
                  </a:moveTo>
                  <a:cubicBezTo>
                    <a:pt x="81127" y="129676"/>
                    <a:pt x="77474" y="168788"/>
                    <a:pt x="63296" y="171821"/>
                  </a:cubicBezTo>
                  <a:cubicBezTo>
                    <a:pt x="49118" y="174854"/>
                    <a:pt x="29783" y="140660"/>
                    <a:pt x="20110" y="95447"/>
                  </a:cubicBezTo>
                  <a:cubicBezTo>
                    <a:pt x="10438" y="50234"/>
                    <a:pt x="14091" y="11122"/>
                    <a:pt x="28269" y="8089"/>
                  </a:cubicBezTo>
                  <a:cubicBezTo>
                    <a:pt x="42448" y="5056"/>
                    <a:pt x="61783" y="39250"/>
                    <a:pt x="71455" y="844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221122" y="1927875"/>
              <a:ext cx="717566" cy="676729"/>
            </a:xfrm>
            <a:custGeom>
              <a:rect b="b" l="l" r="r" t="t"/>
              <a:pathLst>
                <a:path extrusionOk="0" h="676729" w="717566">
                  <a:moveTo>
                    <a:pt x="669" y="669"/>
                  </a:moveTo>
                  <a:lnTo>
                    <a:pt x="605934" y="677399"/>
                  </a:lnTo>
                  <a:lnTo>
                    <a:pt x="718236" y="1144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-115785" y="1927875"/>
              <a:ext cx="1053014" cy="676729"/>
            </a:xfrm>
            <a:custGeom>
              <a:rect b="b" l="l" r="r" t="t"/>
              <a:pathLst>
                <a:path extrusionOk="0" h="676729" w="1053014">
                  <a:moveTo>
                    <a:pt x="669" y="498007"/>
                  </a:moveTo>
                  <a:lnTo>
                    <a:pt x="337575" y="669"/>
                  </a:lnTo>
                  <a:lnTo>
                    <a:pt x="1055142" y="114430"/>
                  </a:lnTo>
                  <a:lnTo>
                    <a:pt x="942840" y="677399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826386" y="2041635"/>
              <a:ext cx="265441" cy="562969"/>
            </a:xfrm>
            <a:custGeom>
              <a:rect b="b" l="l" r="r" t="t"/>
              <a:pathLst>
                <a:path extrusionOk="0" h="562969" w="265441">
                  <a:moveTo>
                    <a:pt x="267569" y="524843"/>
                  </a:moveTo>
                  <a:lnTo>
                    <a:pt x="112971" y="669"/>
                  </a:lnTo>
                  <a:lnTo>
                    <a:pt x="669" y="56363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221122" y="1891413"/>
              <a:ext cx="717566" cy="148763"/>
            </a:xfrm>
            <a:custGeom>
              <a:rect b="b" l="l" r="r" t="t"/>
              <a:pathLst>
                <a:path extrusionOk="0" h="148763" w="717566">
                  <a:moveTo>
                    <a:pt x="174227" y="669"/>
                  </a:moveTo>
                  <a:lnTo>
                    <a:pt x="669" y="37131"/>
                  </a:lnTo>
                  <a:lnTo>
                    <a:pt x="718236" y="150891"/>
                  </a:lnTo>
                  <a:close/>
                </a:path>
              </a:pathLst>
            </a:custGeom>
            <a:solidFill>
              <a:srgbClr val="4789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615492" y="1836283"/>
              <a:ext cx="61255" cy="134179"/>
            </a:xfrm>
            <a:custGeom>
              <a:rect b="b" l="l" r="r" t="t"/>
              <a:pathLst>
                <a:path extrusionOk="0" h="134179" w="61255">
                  <a:moveTo>
                    <a:pt x="669" y="669"/>
                  </a:moveTo>
                  <a:lnTo>
                    <a:pt x="63383" y="134265"/>
                  </a:lnTo>
                  <a:lnTo>
                    <a:pt x="31880" y="125514"/>
                  </a:lnTo>
                  <a:close/>
                </a:path>
              </a:pathLst>
            </a:custGeom>
            <a:solidFill>
              <a:srgbClr val="369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615492" y="1836283"/>
              <a:ext cx="32086" cy="125428"/>
            </a:xfrm>
            <a:custGeom>
              <a:rect b="b" l="l" r="r" t="t"/>
              <a:pathLst>
                <a:path extrusionOk="0" h="125428" w="32086">
                  <a:moveTo>
                    <a:pt x="7961" y="118805"/>
                  </a:moveTo>
                  <a:lnTo>
                    <a:pt x="669" y="669"/>
                  </a:lnTo>
                  <a:lnTo>
                    <a:pt x="31880" y="125514"/>
                  </a:lnTo>
                  <a:close/>
                </a:path>
              </a:pathLst>
            </a:custGeom>
            <a:solidFill>
              <a:srgbClr val="176BC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-30610" y="1753442"/>
              <a:ext cx="175016" cy="329613"/>
            </a:xfrm>
            <a:custGeom>
              <a:rect b="b" l="l" r="r" t="t"/>
              <a:pathLst>
                <a:path extrusionOk="0" h="329613" w="175016">
                  <a:moveTo>
                    <a:pt x="156725" y="669"/>
                  </a:moveTo>
                  <a:lnTo>
                    <a:pt x="175685" y="232857"/>
                  </a:lnTo>
                  <a:lnTo>
                    <a:pt x="136890" y="262318"/>
                  </a:lnTo>
                  <a:lnTo>
                    <a:pt x="110054" y="298197"/>
                  </a:lnTo>
                  <a:lnTo>
                    <a:pt x="669" y="329116"/>
                  </a:lnTo>
                  <a:close/>
                </a:path>
              </a:pathLst>
            </a:custGeom>
            <a:solidFill>
              <a:srgbClr val="176BC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125446" y="1753442"/>
              <a:ext cx="32086" cy="233355"/>
            </a:xfrm>
            <a:custGeom>
              <a:rect b="b" l="l" r="r" t="t"/>
              <a:pathLst>
                <a:path extrusionOk="0" h="233355" w="32086">
                  <a:moveTo>
                    <a:pt x="33630" y="222356"/>
                  </a:moveTo>
                  <a:lnTo>
                    <a:pt x="669" y="669"/>
                  </a:lnTo>
                  <a:lnTo>
                    <a:pt x="19629" y="232857"/>
                  </a:lnTo>
                  <a:close/>
                </a:path>
              </a:pathLst>
            </a:custGeom>
            <a:solidFill>
              <a:srgbClr val="369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-30610" y="2050970"/>
              <a:ext cx="107926" cy="64172"/>
            </a:xfrm>
            <a:custGeom>
              <a:rect b="b" l="l" r="r" t="t"/>
              <a:pathLst>
                <a:path extrusionOk="0" h="64172" w="107926">
                  <a:moveTo>
                    <a:pt x="669" y="31589"/>
                  </a:moveTo>
                  <a:lnTo>
                    <a:pt x="21963" y="64842"/>
                  </a:lnTo>
                  <a:lnTo>
                    <a:pt x="48799" y="59591"/>
                  </a:lnTo>
                  <a:lnTo>
                    <a:pt x="110054" y="669"/>
                  </a:lnTo>
                  <a:close/>
                </a:path>
              </a:pathLst>
            </a:custGeom>
            <a:solidFill>
              <a:srgbClr val="1B3E6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-192500" y="1927875"/>
              <a:ext cx="414205" cy="460876"/>
            </a:xfrm>
            <a:custGeom>
              <a:rect b="b" l="l" r="r" t="t"/>
              <a:pathLst>
                <a:path extrusionOk="0" h="460876" w="414205">
                  <a:moveTo>
                    <a:pt x="414291" y="669"/>
                  </a:moveTo>
                  <a:lnTo>
                    <a:pt x="298780" y="87885"/>
                  </a:lnTo>
                  <a:lnTo>
                    <a:pt x="271944" y="123764"/>
                  </a:lnTo>
                  <a:lnTo>
                    <a:pt x="210689" y="182686"/>
                  </a:lnTo>
                  <a:lnTo>
                    <a:pt x="197271" y="185311"/>
                  </a:lnTo>
                  <a:lnTo>
                    <a:pt x="669" y="461254"/>
                  </a:lnTo>
                  <a:close/>
                </a:path>
              </a:pathLst>
            </a:custGeom>
            <a:solidFill>
              <a:srgbClr val="1558B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-192500" y="1927875"/>
              <a:ext cx="414205" cy="495879"/>
            </a:xfrm>
            <a:custGeom>
              <a:rect b="b" l="l" r="r" t="t"/>
              <a:pathLst>
                <a:path extrusionOk="0" h="495879" w="414205">
                  <a:moveTo>
                    <a:pt x="77385" y="498007"/>
                  </a:moveTo>
                  <a:lnTo>
                    <a:pt x="669" y="461254"/>
                  </a:lnTo>
                  <a:lnTo>
                    <a:pt x="414291" y="669"/>
                  </a:lnTo>
                  <a:close/>
                </a:path>
              </a:pathLst>
            </a:custGeom>
            <a:solidFill>
              <a:srgbClr val="176BC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-115785" y="2425213"/>
              <a:ext cx="1207612" cy="265441"/>
            </a:xfrm>
            <a:custGeom>
              <a:rect b="b" l="l" r="r" t="t"/>
              <a:pathLst>
                <a:path extrusionOk="0" h="265441" w="1207612">
                  <a:moveTo>
                    <a:pt x="669" y="669"/>
                  </a:moveTo>
                  <a:lnTo>
                    <a:pt x="428584" y="206897"/>
                  </a:lnTo>
                  <a:lnTo>
                    <a:pt x="654938" y="265235"/>
                  </a:lnTo>
                  <a:lnTo>
                    <a:pt x="1209740" y="141265"/>
                  </a:lnTo>
                  <a:lnTo>
                    <a:pt x="942840" y="18006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161556" y="2171671"/>
              <a:ext cx="175016" cy="169182"/>
            </a:xfrm>
            <a:custGeom>
              <a:rect b="b" l="l" r="r" t="t"/>
              <a:pathLst>
                <a:path extrusionOk="0" h="169182" w="175016">
                  <a:moveTo>
                    <a:pt x="174870" y="85904"/>
                  </a:moveTo>
                  <a:cubicBezTo>
                    <a:pt x="174870" y="132139"/>
                    <a:pt x="136214" y="169620"/>
                    <a:pt x="88529" y="169620"/>
                  </a:cubicBezTo>
                  <a:cubicBezTo>
                    <a:pt x="40844" y="169620"/>
                    <a:pt x="2188" y="132139"/>
                    <a:pt x="2188" y="85904"/>
                  </a:cubicBezTo>
                  <a:cubicBezTo>
                    <a:pt x="2188" y="39669"/>
                    <a:pt x="40844" y="2188"/>
                    <a:pt x="88529" y="2188"/>
                  </a:cubicBezTo>
                  <a:cubicBezTo>
                    <a:pt x="136214" y="2188"/>
                    <a:pt x="174870" y="39669"/>
                    <a:pt x="174870" y="859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923660" y="2264541"/>
              <a:ext cx="90425" cy="177933"/>
            </a:xfrm>
            <a:custGeom>
              <a:rect b="b" l="l" r="r" t="t"/>
              <a:pathLst>
                <a:path extrusionOk="0" h="177933" w="90425">
                  <a:moveTo>
                    <a:pt x="71455" y="84463"/>
                  </a:moveTo>
                  <a:cubicBezTo>
                    <a:pt x="81127" y="129676"/>
                    <a:pt x="77474" y="168788"/>
                    <a:pt x="63296" y="171821"/>
                  </a:cubicBezTo>
                  <a:cubicBezTo>
                    <a:pt x="49118" y="174854"/>
                    <a:pt x="29783" y="140660"/>
                    <a:pt x="20110" y="95447"/>
                  </a:cubicBezTo>
                  <a:cubicBezTo>
                    <a:pt x="10438" y="50234"/>
                    <a:pt x="14091" y="11122"/>
                    <a:pt x="28269" y="8089"/>
                  </a:cubicBezTo>
                  <a:cubicBezTo>
                    <a:pt x="42448" y="5056"/>
                    <a:pt x="61783" y="39250"/>
                    <a:pt x="71455" y="844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21122" y="1927875"/>
              <a:ext cx="717566" cy="676729"/>
            </a:xfrm>
            <a:custGeom>
              <a:rect b="b" l="l" r="r" t="t"/>
              <a:pathLst>
                <a:path extrusionOk="0" h="676729" w="717566">
                  <a:moveTo>
                    <a:pt x="669" y="669"/>
                  </a:moveTo>
                  <a:lnTo>
                    <a:pt x="605934" y="677399"/>
                  </a:lnTo>
                  <a:lnTo>
                    <a:pt x="718236" y="1144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-115785" y="1927875"/>
              <a:ext cx="1053014" cy="676729"/>
            </a:xfrm>
            <a:custGeom>
              <a:rect b="b" l="l" r="r" t="t"/>
              <a:pathLst>
                <a:path extrusionOk="0" h="676729" w="1053014">
                  <a:moveTo>
                    <a:pt x="669" y="498007"/>
                  </a:moveTo>
                  <a:lnTo>
                    <a:pt x="337575" y="669"/>
                  </a:lnTo>
                  <a:lnTo>
                    <a:pt x="1055142" y="114430"/>
                  </a:lnTo>
                  <a:lnTo>
                    <a:pt x="942840" y="677399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26386" y="2041635"/>
              <a:ext cx="265441" cy="562969"/>
            </a:xfrm>
            <a:custGeom>
              <a:rect b="b" l="l" r="r" t="t"/>
              <a:pathLst>
                <a:path extrusionOk="0" h="562969" w="265441">
                  <a:moveTo>
                    <a:pt x="267569" y="524843"/>
                  </a:moveTo>
                  <a:lnTo>
                    <a:pt x="112971" y="669"/>
                  </a:lnTo>
                  <a:lnTo>
                    <a:pt x="669" y="56363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21122" y="1891413"/>
              <a:ext cx="717566" cy="148763"/>
            </a:xfrm>
            <a:custGeom>
              <a:rect b="b" l="l" r="r" t="t"/>
              <a:pathLst>
                <a:path extrusionOk="0" h="148763" w="717566">
                  <a:moveTo>
                    <a:pt x="174227" y="669"/>
                  </a:moveTo>
                  <a:lnTo>
                    <a:pt x="669" y="37131"/>
                  </a:lnTo>
                  <a:lnTo>
                    <a:pt x="718236" y="150891"/>
                  </a:lnTo>
                  <a:close/>
                </a:path>
              </a:pathLst>
            </a:custGeom>
            <a:solidFill>
              <a:srgbClr val="4789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615492" y="1836283"/>
              <a:ext cx="61255" cy="134179"/>
            </a:xfrm>
            <a:custGeom>
              <a:rect b="b" l="l" r="r" t="t"/>
              <a:pathLst>
                <a:path extrusionOk="0" h="134179" w="61255">
                  <a:moveTo>
                    <a:pt x="669" y="669"/>
                  </a:moveTo>
                  <a:lnTo>
                    <a:pt x="63383" y="134265"/>
                  </a:lnTo>
                  <a:lnTo>
                    <a:pt x="31880" y="125514"/>
                  </a:lnTo>
                  <a:close/>
                </a:path>
              </a:pathLst>
            </a:custGeom>
            <a:solidFill>
              <a:srgbClr val="369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615492" y="1836283"/>
              <a:ext cx="32086" cy="125428"/>
            </a:xfrm>
            <a:custGeom>
              <a:rect b="b" l="l" r="r" t="t"/>
              <a:pathLst>
                <a:path extrusionOk="0" h="125428" w="32086">
                  <a:moveTo>
                    <a:pt x="7961" y="118805"/>
                  </a:moveTo>
                  <a:lnTo>
                    <a:pt x="669" y="669"/>
                  </a:lnTo>
                  <a:lnTo>
                    <a:pt x="31880" y="125514"/>
                  </a:lnTo>
                  <a:close/>
                </a:path>
              </a:pathLst>
            </a:custGeom>
            <a:solidFill>
              <a:srgbClr val="176BC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-30610" y="1753442"/>
              <a:ext cx="175016" cy="329613"/>
            </a:xfrm>
            <a:custGeom>
              <a:rect b="b" l="l" r="r" t="t"/>
              <a:pathLst>
                <a:path extrusionOk="0" h="329613" w="175016">
                  <a:moveTo>
                    <a:pt x="156725" y="669"/>
                  </a:moveTo>
                  <a:lnTo>
                    <a:pt x="175685" y="232857"/>
                  </a:lnTo>
                  <a:lnTo>
                    <a:pt x="136890" y="262318"/>
                  </a:lnTo>
                  <a:lnTo>
                    <a:pt x="110054" y="298197"/>
                  </a:lnTo>
                  <a:lnTo>
                    <a:pt x="669" y="329116"/>
                  </a:lnTo>
                  <a:close/>
                </a:path>
              </a:pathLst>
            </a:custGeom>
            <a:solidFill>
              <a:srgbClr val="176BC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125446" y="1753442"/>
              <a:ext cx="32086" cy="233355"/>
            </a:xfrm>
            <a:custGeom>
              <a:rect b="b" l="l" r="r" t="t"/>
              <a:pathLst>
                <a:path extrusionOk="0" h="233355" w="32086">
                  <a:moveTo>
                    <a:pt x="33630" y="222356"/>
                  </a:moveTo>
                  <a:lnTo>
                    <a:pt x="669" y="669"/>
                  </a:lnTo>
                  <a:lnTo>
                    <a:pt x="19629" y="232857"/>
                  </a:lnTo>
                  <a:close/>
                </a:path>
              </a:pathLst>
            </a:custGeom>
            <a:solidFill>
              <a:srgbClr val="369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-30610" y="2050970"/>
              <a:ext cx="107926" cy="64172"/>
            </a:xfrm>
            <a:custGeom>
              <a:rect b="b" l="l" r="r" t="t"/>
              <a:pathLst>
                <a:path extrusionOk="0" h="64172" w="107926">
                  <a:moveTo>
                    <a:pt x="669" y="31589"/>
                  </a:moveTo>
                  <a:lnTo>
                    <a:pt x="21963" y="64842"/>
                  </a:lnTo>
                  <a:lnTo>
                    <a:pt x="48799" y="59591"/>
                  </a:lnTo>
                  <a:lnTo>
                    <a:pt x="110054" y="669"/>
                  </a:lnTo>
                  <a:close/>
                </a:path>
              </a:pathLst>
            </a:custGeom>
            <a:solidFill>
              <a:srgbClr val="1B3E6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-192500" y="1927875"/>
              <a:ext cx="414205" cy="460876"/>
            </a:xfrm>
            <a:custGeom>
              <a:rect b="b" l="l" r="r" t="t"/>
              <a:pathLst>
                <a:path extrusionOk="0" h="460876" w="414205">
                  <a:moveTo>
                    <a:pt x="414291" y="669"/>
                  </a:moveTo>
                  <a:lnTo>
                    <a:pt x="298780" y="87885"/>
                  </a:lnTo>
                  <a:lnTo>
                    <a:pt x="271944" y="123764"/>
                  </a:lnTo>
                  <a:lnTo>
                    <a:pt x="210689" y="182686"/>
                  </a:lnTo>
                  <a:lnTo>
                    <a:pt x="197271" y="185311"/>
                  </a:lnTo>
                  <a:lnTo>
                    <a:pt x="669" y="461254"/>
                  </a:lnTo>
                  <a:close/>
                </a:path>
              </a:pathLst>
            </a:custGeom>
            <a:solidFill>
              <a:srgbClr val="1558B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-192500" y="1927875"/>
              <a:ext cx="414205" cy="495879"/>
            </a:xfrm>
            <a:custGeom>
              <a:rect b="b" l="l" r="r" t="t"/>
              <a:pathLst>
                <a:path extrusionOk="0" h="495879" w="414205">
                  <a:moveTo>
                    <a:pt x="77385" y="498007"/>
                  </a:moveTo>
                  <a:lnTo>
                    <a:pt x="669" y="461254"/>
                  </a:lnTo>
                  <a:lnTo>
                    <a:pt x="414291" y="669"/>
                  </a:lnTo>
                  <a:close/>
                </a:path>
              </a:pathLst>
            </a:custGeom>
            <a:solidFill>
              <a:srgbClr val="176BC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-115785" y="2425213"/>
              <a:ext cx="1207612" cy="265441"/>
            </a:xfrm>
            <a:custGeom>
              <a:rect b="b" l="l" r="r" t="t"/>
              <a:pathLst>
                <a:path extrusionOk="0" h="265441" w="1207612">
                  <a:moveTo>
                    <a:pt x="669" y="669"/>
                  </a:moveTo>
                  <a:lnTo>
                    <a:pt x="428584" y="206897"/>
                  </a:lnTo>
                  <a:lnTo>
                    <a:pt x="654938" y="265235"/>
                  </a:lnTo>
                  <a:lnTo>
                    <a:pt x="1209740" y="141265"/>
                  </a:lnTo>
                  <a:lnTo>
                    <a:pt x="942840" y="18006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161556" y="2171671"/>
              <a:ext cx="175016" cy="169182"/>
            </a:xfrm>
            <a:custGeom>
              <a:rect b="b" l="l" r="r" t="t"/>
              <a:pathLst>
                <a:path extrusionOk="0" h="169182" w="175016">
                  <a:moveTo>
                    <a:pt x="174870" y="85904"/>
                  </a:moveTo>
                  <a:cubicBezTo>
                    <a:pt x="174870" y="132139"/>
                    <a:pt x="136214" y="169620"/>
                    <a:pt x="88529" y="169620"/>
                  </a:cubicBezTo>
                  <a:cubicBezTo>
                    <a:pt x="40844" y="169620"/>
                    <a:pt x="2188" y="132139"/>
                    <a:pt x="2188" y="85904"/>
                  </a:cubicBezTo>
                  <a:cubicBezTo>
                    <a:pt x="2188" y="39669"/>
                    <a:pt x="40844" y="2188"/>
                    <a:pt x="88529" y="2188"/>
                  </a:cubicBezTo>
                  <a:cubicBezTo>
                    <a:pt x="136214" y="2188"/>
                    <a:pt x="174870" y="39669"/>
                    <a:pt x="174870" y="859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923660" y="2264541"/>
              <a:ext cx="90425" cy="177933"/>
            </a:xfrm>
            <a:custGeom>
              <a:rect b="b" l="l" r="r" t="t"/>
              <a:pathLst>
                <a:path extrusionOk="0" h="177933" w="90425">
                  <a:moveTo>
                    <a:pt x="71455" y="84463"/>
                  </a:moveTo>
                  <a:cubicBezTo>
                    <a:pt x="81127" y="129676"/>
                    <a:pt x="77474" y="168788"/>
                    <a:pt x="63296" y="171821"/>
                  </a:cubicBezTo>
                  <a:cubicBezTo>
                    <a:pt x="49118" y="174854"/>
                    <a:pt x="29783" y="140660"/>
                    <a:pt x="20110" y="95447"/>
                  </a:cubicBezTo>
                  <a:cubicBezTo>
                    <a:pt x="10438" y="50234"/>
                    <a:pt x="14091" y="11122"/>
                    <a:pt x="28269" y="8089"/>
                  </a:cubicBezTo>
                  <a:cubicBezTo>
                    <a:pt x="42448" y="5056"/>
                    <a:pt x="61783" y="39250"/>
                    <a:pt x="71455" y="844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21122" y="1927875"/>
              <a:ext cx="717566" cy="676729"/>
            </a:xfrm>
            <a:custGeom>
              <a:rect b="b" l="l" r="r" t="t"/>
              <a:pathLst>
                <a:path extrusionOk="0" h="676729" w="717566">
                  <a:moveTo>
                    <a:pt x="669" y="669"/>
                  </a:moveTo>
                  <a:lnTo>
                    <a:pt x="605934" y="677399"/>
                  </a:lnTo>
                  <a:lnTo>
                    <a:pt x="718236" y="1144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66" name="Google Shape;266;p8"/>
          <p:cNvSpPr/>
          <p:nvPr/>
        </p:nvSpPr>
        <p:spPr>
          <a:xfrm>
            <a:off x="427259" y="2626275"/>
            <a:ext cx="856996" cy="247648"/>
          </a:xfrm>
          <a:custGeom>
            <a:rect b="b" l="l" r="r" t="t"/>
            <a:pathLst>
              <a:path extrusionOk="0" h="247648" w="856996">
                <a:moveTo>
                  <a:pt x="226063" y="0"/>
                </a:moveTo>
                <a:lnTo>
                  <a:pt x="0" y="77299"/>
                </a:lnTo>
                <a:lnTo>
                  <a:pt x="189018" y="155765"/>
                </a:lnTo>
                <a:lnTo>
                  <a:pt x="677313" y="247648"/>
                </a:lnTo>
                <a:lnTo>
                  <a:pt x="856996" y="95384"/>
                </a:lnTo>
                <a:lnTo>
                  <a:pt x="732735" y="27711"/>
                </a:lnTo>
                <a:lnTo>
                  <a:pt x="342740" y="5834"/>
                </a:lnTo>
                <a:lnTo>
                  <a:pt x="226063" y="0"/>
                </a:lnTo>
                <a:close/>
              </a:path>
            </a:pathLst>
          </a:custGeom>
          <a:solidFill>
            <a:srgbClr val="0D26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646235" y="3689997"/>
            <a:ext cx="542550" cy="151680"/>
          </a:xfrm>
          <a:custGeom>
            <a:rect b="b" l="l" r="r" t="t"/>
            <a:pathLst>
              <a:path extrusionOk="0" h="151680" w="542550">
                <a:moveTo>
                  <a:pt x="516384" y="669"/>
                </a:moveTo>
                <a:lnTo>
                  <a:pt x="543511" y="33630"/>
                </a:lnTo>
                <a:lnTo>
                  <a:pt x="340201" y="54341"/>
                </a:lnTo>
                <a:lnTo>
                  <a:pt x="239858" y="153516"/>
                </a:lnTo>
                <a:lnTo>
                  <a:pt x="275153" y="88760"/>
                </a:lnTo>
                <a:lnTo>
                  <a:pt x="235191" y="67759"/>
                </a:lnTo>
                <a:lnTo>
                  <a:pt x="10295" y="99553"/>
                </a:lnTo>
                <a:lnTo>
                  <a:pt x="669" y="33630"/>
                </a:lnTo>
                <a:lnTo>
                  <a:pt x="75926" y="71842"/>
                </a:lnTo>
                <a:lnTo>
                  <a:pt x="424208" y="36839"/>
                </a:lnTo>
                <a:close/>
              </a:path>
            </a:pathLst>
          </a:custGeom>
          <a:solidFill>
            <a:srgbClr val="0D26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68" name="Google Shape;268;p8"/>
          <p:cNvGrpSpPr/>
          <p:nvPr/>
        </p:nvGrpSpPr>
        <p:grpSpPr>
          <a:xfrm flipH="1" rot="-6530340">
            <a:off x="542092" y="2218777"/>
            <a:ext cx="329895" cy="1039564"/>
            <a:chOff x="-384143" y="2873254"/>
            <a:chExt cx="329905" cy="1039597"/>
          </a:xfrm>
        </p:grpSpPr>
        <p:sp>
          <p:nvSpPr>
            <p:cNvPr id="269" name="Google Shape;269;p8"/>
            <p:cNvSpPr/>
            <p:nvPr/>
          </p:nvSpPr>
          <p:spPr>
            <a:xfrm>
              <a:off x="-384143" y="2873254"/>
              <a:ext cx="250856" cy="551301"/>
            </a:xfrm>
            <a:custGeom>
              <a:rect b="b" l="l" r="r" t="t"/>
              <a:pathLst>
                <a:path extrusionOk="0" h="551301" w="250856">
                  <a:moveTo>
                    <a:pt x="225273" y="669"/>
                  </a:moveTo>
                  <a:lnTo>
                    <a:pt x="669" y="553137"/>
                  </a:lnTo>
                  <a:lnTo>
                    <a:pt x="252984" y="541469"/>
                  </a:lnTo>
                  <a:close/>
                </a:path>
              </a:pathLst>
            </a:custGeom>
            <a:solidFill>
              <a:srgbClr val="3386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-384143" y="3414055"/>
              <a:ext cx="268358" cy="498796"/>
            </a:xfrm>
            <a:custGeom>
              <a:rect b="b" l="l" r="r" t="t"/>
              <a:pathLst>
                <a:path extrusionOk="0" h="498796" w="268358">
                  <a:moveTo>
                    <a:pt x="269027" y="498590"/>
                  </a:moveTo>
                  <a:lnTo>
                    <a:pt x="669" y="12337"/>
                  </a:lnTo>
                  <a:lnTo>
                    <a:pt x="252984" y="669"/>
                  </a:lnTo>
                  <a:close/>
                </a:path>
              </a:pathLst>
            </a:custGeom>
            <a:solidFill>
              <a:srgbClr val="369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-159539" y="2873254"/>
              <a:ext cx="64172" cy="1038429"/>
            </a:xfrm>
            <a:custGeom>
              <a:rect b="b" l="l" r="r" t="t"/>
              <a:pathLst>
                <a:path extrusionOk="0" h="1038429" w="64172">
                  <a:moveTo>
                    <a:pt x="669" y="669"/>
                  </a:moveTo>
                  <a:lnTo>
                    <a:pt x="66300" y="541469"/>
                  </a:lnTo>
                  <a:lnTo>
                    <a:pt x="44423" y="1039391"/>
                  </a:lnTo>
                  <a:lnTo>
                    <a:pt x="28380" y="541469"/>
                  </a:lnTo>
                  <a:close/>
                </a:path>
              </a:pathLst>
            </a:custGeom>
            <a:solidFill>
              <a:srgbClr val="1950A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-150496" y="2947636"/>
              <a:ext cx="96258" cy="665061"/>
            </a:xfrm>
            <a:custGeom>
              <a:rect b="b" l="l" r="r" t="t"/>
              <a:pathLst>
                <a:path extrusionOk="0" h="665061" w="96258">
                  <a:moveTo>
                    <a:pt x="669" y="669"/>
                  </a:moveTo>
                  <a:lnTo>
                    <a:pt x="98095" y="445502"/>
                  </a:lnTo>
                  <a:lnTo>
                    <a:pt x="92844" y="666606"/>
                  </a:lnTo>
                  <a:lnTo>
                    <a:pt x="79426" y="660772"/>
                  </a:lnTo>
                  <a:lnTo>
                    <a:pt x="53466" y="551679"/>
                  </a:lnTo>
                  <a:lnTo>
                    <a:pt x="57258" y="467087"/>
                  </a:lnTo>
                  <a:close/>
                </a:path>
              </a:pathLst>
            </a:custGeom>
            <a:solidFill>
              <a:srgbClr val="183C6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-384143" y="2873254"/>
              <a:ext cx="250856" cy="551301"/>
            </a:xfrm>
            <a:custGeom>
              <a:rect b="b" l="l" r="r" t="t"/>
              <a:pathLst>
                <a:path extrusionOk="0" h="551301" w="250856">
                  <a:moveTo>
                    <a:pt x="225273" y="669"/>
                  </a:moveTo>
                  <a:lnTo>
                    <a:pt x="669" y="553137"/>
                  </a:lnTo>
                  <a:lnTo>
                    <a:pt x="252984" y="541469"/>
                  </a:lnTo>
                  <a:close/>
                </a:path>
              </a:pathLst>
            </a:custGeom>
            <a:solidFill>
              <a:srgbClr val="3386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-384143" y="3414055"/>
              <a:ext cx="268358" cy="498796"/>
            </a:xfrm>
            <a:custGeom>
              <a:rect b="b" l="l" r="r" t="t"/>
              <a:pathLst>
                <a:path extrusionOk="0" h="498796" w="268358">
                  <a:moveTo>
                    <a:pt x="269027" y="498590"/>
                  </a:moveTo>
                  <a:lnTo>
                    <a:pt x="669" y="12337"/>
                  </a:lnTo>
                  <a:lnTo>
                    <a:pt x="252984" y="669"/>
                  </a:lnTo>
                  <a:close/>
                </a:path>
              </a:pathLst>
            </a:custGeom>
            <a:solidFill>
              <a:srgbClr val="369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-159539" y="2873254"/>
              <a:ext cx="64172" cy="1038429"/>
            </a:xfrm>
            <a:custGeom>
              <a:rect b="b" l="l" r="r" t="t"/>
              <a:pathLst>
                <a:path extrusionOk="0" h="1038429" w="64172">
                  <a:moveTo>
                    <a:pt x="669" y="669"/>
                  </a:moveTo>
                  <a:lnTo>
                    <a:pt x="66300" y="541469"/>
                  </a:lnTo>
                  <a:lnTo>
                    <a:pt x="44423" y="1039391"/>
                  </a:lnTo>
                  <a:lnTo>
                    <a:pt x="28380" y="541469"/>
                  </a:lnTo>
                  <a:close/>
                </a:path>
              </a:pathLst>
            </a:custGeom>
            <a:solidFill>
              <a:srgbClr val="1950A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-150496" y="2947636"/>
              <a:ext cx="96258" cy="665061"/>
            </a:xfrm>
            <a:custGeom>
              <a:rect b="b" l="l" r="r" t="t"/>
              <a:pathLst>
                <a:path extrusionOk="0" h="665061" w="96258">
                  <a:moveTo>
                    <a:pt x="669" y="669"/>
                  </a:moveTo>
                  <a:lnTo>
                    <a:pt x="98095" y="445502"/>
                  </a:lnTo>
                  <a:lnTo>
                    <a:pt x="92844" y="666606"/>
                  </a:lnTo>
                  <a:lnTo>
                    <a:pt x="79426" y="660772"/>
                  </a:lnTo>
                  <a:lnTo>
                    <a:pt x="53466" y="551679"/>
                  </a:lnTo>
                  <a:lnTo>
                    <a:pt x="57258" y="467087"/>
                  </a:lnTo>
                  <a:close/>
                </a:path>
              </a:pathLst>
            </a:custGeom>
            <a:solidFill>
              <a:srgbClr val="183C6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-384143" y="2873254"/>
              <a:ext cx="250856" cy="551301"/>
            </a:xfrm>
            <a:custGeom>
              <a:rect b="b" l="l" r="r" t="t"/>
              <a:pathLst>
                <a:path extrusionOk="0" h="551301" w="250856">
                  <a:moveTo>
                    <a:pt x="225273" y="669"/>
                  </a:moveTo>
                  <a:lnTo>
                    <a:pt x="669" y="553137"/>
                  </a:lnTo>
                  <a:lnTo>
                    <a:pt x="252984" y="541469"/>
                  </a:lnTo>
                  <a:close/>
                </a:path>
              </a:pathLst>
            </a:custGeom>
            <a:solidFill>
              <a:srgbClr val="3386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-384143" y="3414055"/>
              <a:ext cx="268358" cy="498796"/>
            </a:xfrm>
            <a:custGeom>
              <a:rect b="b" l="l" r="r" t="t"/>
              <a:pathLst>
                <a:path extrusionOk="0" h="498796" w="268358">
                  <a:moveTo>
                    <a:pt x="269027" y="498590"/>
                  </a:moveTo>
                  <a:lnTo>
                    <a:pt x="669" y="12337"/>
                  </a:lnTo>
                  <a:lnTo>
                    <a:pt x="252984" y="669"/>
                  </a:lnTo>
                  <a:close/>
                </a:path>
              </a:pathLst>
            </a:custGeom>
            <a:solidFill>
              <a:srgbClr val="3691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-159539" y="2873254"/>
              <a:ext cx="64172" cy="1038429"/>
            </a:xfrm>
            <a:custGeom>
              <a:rect b="b" l="l" r="r" t="t"/>
              <a:pathLst>
                <a:path extrusionOk="0" h="1038429" w="64172">
                  <a:moveTo>
                    <a:pt x="669" y="669"/>
                  </a:moveTo>
                  <a:lnTo>
                    <a:pt x="66300" y="541469"/>
                  </a:lnTo>
                  <a:lnTo>
                    <a:pt x="44423" y="1039391"/>
                  </a:lnTo>
                  <a:lnTo>
                    <a:pt x="28380" y="541469"/>
                  </a:lnTo>
                  <a:close/>
                </a:path>
              </a:pathLst>
            </a:custGeom>
            <a:solidFill>
              <a:srgbClr val="1950A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-150496" y="2947636"/>
              <a:ext cx="96258" cy="665061"/>
            </a:xfrm>
            <a:custGeom>
              <a:rect b="b" l="l" r="r" t="t"/>
              <a:pathLst>
                <a:path extrusionOk="0" h="665061" w="96258">
                  <a:moveTo>
                    <a:pt x="669" y="669"/>
                  </a:moveTo>
                  <a:lnTo>
                    <a:pt x="98095" y="445502"/>
                  </a:lnTo>
                  <a:lnTo>
                    <a:pt x="92844" y="666606"/>
                  </a:lnTo>
                  <a:lnTo>
                    <a:pt x="79426" y="660772"/>
                  </a:lnTo>
                  <a:lnTo>
                    <a:pt x="53466" y="551679"/>
                  </a:lnTo>
                  <a:lnTo>
                    <a:pt x="57258" y="467087"/>
                  </a:lnTo>
                  <a:close/>
                </a:path>
              </a:pathLst>
            </a:custGeom>
            <a:solidFill>
              <a:srgbClr val="183C6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81" name="Google Shape;281;p8"/>
          <p:cNvSpPr/>
          <p:nvPr/>
        </p:nvSpPr>
        <p:spPr>
          <a:xfrm>
            <a:off x="535535" y="4206880"/>
            <a:ext cx="493200" cy="94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2" name="Google Shape;282;p8"/>
          <p:cNvSpPr/>
          <p:nvPr/>
        </p:nvSpPr>
        <p:spPr>
          <a:xfrm>
            <a:off x="2167059" y="4206880"/>
            <a:ext cx="330600" cy="94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3" name="Google Shape;283;p8"/>
          <p:cNvSpPr/>
          <p:nvPr/>
        </p:nvSpPr>
        <p:spPr>
          <a:xfrm>
            <a:off x="1752531" y="3988195"/>
            <a:ext cx="493200" cy="94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4" name="Google Shape;284;p8"/>
          <p:cNvSpPr/>
          <p:nvPr/>
        </p:nvSpPr>
        <p:spPr>
          <a:xfrm>
            <a:off x="1411058" y="3834138"/>
            <a:ext cx="247800" cy="74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5" name="Google Shape;285;p8">
            <a:hlinkClick r:id="rId4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9"/>
          <p:cNvSpPr txBox="1"/>
          <p:nvPr/>
        </p:nvSpPr>
        <p:spPr>
          <a:xfrm>
            <a:off x="343558" y="293799"/>
            <a:ext cx="8456884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Σε ποια περίπτωση θα ήταν σκόπιμο να αποκλείσετε κάποιον στο Ίντερνετ;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1" name="Google Shape;291;p9"/>
          <p:cNvGrpSpPr/>
          <p:nvPr/>
        </p:nvGrpSpPr>
        <p:grpSpPr>
          <a:xfrm>
            <a:off x="3548540" y="1655779"/>
            <a:ext cx="2046766" cy="2046766"/>
            <a:chOff x="6585519" y="1520575"/>
            <a:chExt cx="1548000" cy="1548000"/>
          </a:xfrm>
        </p:grpSpPr>
        <p:sp>
          <p:nvSpPr>
            <p:cNvPr id="292" name="Google Shape;292;p9"/>
            <p:cNvSpPr/>
            <p:nvPr/>
          </p:nvSpPr>
          <p:spPr>
            <a:xfrm>
              <a:off x="6585519" y="1520575"/>
              <a:ext cx="1548000" cy="1548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pic>
          <p:nvPicPr>
            <p:cNvPr id="293" name="Google Shape;293;p9"/>
            <p:cNvPicPr preferRelativeResize="0"/>
            <p:nvPr/>
          </p:nvPicPr>
          <p:blipFill rotWithShape="1">
            <a:blip r:embed="rId3">
              <a:alphaModFix/>
            </a:blip>
            <a:srcRect b="47994" l="13831" r="13831" t="0"/>
            <a:stretch/>
          </p:blipFill>
          <p:spPr>
            <a:xfrm>
              <a:off x="6585519" y="1869897"/>
              <a:ext cx="1547974" cy="1198652"/>
            </a:xfrm>
            <a:custGeom>
              <a:rect b="b" l="l" r="r" t="t"/>
              <a:pathLst>
                <a:path extrusionOk="0" h="1198652" w="1547974">
                  <a:moveTo>
                    <a:pt x="127800" y="0"/>
                  </a:moveTo>
                  <a:lnTo>
                    <a:pt x="1420174" y="0"/>
                  </a:lnTo>
                  <a:lnTo>
                    <a:pt x="1487150" y="123395"/>
                  </a:lnTo>
                  <a:cubicBezTo>
                    <a:pt x="1526316" y="215993"/>
                    <a:pt x="1547974" y="317800"/>
                    <a:pt x="1547974" y="424665"/>
                  </a:cubicBezTo>
                  <a:cubicBezTo>
                    <a:pt x="1547974" y="852126"/>
                    <a:pt x="1201448" y="1198652"/>
                    <a:pt x="773987" y="1198652"/>
                  </a:cubicBezTo>
                  <a:cubicBezTo>
                    <a:pt x="346526" y="1198652"/>
                    <a:pt x="0" y="852126"/>
                    <a:pt x="0" y="424665"/>
                  </a:cubicBezTo>
                  <a:cubicBezTo>
                    <a:pt x="0" y="317800"/>
                    <a:pt x="21658" y="215993"/>
                    <a:pt x="60824" y="123395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294" name="Google Shape;294;p9"/>
          <p:cNvSpPr/>
          <p:nvPr/>
        </p:nvSpPr>
        <p:spPr>
          <a:xfrm>
            <a:off x="3430877" y="1529026"/>
            <a:ext cx="2282400" cy="2282400"/>
          </a:xfrm>
          <a:prstGeom prst="noSmoking">
            <a:avLst>
              <a:gd fmla="val 635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5" name="Google Shape;295;p9">
            <a:hlinkClick r:id="rId4"/>
          </p:cNvPr>
          <p:cNvSpPr/>
          <p:nvPr/>
        </p:nvSpPr>
        <p:spPr>
          <a:xfrm>
            <a:off x="-100000" y="65000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0"/>
          <p:cNvSpPr txBox="1"/>
          <p:nvPr/>
        </p:nvSpPr>
        <p:spPr>
          <a:xfrm>
            <a:off x="343558" y="293799"/>
            <a:ext cx="8456884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Σε ποια περίπτωση θα ήταν σκόπιμο να αναφέρετε κάποιον στο Ίντερνετ;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1" name="Google Shape;301;p10"/>
          <p:cNvGrpSpPr/>
          <p:nvPr/>
        </p:nvGrpSpPr>
        <p:grpSpPr>
          <a:xfrm>
            <a:off x="4145146" y="1406091"/>
            <a:ext cx="4807712" cy="2608423"/>
            <a:chOff x="7456467" y="1248245"/>
            <a:chExt cx="3375254" cy="1831243"/>
          </a:xfrm>
        </p:grpSpPr>
        <p:grpSp>
          <p:nvGrpSpPr>
            <p:cNvPr id="302" name="Google Shape;302;p10"/>
            <p:cNvGrpSpPr/>
            <p:nvPr/>
          </p:nvGrpSpPr>
          <p:grpSpPr>
            <a:xfrm>
              <a:off x="7456467" y="1248245"/>
              <a:ext cx="3375254" cy="1831243"/>
              <a:chOff x="1235449" y="1277508"/>
              <a:chExt cx="6673100" cy="3620488"/>
            </a:xfrm>
          </p:grpSpPr>
          <p:pic>
            <p:nvPicPr>
              <p:cNvPr id="303" name="Google Shape;303;p10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235449" y="1277508"/>
                <a:ext cx="6673100" cy="362048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4" name="Google Shape;304;p10"/>
              <p:cNvSpPr/>
              <p:nvPr/>
            </p:nvSpPr>
            <p:spPr>
              <a:xfrm>
                <a:off x="2034422" y="1442554"/>
                <a:ext cx="5010900" cy="30789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19050" lIns="19050" spcFirstLastPara="1" rIns="19050" wrap="square" tIns="190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Roboto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sp>
          <p:nvSpPr>
            <p:cNvPr id="305" name="Google Shape;305;p10"/>
            <p:cNvSpPr/>
            <p:nvPr/>
          </p:nvSpPr>
          <p:spPr>
            <a:xfrm>
              <a:off x="7987202" y="1483510"/>
              <a:ext cx="904200" cy="738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>
              <a:off x="7987202" y="1483510"/>
              <a:ext cx="904200" cy="67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9368257" y="1483510"/>
              <a:ext cx="904200" cy="738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9368257" y="1483510"/>
              <a:ext cx="904200" cy="67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09" name="Google Shape;309;p10"/>
            <p:cNvSpPr/>
            <p:nvPr/>
          </p:nvSpPr>
          <p:spPr>
            <a:xfrm>
              <a:off x="8714048" y="1984587"/>
              <a:ext cx="904200" cy="738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10" name="Google Shape;310;p10"/>
            <p:cNvSpPr/>
            <p:nvPr/>
          </p:nvSpPr>
          <p:spPr>
            <a:xfrm>
              <a:off x="8714048" y="1984587"/>
              <a:ext cx="904200" cy="67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11" name="Google Shape;311;p10"/>
            <p:cNvSpPr/>
            <p:nvPr/>
          </p:nvSpPr>
          <p:spPr>
            <a:xfrm>
              <a:off x="9643404" y="1729217"/>
              <a:ext cx="343926" cy="310878"/>
            </a:xfrm>
            <a:custGeom>
              <a:rect b="b" l="l" r="r" t="t"/>
              <a:pathLst>
                <a:path extrusionOk="0" h="21600" w="21600">
                  <a:moveTo>
                    <a:pt x="13723" y="0"/>
                  </a:moveTo>
                  <a:lnTo>
                    <a:pt x="4903" y="0"/>
                  </a:lnTo>
                  <a:cubicBezTo>
                    <a:pt x="4079" y="0"/>
                    <a:pt x="3401" y="553"/>
                    <a:pt x="3107" y="1301"/>
                  </a:cubicBezTo>
                  <a:lnTo>
                    <a:pt x="147" y="8930"/>
                  </a:lnTo>
                  <a:cubicBezTo>
                    <a:pt x="74" y="9157"/>
                    <a:pt x="0" y="9434"/>
                    <a:pt x="0" y="9710"/>
                  </a:cubicBezTo>
                  <a:lnTo>
                    <a:pt x="0" y="11841"/>
                  </a:lnTo>
                  <a:cubicBezTo>
                    <a:pt x="0" y="13028"/>
                    <a:pt x="898" y="14020"/>
                    <a:pt x="1973" y="14020"/>
                  </a:cubicBezTo>
                  <a:lnTo>
                    <a:pt x="8157" y="14020"/>
                  </a:lnTo>
                  <a:lnTo>
                    <a:pt x="7229" y="18949"/>
                  </a:lnTo>
                  <a:lnTo>
                    <a:pt x="7185" y="19307"/>
                  </a:lnTo>
                  <a:cubicBezTo>
                    <a:pt x="7185" y="19746"/>
                    <a:pt x="7362" y="20185"/>
                    <a:pt x="7612" y="20461"/>
                  </a:cubicBezTo>
                  <a:lnTo>
                    <a:pt x="8658" y="21600"/>
                  </a:lnTo>
                  <a:lnTo>
                    <a:pt x="15121" y="14460"/>
                  </a:lnTo>
                  <a:cubicBezTo>
                    <a:pt x="15475" y="14053"/>
                    <a:pt x="15696" y="13500"/>
                    <a:pt x="15696" y="12914"/>
                  </a:cubicBezTo>
                  <a:lnTo>
                    <a:pt x="15696" y="2098"/>
                  </a:lnTo>
                  <a:cubicBezTo>
                    <a:pt x="15696" y="943"/>
                    <a:pt x="14798" y="0"/>
                    <a:pt x="13723" y="0"/>
                  </a:cubicBezTo>
                  <a:close/>
                  <a:moveTo>
                    <a:pt x="17669" y="12996"/>
                  </a:moveTo>
                  <a:lnTo>
                    <a:pt x="21600" y="12996"/>
                  </a:lnTo>
                  <a:lnTo>
                    <a:pt x="21600" y="0"/>
                  </a:lnTo>
                  <a:lnTo>
                    <a:pt x="17669" y="0"/>
                  </a:lnTo>
                  <a:lnTo>
                    <a:pt x="17669" y="129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31100" lIns="31100" spcFirstLastPara="1" rIns="31100" wrap="square" tIns="3110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12" name="Google Shape;312;p10"/>
          <p:cNvGrpSpPr/>
          <p:nvPr/>
        </p:nvGrpSpPr>
        <p:grpSpPr>
          <a:xfrm>
            <a:off x="5257381" y="1943987"/>
            <a:ext cx="600300" cy="715500"/>
            <a:chOff x="7877102" y="1805524"/>
            <a:chExt cx="600300" cy="715500"/>
          </a:xfrm>
        </p:grpSpPr>
        <p:sp>
          <p:nvSpPr>
            <p:cNvPr id="313" name="Google Shape;313;p10"/>
            <p:cNvSpPr/>
            <p:nvPr/>
          </p:nvSpPr>
          <p:spPr>
            <a:xfrm>
              <a:off x="7877102" y="1846250"/>
              <a:ext cx="600300" cy="600300"/>
            </a:xfrm>
            <a:prstGeom prst="donut">
              <a:avLst>
                <a:gd fmla="val 10978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14" name="Google Shape;314;p10"/>
            <p:cNvSpPr txBox="1"/>
            <p:nvPr/>
          </p:nvSpPr>
          <p:spPr>
            <a:xfrm>
              <a:off x="8077062" y="1805524"/>
              <a:ext cx="200400" cy="7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4400"/>
                <a:buFont typeface="Arial"/>
                <a:buNone/>
              </a:pPr>
              <a:r>
                <a:rPr b="1" i="0" lang="en" sz="4400" u="none" cap="none" strike="noStrike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rPr>
                <a:t>!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10"/>
          <p:cNvGrpSpPr/>
          <p:nvPr/>
        </p:nvGrpSpPr>
        <p:grpSpPr>
          <a:xfrm>
            <a:off x="6280357" y="2643065"/>
            <a:ext cx="600300" cy="715500"/>
            <a:chOff x="7877102" y="1805524"/>
            <a:chExt cx="600300" cy="715500"/>
          </a:xfrm>
        </p:grpSpPr>
        <p:sp>
          <p:nvSpPr>
            <p:cNvPr id="316" name="Google Shape;316;p10"/>
            <p:cNvSpPr/>
            <p:nvPr/>
          </p:nvSpPr>
          <p:spPr>
            <a:xfrm>
              <a:off x="7877102" y="1846250"/>
              <a:ext cx="600300" cy="600300"/>
            </a:xfrm>
            <a:prstGeom prst="donut">
              <a:avLst>
                <a:gd fmla="val 10978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17" name="Google Shape;317;p10"/>
            <p:cNvSpPr txBox="1"/>
            <p:nvPr/>
          </p:nvSpPr>
          <p:spPr>
            <a:xfrm>
              <a:off x="8077062" y="1805524"/>
              <a:ext cx="200400" cy="7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4400"/>
                <a:buFont typeface="Arial"/>
                <a:buNone/>
              </a:pPr>
              <a:r>
                <a:rPr b="1" i="0" lang="en" sz="4400" u="none" cap="none" strike="noStrike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rPr>
                <a:t>!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8" name="Google Shape;318;p10">
            <a:hlinkClick r:id="rId4"/>
          </p:cNvPr>
          <p:cNvSpPr/>
          <p:nvPr/>
        </p:nvSpPr>
        <p:spPr>
          <a:xfrm>
            <a:off x="-100000" y="65000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3447" y="1420413"/>
            <a:ext cx="3154251" cy="3676574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1"/>
          <p:cNvSpPr txBox="1"/>
          <p:nvPr/>
        </p:nvSpPr>
        <p:spPr>
          <a:xfrm>
            <a:off x="343558" y="293799"/>
            <a:ext cx="8456884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Γιατί πιστεύετε ότι ο χαρακτήρας στο Βασίλειο της Ευγένειας ονομάζεται ταραχοποιός; Περιγράψτε αυτόν τον χαρακτήρα και πώς οι πράξεις του επηρεάζουν το παιχνίδι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1">
            <a:hlinkClick r:id="rId4"/>
          </p:cNvPr>
          <p:cNvSpPr/>
          <p:nvPr/>
        </p:nvSpPr>
        <p:spPr>
          <a:xfrm>
            <a:off x="-100000" y="65000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Google DH">
      <a:dk1>
        <a:srgbClr val="FFFFFF"/>
      </a:dk1>
      <a:lt1>
        <a:srgbClr val="FFFFFF"/>
      </a:lt1>
      <a:dk2>
        <a:srgbClr val="53585F"/>
      </a:dk2>
      <a:lt2>
        <a:srgbClr val="DCDEE0"/>
      </a:lt2>
      <a:accent1>
        <a:srgbClr val="4286F3"/>
      </a:accent1>
      <a:accent2>
        <a:srgbClr val="0F9D58"/>
      </a:accent2>
      <a:accent3>
        <a:srgbClr val="FABB05"/>
      </a:accent3>
      <a:accent4>
        <a:srgbClr val="DB4437"/>
      </a:accent4>
      <a:accent5>
        <a:srgbClr val="666666"/>
      </a:accent5>
      <a:accent6>
        <a:srgbClr val="B3B3B3"/>
      </a:accent6>
      <a:hlink>
        <a:srgbClr val="00A9A0"/>
      </a:hlink>
      <a:folHlink>
        <a:srgbClr val="108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Paraskevi Fragopoulou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0x0101003B748A18846D3948907C78922252816A</vt:lpwstr>
  </property>
</Properties>
</file>