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0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020" y="528320"/>
            <a:ext cx="85699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59" y="8890"/>
            <a:ext cx="8161655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440" y="2189479"/>
            <a:ext cx="4517390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l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29" y="5520690"/>
            <a:ext cx="49631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omic Sans MS"/>
                <a:cs typeface="Comic Sans MS"/>
              </a:rPr>
              <a:t>Ε</a:t>
            </a:r>
            <a:r>
              <a:rPr sz="2500" b="1" spc="-35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Ν</a:t>
            </a:r>
            <a:r>
              <a:rPr sz="2500" b="1" spc="-25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Ο</a:t>
            </a:r>
            <a:r>
              <a:rPr sz="2500" b="1" spc="-20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Τ</a:t>
            </a:r>
            <a:r>
              <a:rPr sz="2500" b="1" spc="-30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Η</a:t>
            </a:r>
            <a:r>
              <a:rPr sz="2500" b="1" spc="-15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Τ</a:t>
            </a:r>
            <a:r>
              <a:rPr sz="2500" b="1" spc="-20" dirty="0">
                <a:latin typeface="Comic Sans MS"/>
                <a:cs typeface="Comic Sans MS"/>
              </a:rPr>
              <a:t> </a:t>
            </a:r>
            <a:r>
              <a:rPr sz="2500" b="1" dirty="0">
                <a:latin typeface="Comic Sans MS"/>
                <a:cs typeface="Comic Sans MS"/>
              </a:rPr>
              <a:t>Α</a:t>
            </a:r>
            <a:r>
              <a:rPr sz="2500" b="1" spc="80" dirty="0">
                <a:latin typeface="Comic Sans MS"/>
                <a:cs typeface="Comic Sans MS"/>
              </a:rPr>
              <a:t> </a:t>
            </a:r>
            <a:r>
              <a:rPr sz="2500" b="1" spc="-5" dirty="0">
                <a:latin typeface="Comic Sans MS"/>
                <a:cs typeface="Comic Sans MS"/>
              </a:rPr>
              <a:t>10</a:t>
            </a:r>
            <a:endParaRPr sz="25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2500" b="1" spc="-10" dirty="0">
                <a:latin typeface="Comic Sans MS"/>
                <a:cs typeface="Comic Sans MS"/>
              </a:rPr>
              <a:t>Ελληνική</a:t>
            </a:r>
            <a:r>
              <a:rPr sz="2500" b="1" spc="-15" dirty="0">
                <a:latin typeface="Comic Sans MS"/>
                <a:cs typeface="Comic Sans MS"/>
              </a:rPr>
              <a:t> </a:t>
            </a:r>
            <a:r>
              <a:rPr sz="2500" b="1" spc="-10" dirty="0">
                <a:latin typeface="Comic Sans MS"/>
                <a:cs typeface="Comic Sans MS"/>
              </a:rPr>
              <a:t>επανάσταση</a:t>
            </a:r>
            <a:r>
              <a:rPr sz="2500" b="1" spc="-15" dirty="0">
                <a:latin typeface="Comic Sans MS"/>
                <a:cs typeface="Comic Sans MS"/>
              </a:rPr>
              <a:t> </a:t>
            </a:r>
            <a:r>
              <a:rPr sz="2500" b="1" spc="-5" dirty="0">
                <a:latin typeface="Comic Sans MS"/>
                <a:cs typeface="Comic Sans MS"/>
              </a:rPr>
              <a:t>και</a:t>
            </a:r>
            <a:r>
              <a:rPr sz="2500" b="1" spc="-15" dirty="0">
                <a:latin typeface="Comic Sans MS"/>
                <a:cs typeface="Comic Sans MS"/>
              </a:rPr>
              <a:t> </a:t>
            </a:r>
            <a:r>
              <a:rPr sz="2500" b="1" spc="-10" dirty="0">
                <a:latin typeface="Comic Sans MS"/>
                <a:cs typeface="Comic Sans MS"/>
              </a:rPr>
              <a:t>Ευρώπη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310" y="6282690"/>
            <a:ext cx="2033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mic Sans MS"/>
                <a:cs typeface="Comic Sans MS"/>
              </a:rPr>
              <a:t>Ιστορία</a:t>
            </a:r>
            <a:r>
              <a:rPr sz="1600" b="1" spc="-3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γ΄</a:t>
            </a:r>
            <a:r>
              <a:rPr sz="1600" b="1" spc="-20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γυμνασίου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2620" y="5938520"/>
            <a:ext cx="2479675" cy="5410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50"/>
              </a:spcBef>
            </a:pPr>
            <a:r>
              <a:rPr sz="1400" spc="-40" dirty="0">
                <a:solidFill>
                  <a:srgbClr val="888888"/>
                </a:solidFill>
                <a:latin typeface="Lucida Sans Unicode"/>
                <a:cs typeface="Lucida Sans Unicode"/>
              </a:rPr>
              <a:t>Μ</a:t>
            </a:r>
            <a:r>
              <a:rPr sz="1400" spc="-295" dirty="0">
                <a:solidFill>
                  <a:srgbClr val="888888"/>
                </a:solidFill>
                <a:latin typeface="Lucida Sans Unicode"/>
                <a:cs typeface="Lucida Sans Unicode"/>
              </a:rPr>
              <a:t>π</a:t>
            </a:r>
            <a:r>
              <a:rPr sz="1400" spc="-200" dirty="0">
                <a:solidFill>
                  <a:srgbClr val="888888"/>
                </a:solidFill>
                <a:latin typeface="Lucida Sans Unicode"/>
                <a:cs typeface="Lucida Sans Unicode"/>
              </a:rPr>
              <a:t>α</a:t>
            </a:r>
            <a:r>
              <a:rPr sz="1400" spc="-80" dirty="0">
                <a:solidFill>
                  <a:srgbClr val="888888"/>
                </a:solidFill>
                <a:latin typeface="Lucida Sans Unicode"/>
                <a:cs typeface="Lucida Sans Unicode"/>
              </a:rPr>
              <a:t>κ</a:t>
            </a:r>
            <a:r>
              <a:rPr sz="1400" spc="-200" dirty="0">
                <a:solidFill>
                  <a:srgbClr val="888888"/>
                </a:solidFill>
                <a:latin typeface="Lucida Sans Unicode"/>
                <a:cs typeface="Lucida Sans Unicode"/>
              </a:rPr>
              <a:t>ά</a:t>
            </a:r>
            <a:r>
              <a:rPr sz="1400" spc="-130" dirty="0">
                <a:solidFill>
                  <a:srgbClr val="888888"/>
                </a:solidFill>
                <a:latin typeface="Lucida Sans Unicode"/>
                <a:cs typeface="Lucida Sans Unicode"/>
              </a:rPr>
              <a:t>λης</a:t>
            </a:r>
            <a:r>
              <a:rPr sz="1400" spc="-145" dirty="0">
                <a:solidFill>
                  <a:srgbClr val="888888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888888"/>
                </a:solidFill>
                <a:latin typeface="Lucida Sans Unicode"/>
                <a:cs typeface="Lucida Sans Unicode"/>
              </a:rPr>
              <a:t>Κ</a:t>
            </a:r>
            <a:r>
              <a:rPr sz="1400" spc="-180" dirty="0">
                <a:solidFill>
                  <a:srgbClr val="888888"/>
                </a:solidFill>
                <a:latin typeface="Lucida Sans Unicode"/>
                <a:cs typeface="Lucida Sans Unicode"/>
              </a:rPr>
              <a:t>ώ</a:t>
            </a:r>
            <a:r>
              <a:rPr sz="1400" spc="-90" dirty="0">
                <a:solidFill>
                  <a:srgbClr val="888888"/>
                </a:solidFill>
                <a:latin typeface="Lucida Sans Unicode"/>
                <a:cs typeface="Lucida Sans Unicode"/>
              </a:rPr>
              <a:t>σ</a:t>
            </a:r>
            <a:r>
              <a:rPr sz="1400" spc="-225" dirty="0">
                <a:solidFill>
                  <a:srgbClr val="888888"/>
                </a:solidFill>
                <a:latin typeface="Lucida Sans Unicode"/>
                <a:cs typeface="Lucida Sans Unicode"/>
              </a:rPr>
              <a:t>τ</a:t>
            </a:r>
            <a:r>
              <a:rPr sz="1400" spc="-200" dirty="0">
                <a:solidFill>
                  <a:srgbClr val="888888"/>
                </a:solidFill>
                <a:latin typeface="Lucida Sans Unicode"/>
                <a:cs typeface="Lucida Sans Unicode"/>
              </a:rPr>
              <a:t>α</a:t>
            </a: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ς</a:t>
            </a:r>
            <a:endParaRPr sz="14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h</a:t>
            </a:r>
            <a:r>
              <a:rPr sz="1400" spc="-110" dirty="0">
                <a:solidFill>
                  <a:srgbClr val="888888"/>
                </a:solidFill>
                <a:latin typeface="Lucida Sans Unicode"/>
                <a:cs typeface="Lucida Sans Unicode"/>
              </a:rPr>
              <a:t>i</a:t>
            </a:r>
            <a:r>
              <a:rPr sz="1400" spc="-95" dirty="0">
                <a:solidFill>
                  <a:srgbClr val="888888"/>
                </a:solidFill>
                <a:latin typeface="Lucida Sans Unicode"/>
                <a:cs typeface="Lucida Sans Unicode"/>
              </a:rPr>
              <a:t>s</a:t>
            </a:r>
            <a:r>
              <a:rPr sz="1400" spc="-30" dirty="0">
                <a:solidFill>
                  <a:srgbClr val="888888"/>
                </a:solidFill>
                <a:latin typeface="Lucida Sans Unicode"/>
                <a:cs typeface="Lucida Sans Unicode"/>
              </a:rPr>
              <a:t>t</a:t>
            </a:r>
            <a:r>
              <a:rPr sz="1400" spc="-65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105" dirty="0">
                <a:solidFill>
                  <a:srgbClr val="888888"/>
                </a:solidFill>
                <a:latin typeface="Lucida Sans Unicode"/>
                <a:cs typeface="Lucida Sans Unicode"/>
              </a:rPr>
              <a:t>r</a:t>
            </a:r>
            <a:r>
              <a:rPr sz="1400" spc="-35" dirty="0">
                <a:solidFill>
                  <a:srgbClr val="888888"/>
                </a:solidFill>
                <a:latin typeface="Lucida Sans Unicode"/>
                <a:cs typeface="Lucida Sans Unicode"/>
              </a:rPr>
              <a:t>y</a:t>
            </a:r>
            <a:r>
              <a:rPr sz="1400" spc="-340" dirty="0">
                <a:solidFill>
                  <a:srgbClr val="888888"/>
                </a:solidFill>
                <a:latin typeface="Lucida Sans Unicode"/>
                <a:cs typeface="Lucida Sans Unicode"/>
              </a:rPr>
              <a:t>-</a:t>
            </a:r>
            <a:r>
              <a:rPr sz="1400" spc="-140" dirty="0">
                <a:solidFill>
                  <a:srgbClr val="888888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888888"/>
                </a:solidFill>
                <a:latin typeface="Lucida Sans Unicode"/>
                <a:cs typeface="Lucida Sans Unicode"/>
              </a:rPr>
              <a:t>l</a:t>
            </a:r>
            <a:r>
              <a:rPr sz="1400" spc="-130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g</a:t>
            </a:r>
            <a:r>
              <a:rPr sz="1400" spc="-55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40" dirty="0">
                <a:solidFill>
                  <a:srgbClr val="888888"/>
                </a:solidFill>
                <a:latin typeface="Lucida Sans Unicode"/>
                <a:cs typeface="Lucida Sans Unicode"/>
              </a:rPr>
              <a:t>t</a:t>
            </a:r>
            <a:r>
              <a:rPr sz="1400" spc="-55" dirty="0">
                <a:solidFill>
                  <a:srgbClr val="888888"/>
                </a:solidFill>
                <a:latin typeface="Lucida Sans Unicode"/>
                <a:cs typeface="Lucida Sans Unicode"/>
              </a:rPr>
              <a:t>e</a:t>
            </a:r>
            <a:r>
              <a:rPr sz="1400" spc="-245" dirty="0">
                <a:solidFill>
                  <a:srgbClr val="888888"/>
                </a:solidFill>
                <a:latin typeface="Lucida Sans Unicode"/>
                <a:cs typeface="Lucida Sans Unicode"/>
              </a:rPr>
              <a:t>x</a:t>
            </a: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n</a:t>
            </a:r>
            <a:r>
              <a:rPr sz="1400" spc="-120" dirty="0">
                <a:solidFill>
                  <a:srgbClr val="888888"/>
                </a:solidFill>
                <a:latin typeface="Lucida Sans Unicode"/>
                <a:cs typeface="Lucida Sans Unicode"/>
              </a:rPr>
              <a:t>i</a:t>
            </a:r>
            <a:r>
              <a:rPr sz="1400" spc="-60" dirty="0">
                <a:solidFill>
                  <a:srgbClr val="888888"/>
                </a:solidFill>
                <a:latin typeface="Lucida Sans Unicode"/>
                <a:cs typeface="Lucida Sans Unicode"/>
              </a:rPr>
              <a:t>a</a:t>
            </a:r>
            <a:r>
              <a:rPr sz="1400" spc="-85" dirty="0">
                <a:solidFill>
                  <a:srgbClr val="888888"/>
                </a:solidFill>
                <a:latin typeface="Lucida Sans Unicode"/>
                <a:cs typeface="Lucida Sans Unicode"/>
              </a:rPr>
              <a:t>.</a:t>
            </a: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b</a:t>
            </a:r>
            <a:r>
              <a:rPr sz="1400" spc="-140" dirty="0">
                <a:solidFill>
                  <a:srgbClr val="888888"/>
                </a:solidFill>
                <a:latin typeface="Lucida Sans Unicode"/>
                <a:cs typeface="Lucida Sans Unicode"/>
              </a:rPr>
              <a:t>l</a:t>
            </a:r>
            <a:r>
              <a:rPr sz="1400" spc="-55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155" dirty="0">
                <a:solidFill>
                  <a:srgbClr val="888888"/>
                </a:solidFill>
                <a:latin typeface="Lucida Sans Unicode"/>
                <a:cs typeface="Lucida Sans Unicode"/>
              </a:rPr>
              <a:t>g</a:t>
            </a:r>
            <a:r>
              <a:rPr sz="1400" spc="-95" dirty="0">
                <a:solidFill>
                  <a:srgbClr val="888888"/>
                </a:solidFill>
                <a:latin typeface="Lucida Sans Unicode"/>
                <a:cs typeface="Lucida Sans Unicode"/>
              </a:rPr>
              <a:t>s</a:t>
            </a:r>
            <a:r>
              <a:rPr sz="1400" spc="-85" dirty="0">
                <a:solidFill>
                  <a:srgbClr val="888888"/>
                </a:solidFill>
                <a:latin typeface="Lucida Sans Unicode"/>
                <a:cs typeface="Lucida Sans Unicode"/>
              </a:rPr>
              <a:t>p</a:t>
            </a:r>
            <a:r>
              <a:rPr sz="1400" spc="-55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40" dirty="0">
                <a:solidFill>
                  <a:srgbClr val="888888"/>
                </a:solidFill>
                <a:latin typeface="Lucida Sans Unicode"/>
                <a:cs typeface="Lucida Sans Unicode"/>
              </a:rPr>
              <a:t>t</a:t>
            </a:r>
            <a:r>
              <a:rPr sz="1400" spc="-85" dirty="0">
                <a:solidFill>
                  <a:srgbClr val="888888"/>
                </a:solidFill>
                <a:latin typeface="Lucida Sans Unicode"/>
                <a:cs typeface="Lucida Sans Unicode"/>
              </a:rPr>
              <a:t>.</a:t>
            </a:r>
            <a:r>
              <a:rPr sz="1400" spc="-125" dirty="0">
                <a:solidFill>
                  <a:srgbClr val="888888"/>
                </a:solidFill>
                <a:latin typeface="Lucida Sans Unicode"/>
                <a:cs typeface="Lucida Sans Unicode"/>
              </a:rPr>
              <a:t>c</a:t>
            </a:r>
            <a:r>
              <a:rPr sz="1400" spc="-55" dirty="0">
                <a:solidFill>
                  <a:srgbClr val="888888"/>
                </a:solidFill>
                <a:latin typeface="Lucida Sans Unicode"/>
                <a:cs typeface="Lucida Sans Unicode"/>
              </a:rPr>
              <a:t>o</a:t>
            </a:r>
            <a:r>
              <a:rPr sz="1400" spc="-415" dirty="0">
                <a:solidFill>
                  <a:srgbClr val="888888"/>
                </a:solidFill>
                <a:latin typeface="Lucida Sans Unicode"/>
                <a:cs typeface="Lucida Sans Unicode"/>
              </a:rPr>
              <a:t>m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09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764540"/>
            <a:ext cx="800925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9855" marR="5080" indent="-767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Ποια ευρωπαϊκή δύναμη πρώτη αλλάζει διπλωματική </a:t>
            </a:r>
            <a:r>
              <a:rPr sz="2400" b="1" spc="-1030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θέση έναντι</a:t>
            </a:r>
            <a:r>
              <a:rPr sz="2400" b="1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των</a:t>
            </a:r>
            <a:r>
              <a:rPr sz="2400" b="1" spc="-10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επαναστατών και</a:t>
            </a:r>
            <a:r>
              <a:rPr sz="2400" b="1" spc="-10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γιατί;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000" spc="225" dirty="0">
                <a:solidFill>
                  <a:srgbClr val="006666"/>
                </a:solidFill>
                <a:latin typeface="Tahoma"/>
                <a:cs typeface="Tahoma"/>
              </a:rPr>
              <a:t>1</a:t>
            </a:r>
            <a:r>
              <a:rPr sz="2000" spc="215" dirty="0">
                <a:solidFill>
                  <a:srgbClr val="006666"/>
                </a:solidFill>
                <a:latin typeface="Tahoma"/>
                <a:cs typeface="Tahoma"/>
              </a:rPr>
              <a:t>8</a:t>
            </a:r>
            <a:r>
              <a:rPr sz="2000" spc="235" dirty="0">
                <a:solidFill>
                  <a:srgbClr val="006666"/>
                </a:solidFill>
                <a:latin typeface="Tahoma"/>
                <a:cs typeface="Tahoma"/>
              </a:rPr>
              <a:t>2</a:t>
            </a:r>
            <a:r>
              <a:rPr sz="2000" spc="55" dirty="0">
                <a:solidFill>
                  <a:srgbClr val="006666"/>
                </a:solidFill>
                <a:latin typeface="Tahoma"/>
                <a:cs typeface="Tahoma"/>
              </a:rPr>
              <a:t>3</a:t>
            </a:r>
            <a:r>
              <a:rPr sz="2000" spc="140" dirty="0">
                <a:solidFill>
                  <a:srgbClr val="00666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κ</a:t>
            </a:r>
            <a:r>
              <a:rPr sz="2000" spc="-180" dirty="0">
                <a:solidFill>
                  <a:srgbClr val="006666"/>
                </a:solidFill>
                <a:latin typeface="Tahoma"/>
                <a:cs typeface="Tahoma"/>
              </a:rPr>
              <a:t>.</a:t>
            </a:r>
            <a:r>
              <a:rPr sz="2000" spc="-445" dirty="0">
                <a:solidFill>
                  <a:srgbClr val="006666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6666"/>
                </a:solidFill>
                <a:latin typeface="Tahoma"/>
                <a:cs typeface="Tahoma"/>
              </a:rPr>
              <a:t>.</a:t>
            </a:r>
            <a:r>
              <a:rPr sz="2000" spc="-285" dirty="0">
                <a:solidFill>
                  <a:srgbClr val="006666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1743075" algn="l"/>
              </a:tabLst>
            </a:pPr>
            <a:r>
              <a:rPr sz="2000" b="1" spc="16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spc="7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τ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τ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ρ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35" dirty="0">
                <a:solidFill>
                  <a:srgbClr val="006666"/>
                </a:solidFill>
                <a:latin typeface="Arial"/>
                <a:cs typeface="Arial"/>
              </a:rPr>
              <a:t>φ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006666"/>
                </a:solidFill>
                <a:latin typeface="Arial"/>
                <a:cs typeface="Arial"/>
              </a:rPr>
              <a:t>	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γ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γλ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ί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-38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290" dirty="0">
                <a:latin typeface="Lucida Sans Unicode"/>
                <a:cs typeface="Lucida Sans Unicode"/>
              </a:rPr>
              <a:t>,</a:t>
            </a:r>
            <a:r>
              <a:rPr sz="2800" spc="-285" dirty="0">
                <a:latin typeface="Lucida Sans Unicode"/>
                <a:cs typeface="Lucida Sans Unicode"/>
              </a:rPr>
              <a:t> </a:t>
            </a:r>
            <a:r>
              <a:rPr sz="2800" spc="-270" dirty="0">
                <a:latin typeface="Lucida Sans Unicode"/>
                <a:cs typeface="Lucida Sans Unicode"/>
              </a:rPr>
              <a:t>μ</a:t>
            </a:r>
            <a:r>
              <a:rPr sz="2800" spc="-220" dirty="0">
                <a:latin typeface="Lucida Sans Unicode"/>
                <a:cs typeface="Lucida Sans Unicode"/>
              </a:rPr>
              <a:t>ε</a:t>
            </a:r>
            <a:r>
              <a:rPr sz="2800" spc="-300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Υ</a:t>
            </a:r>
            <a:r>
              <a:rPr sz="2800" spc="-580" dirty="0">
                <a:latin typeface="Lucida Sans Unicode"/>
                <a:cs typeface="Lucida Sans Unicode"/>
              </a:rPr>
              <a:t>π</a:t>
            </a:r>
            <a:r>
              <a:rPr sz="2800" spc="-170" dirty="0">
                <a:latin typeface="Lucida Sans Unicode"/>
                <a:cs typeface="Lucida Sans Unicode"/>
              </a:rPr>
              <a:t>ο</a:t>
            </a:r>
            <a:r>
              <a:rPr sz="2800" cap="small" spc="100" dirty="0">
                <a:latin typeface="Lucida Sans Unicode"/>
                <a:cs typeface="Lucida Sans Unicode"/>
              </a:rPr>
              <a:t>υ</a:t>
            </a:r>
            <a:r>
              <a:rPr sz="2800" spc="-180" dirty="0">
                <a:latin typeface="Lucida Sans Unicode"/>
                <a:cs typeface="Lucida Sans Unicode"/>
              </a:rPr>
              <a:t>ργ</a:t>
            </a:r>
            <a:r>
              <a:rPr sz="2800" cap="small" spc="-390" dirty="0">
                <a:latin typeface="Lucida Sans Unicode"/>
                <a:cs typeface="Lucida Sans Unicode"/>
              </a:rPr>
              <a:t>ό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2612390"/>
            <a:ext cx="3643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latin typeface="Lucida Sans Unicode"/>
                <a:cs typeface="Lucida Sans Unicode"/>
              </a:rPr>
              <a:t>Γ</a:t>
            </a:r>
            <a:r>
              <a:rPr sz="2800" spc="-290" dirty="0">
                <a:latin typeface="Lucida Sans Unicode"/>
                <a:cs typeface="Lucida Sans Unicode"/>
              </a:rPr>
              <a:t>.</a:t>
            </a:r>
            <a:r>
              <a:rPr sz="2800" spc="-285" dirty="0">
                <a:latin typeface="Lucida Sans Unicode"/>
                <a:cs typeface="Lucida Sans Unicode"/>
              </a:rPr>
              <a:t> </a:t>
            </a:r>
            <a:r>
              <a:rPr sz="3600" b="1" spc="95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3600" b="1" spc="160" dirty="0">
                <a:solidFill>
                  <a:srgbClr val="FF3300"/>
                </a:solidFill>
                <a:latin typeface="Arial"/>
                <a:cs typeface="Arial"/>
              </a:rPr>
              <a:t>ά</a:t>
            </a:r>
            <a:r>
              <a:rPr sz="3600" b="1" cap="small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3600" b="1" spc="90" dirty="0">
                <a:solidFill>
                  <a:srgbClr val="FF3300"/>
                </a:solidFill>
                <a:latin typeface="Arial"/>
                <a:cs typeface="Arial"/>
              </a:rPr>
              <a:t>ιγ</a:t>
            </a:r>
            <a:r>
              <a:rPr sz="3600" b="1" spc="-215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3600" b="1" spc="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spc="-25" dirty="0">
                <a:latin typeface="Lucida Sans Unicode"/>
                <a:cs typeface="Lucida Sans Unicode"/>
              </a:rPr>
              <a:t>(</a:t>
            </a:r>
            <a:r>
              <a:rPr sz="3600" spc="390" dirty="0">
                <a:solidFill>
                  <a:srgbClr val="003399"/>
                </a:solidFill>
                <a:latin typeface="Tahoma"/>
                <a:cs typeface="Tahoma"/>
              </a:rPr>
              <a:t>1</a:t>
            </a:r>
            <a:r>
              <a:rPr sz="3600" spc="395" dirty="0">
                <a:solidFill>
                  <a:srgbClr val="003399"/>
                </a:solidFill>
                <a:latin typeface="Tahoma"/>
                <a:cs typeface="Tahoma"/>
              </a:rPr>
              <a:t>8</a:t>
            </a:r>
            <a:r>
              <a:rPr sz="3600" spc="390" dirty="0">
                <a:solidFill>
                  <a:srgbClr val="003399"/>
                </a:solidFill>
                <a:latin typeface="Tahoma"/>
                <a:cs typeface="Tahoma"/>
              </a:rPr>
              <a:t>2</a:t>
            </a:r>
            <a:r>
              <a:rPr sz="3600" spc="400" dirty="0">
                <a:solidFill>
                  <a:srgbClr val="003399"/>
                </a:solidFill>
                <a:latin typeface="Tahoma"/>
                <a:cs typeface="Tahoma"/>
              </a:rPr>
              <a:t>3</a:t>
            </a:r>
            <a:r>
              <a:rPr sz="3600" spc="-204" dirty="0">
                <a:latin typeface="Lucida Sans Unicode"/>
                <a:cs typeface="Lucida Sans Unicode"/>
              </a:rPr>
              <a:t>),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158490"/>
            <a:ext cx="12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80" dirty="0">
                <a:latin typeface="Lucida Sans Unicode"/>
                <a:cs typeface="Lucida Sans Unicode"/>
              </a:rPr>
              <a:t>-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530" y="3200400"/>
            <a:ext cx="4131310" cy="30645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54659">
              <a:lnSpc>
                <a:spcPts val="2590"/>
              </a:lnSpc>
              <a:spcBef>
                <a:spcPts val="425"/>
              </a:spcBef>
            </a:pPr>
            <a:r>
              <a:rPr sz="2400" spc="-340" dirty="0">
                <a:latin typeface="Lucida Sans Unicode"/>
                <a:cs typeface="Lucida Sans Unicode"/>
              </a:rPr>
              <a:t>α</a:t>
            </a:r>
            <a:r>
              <a:rPr sz="2400" cap="small" spc="-215" dirty="0">
                <a:latin typeface="Lucida Sans Unicode"/>
                <a:cs typeface="Lucida Sans Unicode"/>
              </a:rPr>
              <a:t>ν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spc="-140" dirty="0">
                <a:latin typeface="Lucida Sans Unicode"/>
                <a:cs typeface="Lucida Sans Unicode"/>
              </a:rPr>
              <a:t>θ</a:t>
            </a:r>
            <a:r>
              <a:rPr sz="2400" spc="-229" dirty="0">
                <a:latin typeface="Lucida Sans Unicode"/>
                <a:cs typeface="Lucida Sans Unicode"/>
              </a:rPr>
              <a:t>ε</a:t>
            </a:r>
            <a:r>
              <a:rPr sz="2400" spc="-220" dirty="0">
                <a:latin typeface="Lucida Sans Unicode"/>
                <a:cs typeface="Lucida Sans Unicode"/>
              </a:rPr>
              <a:t>ώρ</a:t>
            </a:r>
            <a:r>
              <a:rPr sz="2400" spc="-185" dirty="0">
                <a:latin typeface="Lucida Sans Unicode"/>
                <a:cs typeface="Lucida Sans Unicode"/>
              </a:rPr>
              <a:t>η</a:t>
            </a:r>
            <a:r>
              <a:rPr sz="2400" spc="-145" dirty="0">
                <a:latin typeface="Lucida Sans Unicode"/>
                <a:cs typeface="Lucida Sans Unicode"/>
              </a:rPr>
              <a:t>σ</a:t>
            </a:r>
            <a:r>
              <a:rPr sz="2400" spc="-160" dirty="0">
                <a:latin typeface="Lucida Sans Unicode"/>
                <a:cs typeface="Lucida Sans Unicode"/>
              </a:rPr>
              <a:t>η</a:t>
            </a:r>
            <a:r>
              <a:rPr sz="2400" spc="-250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cap="small" spc="100" dirty="0">
                <a:latin typeface="Lucida Sans Unicode"/>
                <a:cs typeface="Lucida Sans Unicode"/>
              </a:rPr>
              <a:t>υ</a:t>
            </a:r>
            <a:r>
              <a:rPr sz="2400" spc="-225" dirty="0">
                <a:latin typeface="Lucida Sans Unicode"/>
                <a:cs typeface="Lucida Sans Unicode"/>
              </a:rPr>
              <a:t>μ</a:t>
            </a:r>
            <a:r>
              <a:rPr sz="2400" spc="-265" dirty="0">
                <a:latin typeface="Lucida Sans Unicode"/>
                <a:cs typeface="Lucida Sans Unicode"/>
              </a:rPr>
              <a:t>φ</a:t>
            </a:r>
            <a:r>
              <a:rPr sz="2400" spc="-220" dirty="0">
                <a:latin typeface="Lucida Sans Unicode"/>
                <a:cs typeface="Lucida Sans Unicode"/>
              </a:rPr>
              <a:t>ε</a:t>
            </a:r>
            <a:r>
              <a:rPr sz="2400" spc="-130" dirty="0">
                <a:latin typeface="Lucida Sans Unicode"/>
                <a:cs typeface="Lucida Sans Unicode"/>
              </a:rPr>
              <a:t>ρ</a:t>
            </a:r>
            <a:r>
              <a:rPr sz="2400" cap="small" spc="-305" dirty="0">
                <a:latin typeface="Lucida Sans Unicode"/>
                <a:cs typeface="Lucida Sans Unicode"/>
              </a:rPr>
              <a:t>ό</a:t>
            </a:r>
            <a:r>
              <a:rPr sz="2400" cap="small" spc="-204" dirty="0">
                <a:latin typeface="Lucida Sans Unicode"/>
                <a:cs typeface="Lucida Sans Unicode"/>
              </a:rPr>
              <a:t>ν</a:t>
            </a:r>
            <a:r>
              <a:rPr sz="2400" spc="-385" dirty="0">
                <a:latin typeface="Lucida Sans Unicode"/>
                <a:cs typeface="Lucida Sans Unicode"/>
              </a:rPr>
              <a:t>τ</a:t>
            </a:r>
            <a:r>
              <a:rPr sz="2400" spc="-325" dirty="0">
                <a:latin typeface="Lucida Sans Unicode"/>
                <a:cs typeface="Lucida Sans Unicode"/>
              </a:rPr>
              <a:t>ω</a:t>
            </a:r>
            <a:r>
              <a:rPr sz="2400" cap="small" spc="-210" dirty="0">
                <a:latin typeface="Lucida Sans Unicode"/>
                <a:cs typeface="Lucida Sans Unicode"/>
              </a:rPr>
              <a:t>ν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200" dirty="0">
                <a:latin typeface="Lucida Sans Unicode"/>
                <a:cs typeface="Lucida Sans Unicode"/>
              </a:rPr>
              <a:t>Αγγλί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spc="-265" dirty="0">
                <a:latin typeface="Lucida Sans Unicode"/>
                <a:cs typeface="Lucida Sans Unicode"/>
              </a:rPr>
              <a:t>ς</a:t>
            </a:r>
            <a:r>
              <a:rPr sz="2400" spc="-260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spc="-160" dirty="0">
                <a:latin typeface="Lucida Sans Unicode"/>
                <a:cs typeface="Lucida Sans Unicode"/>
              </a:rPr>
              <a:t>η</a:t>
            </a:r>
            <a:r>
              <a:rPr sz="2400" cap="small" spc="-204" dirty="0">
                <a:latin typeface="Lucida Sans Unicode"/>
                <a:cs typeface="Lucida Sans Unicode"/>
              </a:rPr>
              <a:t>ν</a:t>
            </a:r>
            <a:r>
              <a:rPr sz="2400" spc="-254" dirty="0">
                <a:latin typeface="Lucida Sans Unicode"/>
                <a:cs typeface="Lucida Sans Unicode"/>
              </a:rPr>
              <a:t> 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cap="small" spc="-204" dirty="0">
                <a:latin typeface="Lucida Sans Unicode"/>
                <a:cs typeface="Lucida Sans Unicode"/>
              </a:rPr>
              <a:t>ν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spc="-140" dirty="0">
                <a:latin typeface="Lucida Sans Unicode"/>
                <a:cs typeface="Lucida Sans Unicode"/>
              </a:rPr>
              <a:t>ο</a:t>
            </a:r>
            <a:r>
              <a:rPr sz="2400" spc="-240" dirty="0">
                <a:latin typeface="Lucida Sans Unicode"/>
                <a:cs typeface="Lucida Sans Unicode"/>
              </a:rPr>
              <a:t>λ</a:t>
            </a:r>
            <a:r>
              <a:rPr sz="2400" spc="-355" dirty="0">
                <a:latin typeface="Lucida Sans Unicode"/>
                <a:cs typeface="Lucida Sans Unicode"/>
              </a:rPr>
              <a:t>ι</a:t>
            </a:r>
            <a:r>
              <a:rPr sz="2400" spc="-114" dirty="0">
                <a:latin typeface="Lucida Sans Unicode"/>
                <a:cs typeface="Lucida Sans Unicode"/>
              </a:rPr>
              <a:t>κ</a:t>
            </a:r>
            <a:r>
              <a:rPr sz="2400" spc="-120" dirty="0">
                <a:latin typeface="Lucida Sans Unicode"/>
                <a:cs typeface="Lucida Sans Unicode"/>
              </a:rPr>
              <a:t>ή </a:t>
            </a:r>
            <a:r>
              <a:rPr sz="2400" spc="-65" dirty="0">
                <a:latin typeface="Lucida Sans Unicode"/>
                <a:cs typeface="Lucida Sans Unicode"/>
              </a:rPr>
              <a:t>Μ</a:t>
            </a:r>
            <a:r>
              <a:rPr sz="2400" spc="-229" dirty="0">
                <a:latin typeface="Lucida Sans Unicode"/>
                <a:cs typeface="Lucida Sans Unicode"/>
              </a:rPr>
              <a:t>ε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cap="small" spc="-315" dirty="0">
                <a:latin typeface="Lucida Sans Unicode"/>
                <a:cs typeface="Lucida Sans Unicode"/>
              </a:rPr>
              <a:t>ό</a:t>
            </a:r>
            <a:r>
              <a:rPr sz="2400" spc="-210" dirty="0">
                <a:latin typeface="Lucida Sans Unicode"/>
                <a:cs typeface="Lucida Sans Unicode"/>
              </a:rPr>
              <a:t>γ</a:t>
            </a:r>
            <a:r>
              <a:rPr sz="2400" spc="-185" dirty="0">
                <a:latin typeface="Lucida Sans Unicode"/>
                <a:cs typeface="Lucida Sans Unicode"/>
              </a:rPr>
              <a:t>ε</a:t>
            </a:r>
            <a:r>
              <a:rPr sz="2400" spc="-365" dirty="0">
                <a:latin typeface="Lucida Sans Unicode"/>
                <a:cs typeface="Lucida Sans Unicode"/>
              </a:rPr>
              <a:t>ι</a:t>
            </a:r>
            <a:r>
              <a:rPr sz="2400" spc="-135" dirty="0">
                <a:latin typeface="Lucida Sans Unicode"/>
                <a:cs typeface="Lucida Sans Unicode"/>
              </a:rPr>
              <a:t>ο</a:t>
            </a:r>
            <a:r>
              <a:rPr sz="2400" spc="-250" dirty="0">
                <a:latin typeface="Lucida Sans Unicode"/>
                <a:cs typeface="Lucida Sans Unicode"/>
              </a:rPr>
              <a:t>,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3190"/>
              </a:lnSpc>
              <a:spcBef>
                <a:spcPts val="125"/>
              </a:spcBef>
            </a:pPr>
            <a:r>
              <a:rPr sz="2000" b="1" spc="16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λλ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cap="small" spc="1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κ</a:t>
            </a:r>
            <a:r>
              <a:rPr sz="2000" b="1" cap="small" spc="-210" dirty="0">
                <a:solidFill>
                  <a:srgbClr val="006666"/>
                </a:solidFill>
                <a:latin typeface="Arial"/>
                <a:cs typeface="Arial"/>
              </a:rPr>
              <a:t>ό</a:t>
            </a:r>
            <a:r>
              <a:rPr sz="2000" b="1" spc="2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κ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ρ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ά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τ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229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370" dirty="0">
                <a:latin typeface="Lucida Sans Unicode"/>
                <a:cs typeface="Lucida Sans Unicode"/>
              </a:rPr>
              <a:t>ω</a:t>
            </a:r>
            <a:r>
              <a:rPr sz="2800" spc="-310" dirty="0">
                <a:latin typeface="Lucida Sans Unicode"/>
                <a:cs typeface="Lucida Sans Unicode"/>
              </a:rPr>
              <a:t>ς</a:t>
            </a:r>
            <a:r>
              <a:rPr sz="2800" spc="-300" dirty="0">
                <a:latin typeface="Lucida Sans Unicode"/>
                <a:cs typeface="Lucida Sans Unicode"/>
              </a:rPr>
              <a:t> </a:t>
            </a:r>
            <a:r>
              <a:rPr sz="2000" b="1" spc="9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cap="small" spc="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ά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χ</a:t>
            </a:r>
            <a:r>
              <a:rPr sz="2000" b="1" spc="15" dirty="0">
                <a:solidFill>
                  <a:srgbClr val="006666"/>
                </a:solidFill>
                <a:latin typeface="Arial"/>
                <a:cs typeface="Arial"/>
              </a:rPr>
              <a:t>ω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spc="-80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070"/>
              </a:lnSpc>
            </a:pPr>
            <a:r>
              <a:rPr sz="2800" spc="-160" dirty="0">
                <a:latin typeface="Lucida Sans Unicode"/>
                <a:cs typeface="Lucida Sans Unicode"/>
              </a:rPr>
              <a:t>σ</a:t>
            </a:r>
            <a:r>
              <a:rPr sz="2800" spc="-300" dirty="0">
                <a:latin typeface="Lucida Sans Unicode"/>
                <a:cs typeface="Lucida Sans Unicode"/>
              </a:rPr>
              <a:t>τ</a:t>
            </a:r>
            <a:r>
              <a:rPr sz="2800" spc="-335" dirty="0">
                <a:latin typeface="Lucida Sans Unicode"/>
                <a:cs typeface="Lucida Sans Unicode"/>
              </a:rPr>
              <a:t>η</a:t>
            </a:r>
            <a:r>
              <a:rPr sz="2800" spc="-285" dirty="0">
                <a:latin typeface="Lucida Sans Unicode"/>
                <a:cs typeface="Lucida Sans Unicode"/>
              </a:rPr>
              <a:t> 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006666"/>
                </a:solidFill>
                <a:latin typeface="Arial"/>
                <a:cs typeface="Arial"/>
              </a:rPr>
              <a:t>ω</a:t>
            </a:r>
            <a:r>
              <a:rPr sz="2000" b="1" spc="3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κ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ή</a:t>
            </a:r>
            <a:r>
              <a:rPr sz="2000" b="1" spc="229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spc="190" dirty="0">
                <a:solidFill>
                  <a:srgbClr val="006666"/>
                </a:solidFill>
                <a:latin typeface="Tahoma"/>
                <a:cs typeface="Tahoma"/>
              </a:rPr>
              <a:t>π</a:t>
            </a:r>
            <a:r>
              <a:rPr sz="2000" b="1" spc="120" dirty="0">
                <a:solidFill>
                  <a:srgbClr val="006666"/>
                </a:solidFill>
                <a:latin typeface="Arial"/>
                <a:cs typeface="Arial"/>
              </a:rPr>
              <a:t>έ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κτ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spc="229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160" dirty="0">
                <a:latin typeface="Lucida Sans Unicode"/>
                <a:cs typeface="Lucida Sans Unicode"/>
              </a:rPr>
              <a:t>σ</a:t>
            </a:r>
            <a:r>
              <a:rPr sz="2800" spc="-320" dirty="0">
                <a:latin typeface="Lucida Sans Unicode"/>
                <a:cs typeface="Lucida Sans Unicode"/>
              </a:rPr>
              <a:t>τη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2280"/>
              </a:lnSpc>
            </a:pPr>
            <a:r>
              <a:rPr sz="2000" b="1" spc="17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spc="7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3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cap="small" spc="-45" dirty="0">
                <a:solidFill>
                  <a:srgbClr val="006666"/>
                </a:solidFill>
                <a:latin typeface="Arial"/>
                <a:cs typeface="Arial"/>
              </a:rPr>
              <a:t>ό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γ</a:t>
            </a:r>
            <a:r>
              <a:rPr sz="2000" b="1" spc="7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-3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endParaRPr sz="2000">
              <a:latin typeface="Tahoma"/>
              <a:cs typeface="Tahoma"/>
            </a:endParaRPr>
          </a:p>
          <a:p>
            <a:pPr marL="520700" indent="-431165">
              <a:lnSpc>
                <a:spcPts val="3165"/>
              </a:lnSpc>
              <a:spcBef>
                <a:spcPts val="359"/>
              </a:spcBef>
              <a:buClr>
                <a:srgbClr val="000000"/>
              </a:buClr>
              <a:buSzPct val="140000"/>
              <a:buFont typeface="Symbol"/>
              <a:buChar char=""/>
              <a:tabLst>
                <a:tab pos="520700" algn="l"/>
              </a:tabLst>
            </a:pPr>
            <a:r>
              <a:rPr sz="2000" b="1" spc="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cap="small" spc="15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2000" b="1" spc="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50" dirty="0">
                <a:solidFill>
                  <a:srgbClr val="003399"/>
                </a:solidFill>
                <a:latin typeface="Arial"/>
                <a:cs typeface="Arial"/>
              </a:rPr>
              <a:t>γ</a:t>
            </a:r>
            <a:r>
              <a:rPr sz="2000" b="1" cap="small" spc="15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ώ</a:t>
            </a:r>
            <a:r>
              <a:rPr sz="2000" b="1" spc="65" dirty="0">
                <a:solidFill>
                  <a:srgbClr val="003399"/>
                </a:solidFill>
                <a:latin typeface="Arial"/>
                <a:cs typeface="Arial"/>
              </a:rPr>
              <a:t>ρ</a:t>
            </a:r>
            <a:r>
              <a:rPr sz="2000" b="1" spc="45" dirty="0">
                <a:solidFill>
                  <a:srgbClr val="003399"/>
                </a:solidFill>
                <a:latin typeface="Arial"/>
                <a:cs typeface="Arial"/>
              </a:rPr>
              <a:t>ι</a:t>
            </a:r>
            <a:r>
              <a:rPr sz="2000" b="1" spc="35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2000" b="1" spc="-110" dirty="0">
                <a:solidFill>
                  <a:srgbClr val="003399"/>
                </a:solidFill>
                <a:latin typeface="Arial"/>
                <a:cs typeface="Arial"/>
              </a:rPr>
              <a:t>η</a:t>
            </a:r>
            <a:r>
              <a:rPr sz="2000" b="1" spc="22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350" dirty="0">
                <a:latin typeface="Lucida Sans Unicode"/>
                <a:cs typeface="Lucida Sans Unicode"/>
              </a:rPr>
              <a:t>Ε</a:t>
            </a:r>
            <a:r>
              <a:rPr sz="2800" spc="-240" dirty="0">
                <a:latin typeface="Lucida Sans Unicode"/>
                <a:cs typeface="Lucida Sans Unicode"/>
              </a:rPr>
              <a:t>λλή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370" dirty="0">
                <a:latin typeface="Lucida Sans Unicode"/>
                <a:cs typeface="Lucida Sans Unicode"/>
              </a:rPr>
              <a:t>ω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280" dirty="0">
                <a:latin typeface="Lucida Sans Unicode"/>
                <a:cs typeface="Lucida Sans Unicode"/>
              </a:rPr>
              <a:t> </a:t>
            </a:r>
            <a:r>
              <a:rPr sz="2800" spc="-370" dirty="0">
                <a:latin typeface="Lucida Sans Unicode"/>
                <a:cs typeface="Lucida Sans Unicode"/>
              </a:rPr>
              <a:t>ω</a:t>
            </a:r>
            <a:r>
              <a:rPr sz="2800" spc="-310" dirty="0">
                <a:latin typeface="Lucida Sans Unicode"/>
                <a:cs typeface="Lucida Sans Unicode"/>
              </a:rPr>
              <a:t>ς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ts val="3645"/>
              </a:lnSpc>
            </a:pPr>
            <a:r>
              <a:rPr sz="3200" b="1" spc="135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3200" b="1" spc="80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3200" spc="285" dirty="0">
                <a:solidFill>
                  <a:srgbClr val="FF3300"/>
                </a:solidFill>
                <a:latin typeface="Tahoma"/>
                <a:cs typeface="Tahoma"/>
              </a:rPr>
              <a:t>π</a:t>
            </a:r>
            <a:r>
              <a:rPr sz="3200" b="1" cap="small" spc="-60" dirty="0">
                <a:solidFill>
                  <a:srgbClr val="FF3300"/>
                </a:solidFill>
                <a:latin typeface="Arial"/>
                <a:cs typeface="Arial"/>
              </a:rPr>
              <a:t>ό</a:t>
            </a:r>
            <a:r>
              <a:rPr sz="3200" b="1" spc="85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3200" b="1" spc="135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3200" b="1" spc="75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3200" b="1" spc="90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3200" b="1" cap="small" spc="6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3200" b="1" spc="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210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3200" b="1" spc="315" dirty="0">
                <a:solidFill>
                  <a:srgbClr val="FF3300"/>
                </a:solidFill>
                <a:latin typeface="Arial"/>
                <a:cs typeface="Arial"/>
              </a:rPr>
              <a:t>θ</a:t>
            </a:r>
            <a:r>
              <a:rPr sz="3200" b="1" cap="small" spc="2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3200" b="1" cap="small" spc="60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3200" b="1" cap="small" spc="32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3200" b="1" spc="-155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3200" b="1" spc="-6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290" dirty="0"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4271009"/>
            <a:ext cx="111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84" dirty="0">
                <a:solidFill>
                  <a:srgbClr val="006666"/>
                </a:solidFill>
                <a:latin typeface="Lucida Sans Unicode"/>
                <a:cs typeface="Lucida Sans Unicode"/>
              </a:rPr>
              <a:t>-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5326379"/>
            <a:ext cx="146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75" dirty="0">
                <a:latin typeface="Lucida Sans Unicode"/>
                <a:cs typeface="Lucida Sans Unicode"/>
              </a:rPr>
              <a:t>-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0" y="2059939"/>
            <a:ext cx="3180079" cy="3816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050" y="509270"/>
            <a:ext cx="6980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0"/>
              </a:spcBef>
            </a:pPr>
            <a:r>
              <a:rPr sz="2000" b="1" spc="195" dirty="0">
                <a:solidFill>
                  <a:srgbClr val="101010"/>
                </a:solidFill>
                <a:latin typeface="Trebuchet MS"/>
                <a:cs typeface="Trebuchet MS"/>
              </a:rPr>
              <a:t>Πώς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101010"/>
                </a:solidFill>
                <a:latin typeface="Trebuchet MS"/>
                <a:cs typeface="Trebuchet MS"/>
              </a:rPr>
              <a:t>απαντά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50" dirty="0">
                <a:solidFill>
                  <a:srgbClr val="101010"/>
                </a:solidFill>
                <a:latin typeface="Trebuchet MS"/>
                <a:cs typeface="Trebuchet MS"/>
              </a:rPr>
              <a:t>η</a:t>
            </a:r>
            <a:r>
              <a:rPr sz="20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14" dirty="0">
                <a:solidFill>
                  <a:srgbClr val="101010"/>
                </a:solidFill>
                <a:latin typeface="Trebuchet MS"/>
                <a:cs typeface="Trebuchet MS"/>
              </a:rPr>
              <a:t>Ρωσία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35" dirty="0">
                <a:solidFill>
                  <a:srgbClr val="101010"/>
                </a:solidFill>
                <a:latin typeface="Trebuchet MS"/>
                <a:cs typeface="Trebuchet MS"/>
              </a:rPr>
              <a:t>στις</a:t>
            </a:r>
            <a:r>
              <a:rPr sz="20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20" dirty="0">
                <a:solidFill>
                  <a:srgbClr val="101010"/>
                </a:solidFill>
                <a:latin typeface="Trebuchet MS"/>
                <a:cs typeface="Trebuchet MS"/>
              </a:rPr>
              <a:t>βρετανικές</a:t>
            </a:r>
            <a:r>
              <a:rPr sz="20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05" dirty="0">
                <a:solidFill>
                  <a:srgbClr val="101010"/>
                </a:solidFill>
                <a:latin typeface="Trebuchet MS"/>
                <a:cs typeface="Trebuchet MS"/>
              </a:rPr>
              <a:t>πρωτοβουλίες; </a:t>
            </a:r>
            <a:r>
              <a:rPr sz="2000" b="1" spc="-59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90" dirty="0">
                <a:solidFill>
                  <a:srgbClr val="101010"/>
                </a:solidFill>
                <a:latin typeface="Trebuchet MS"/>
                <a:cs typeface="Trebuchet MS"/>
              </a:rPr>
              <a:t>Τι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101010"/>
                </a:solidFill>
                <a:latin typeface="Trebuchet MS"/>
                <a:cs typeface="Trebuchet MS"/>
              </a:rPr>
              <a:t>γνωρίζετε</a:t>
            </a:r>
            <a:r>
              <a:rPr sz="2000" b="1" spc="8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35" dirty="0">
                <a:solidFill>
                  <a:srgbClr val="101010"/>
                </a:solidFill>
                <a:latin typeface="Trebuchet MS"/>
                <a:cs typeface="Trebuchet MS"/>
              </a:rPr>
              <a:t>για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85" dirty="0">
                <a:solidFill>
                  <a:srgbClr val="101010"/>
                </a:solidFill>
                <a:latin typeface="Trebuchet MS"/>
                <a:cs typeface="Trebuchet MS"/>
              </a:rPr>
              <a:t>το </a:t>
            </a:r>
            <a:r>
              <a:rPr sz="2000" b="1" spc="110" dirty="0">
                <a:solidFill>
                  <a:srgbClr val="101010"/>
                </a:solidFill>
                <a:latin typeface="Trebuchet MS"/>
                <a:cs typeface="Trebuchet MS"/>
              </a:rPr>
              <a:t>σχέδιο</a:t>
            </a:r>
            <a:r>
              <a:rPr sz="2000" b="1" spc="9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101010"/>
                </a:solidFill>
                <a:latin typeface="Trebuchet MS"/>
                <a:cs typeface="Trebuchet MS"/>
              </a:rPr>
              <a:t>«των</a:t>
            </a:r>
            <a:r>
              <a:rPr sz="20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101010"/>
                </a:solidFill>
                <a:latin typeface="Trebuchet MS"/>
                <a:cs typeface="Trebuchet MS"/>
              </a:rPr>
              <a:t>τριών</a:t>
            </a:r>
            <a:r>
              <a:rPr sz="20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101010"/>
                </a:solidFill>
                <a:latin typeface="Trebuchet MS"/>
                <a:cs typeface="Trebuchet MS"/>
              </a:rPr>
              <a:t>τμημάτων»;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772920"/>
            <a:ext cx="3303270" cy="41033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03370" y="1680209"/>
            <a:ext cx="3738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0" dirty="0">
                <a:latin typeface="Lucida Sans Unicode"/>
                <a:cs typeface="Lucida Sans Unicode"/>
              </a:rPr>
              <a:t>Π</a:t>
            </a:r>
            <a:r>
              <a:rPr sz="2800" spc="-215" dirty="0">
                <a:latin typeface="Lucida Sans Unicode"/>
                <a:cs typeface="Lucida Sans Unicode"/>
              </a:rPr>
              <a:t>ρ</a:t>
            </a:r>
            <a:r>
              <a:rPr sz="2800" spc="-300" dirty="0">
                <a:latin typeface="Lucida Sans Unicode"/>
                <a:cs typeface="Lucida Sans Unicode"/>
              </a:rPr>
              <a:t>ω</a:t>
            </a:r>
            <a:r>
              <a:rPr sz="2800" spc="-455" dirty="0">
                <a:latin typeface="Lucida Sans Unicode"/>
                <a:cs typeface="Lucida Sans Unicode"/>
              </a:rPr>
              <a:t>τ</a:t>
            </a:r>
            <a:r>
              <a:rPr sz="2800" spc="-145" dirty="0">
                <a:latin typeface="Lucida Sans Unicode"/>
                <a:cs typeface="Lucida Sans Unicode"/>
              </a:rPr>
              <a:t>ο</a:t>
            </a:r>
            <a:r>
              <a:rPr sz="2800" spc="-140" dirty="0">
                <a:latin typeface="Lucida Sans Unicode"/>
                <a:cs typeface="Lucida Sans Unicode"/>
              </a:rPr>
              <a:t>β</a:t>
            </a:r>
            <a:r>
              <a:rPr sz="2800" spc="-170" dirty="0">
                <a:latin typeface="Lucida Sans Unicode"/>
                <a:cs typeface="Lucida Sans Unicode"/>
              </a:rPr>
              <a:t>ο</a:t>
            </a:r>
            <a:r>
              <a:rPr sz="2800" cap="small" spc="90" dirty="0">
                <a:latin typeface="Lucida Sans Unicode"/>
                <a:cs typeface="Lucida Sans Unicode"/>
              </a:rPr>
              <a:t>υ</a:t>
            </a:r>
            <a:r>
              <a:rPr sz="2800" spc="-260" dirty="0">
                <a:latin typeface="Lucida Sans Unicode"/>
                <a:cs typeface="Lucida Sans Unicode"/>
              </a:rPr>
              <a:t>λ</a:t>
            </a:r>
            <a:r>
              <a:rPr sz="2800" spc="-415" dirty="0">
                <a:latin typeface="Lucida Sans Unicode"/>
                <a:cs typeface="Lucida Sans Unicode"/>
              </a:rPr>
              <a:t>ί</a:t>
            </a:r>
            <a:r>
              <a:rPr sz="2800" spc="-395" dirty="0">
                <a:latin typeface="Lucida Sans Unicode"/>
                <a:cs typeface="Lucida Sans Unicode"/>
              </a:rPr>
              <a:t>α</a:t>
            </a:r>
            <a:r>
              <a:rPr sz="2800" spc="-275" dirty="0">
                <a:latin typeface="Lucida Sans Unicode"/>
                <a:cs typeface="Lucida Sans Unicode"/>
              </a:rPr>
              <a:t> </a:t>
            </a:r>
            <a:r>
              <a:rPr sz="3200" b="1" spc="260" dirty="0">
                <a:solidFill>
                  <a:srgbClr val="003399"/>
                </a:solidFill>
                <a:latin typeface="Arial"/>
                <a:cs typeface="Arial"/>
              </a:rPr>
              <a:t>Ρ</a:t>
            </a:r>
            <a:r>
              <a:rPr sz="3200" b="1" spc="10" dirty="0">
                <a:solidFill>
                  <a:srgbClr val="003399"/>
                </a:solidFill>
                <a:latin typeface="Arial"/>
                <a:cs typeface="Arial"/>
              </a:rPr>
              <a:t>ω</a:t>
            </a:r>
            <a:r>
              <a:rPr sz="3200" b="1" spc="45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3200" b="1" spc="85" dirty="0">
                <a:solidFill>
                  <a:srgbClr val="003399"/>
                </a:solidFill>
                <a:latin typeface="Arial"/>
                <a:cs typeface="Arial"/>
              </a:rPr>
              <a:t>ί</a:t>
            </a:r>
            <a:r>
              <a:rPr sz="3200" b="1" spc="13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3200" b="1" spc="-155" dirty="0">
                <a:solidFill>
                  <a:srgbClr val="003399"/>
                </a:solidFill>
                <a:latin typeface="Arial"/>
                <a:cs typeface="Arial"/>
              </a:rPr>
              <a:t>ς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3090" y="404367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39" y="0"/>
                </a:lnTo>
              </a:path>
            </a:pathLst>
          </a:custGeom>
          <a:ln w="317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5270" y="2167890"/>
            <a:ext cx="4424680" cy="410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Lucida Sans Unicode"/>
                <a:cs typeface="Lucida Sans Unicode"/>
              </a:rPr>
              <a:t>(</a:t>
            </a:r>
            <a:r>
              <a:rPr sz="3200" spc="350" dirty="0">
                <a:solidFill>
                  <a:srgbClr val="003399"/>
                </a:solidFill>
                <a:latin typeface="Tahoma"/>
                <a:cs typeface="Tahoma"/>
              </a:rPr>
              <a:t>1</a:t>
            </a:r>
            <a:r>
              <a:rPr sz="3200" spc="345" dirty="0">
                <a:solidFill>
                  <a:srgbClr val="003399"/>
                </a:solidFill>
                <a:latin typeface="Tahoma"/>
                <a:cs typeface="Tahoma"/>
              </a:rPr>
              <a:t>82</a:t>
            </a:r>
            <a:r>
              <a:rPr sz="3200" spc="350" dirty="0">
                <a:solidFill>
                  <a:srgbClr val="003399"/>
                </a:solidFill>
                <a:latin typeface="Tahoma"/>
                <a:cs typeface="Tahoma"/>
              </a:rPr>
              <a:t>4</a:t>
            </a:r>
            <a:r>
              <a:rPr sz="3200" spc="-35" dirty="0">
                <a:latin typeface="Lucida Sans Unicode"/>
                <a:cs typeface="Lucida Sans Unicode"/>
              </a:rPr>
              <a:t>)</a:t>
            </a:r>
            <a:r>
              <a:rPr sz="3200" spc="-330" dirty="0">
                <a:latin typeface="Lucida Sans Unicode"/>
                <a:cs typeface="Lucida Sans Unicode"/>
              </a:rPr>
              <a:t>, </a:t>
            </a:r>
            <a:r>
              <a:rPr sz="2800" spc="-375" dirty="0">
                <a:latin typeface="Lucida Sans Unicode"/>
                <a:cs typeface="Lucida Sans Unicode"/>
              </a:rPr>
              <a:t>γ</a:t>
            </a:r>
            <a:r>
              <a:rPr sz="2800" spc="-235" dirty="0">
                <a:latin typeface="Lucida Sans Unicode"/>
                <a:cs typeface="Lucida Sans Unicode"/>
              </a:rPr>
              <a:t>ι</a:t>
            </a:r>
            <a:r>
              <a:rPr sz="2800" spc="-395" dirty="0">
                <a:latin typeface="Lucida Sans Unicode"/>
                <a:cs typeface="Lucida Sans Unicode"/>
              </a:rPr>
              <a:t>α</a:t>
            </a:r>
            <a:r>
              <a:rPr sz="2800" spc="-305" dirty="0">
                <a:latin typeface="Lucida Sans Unicode"/>
                <a:cs typeface="Lucida Sans Unicode"/>
              </a:rPr>
              <a:t> </a:t>
            </a:r>
            <a:r>
              <a:rPr sz="2800" cap="small" spc="-260" dirty="0">
                <a:latin typeface="Lucida Sans Unicode"/>
                <a:cs typeface="Lucida Sans Unicode"/>
              </a:rPr>
              <a:t>ν</a:t>
            </a:r>
            <a:r>
              <a:rPr sz="2800" spc="-395" dirty="0">
                <a:latin typeface="Lucida Sans Unicode"/>
                <a:cs typeface="Lucida Sans Unicode"/>
              </a:rPr>
              <a:t>α</a:t>
            </a:r>
            <a:r>
              <a:rPr sz="2800" spc="-285" dirty="0">
                <a:latin typeface="Lucida Sans Unicode"/>
                <a:cs typeface="Lucida Sans Unicode"/>
              </a:rPr>
              <a:t> 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spc="2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χ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ά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spc="8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-114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endParaRPr sz="200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</a:pPr>
            <a:r>
              <a:rPr sz="2000" b="1" spc="-85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-38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spc="190" dirty="0">
                <a:solidFill>
                  <a:srgbClr val="006666"/>
                </a:solidFill>
                <a:latin typeface="Tahoma"/>
                <a:cs typeface="Tahoma"/>
              </a:rPr>
              <a:t>π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ρρ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ή</a:t>
            </a:r>
            <a:r>
              <a:rPr sz="2000" b="1" spc="2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320" dirty="0">
                <a:latin typeface="Lucida Sans Unicode"/>
                <a:cs typeface="Lucida Sans Unicode"/>
              </a:rPr>
              <a:t>τη</a:t>
            </a:r>
            <a:r>
              <a:rPr sz="2800" spc="-315" dirty="0">
                <a:latin typeface="Lucida Sans Unicode"/>
                <a:cs typeface="Lucida Sans Unicode"/>
              </a:rPr>
              <a:t>ς</a:t>
            </a:r>
            <a:r>
              <a:rPr sz="2800" spc="-295" dirty="0">
                <a:latin typeface="Lucida Sans Unicode"/>
                <a:cs typeface="Lucida Sans Unicode"/>
              </a:rPr>
              <a:t> </a:t>
            </a:r>
            <a:r>
              <a:rPr sz="2800" spc="-160" dirty="0">
                <a:latin typeface="Lucida Sans Unicode"/>
                <a:cs typeface="Lucida Sans Unicode"/>
              </a:rPr>
              <a:t>σ</a:t>
            </a:r>
            <a:r>
              <a:rPr sz="2800" spc="-310" dirty="0">
                <a:latin typeface="Lucida Sans Unicode"/>
                <a:cs typeface="Lucida Sans Unicode"/>
              </a:rPr>
              <a:t>το</a:t>
            </a:r>
            <a:r>
              <a:rPr sz="2800" cap="small" spc="100" dirty="0">
                <a:latin typeface="Lucida Sans Unicode"/>
                <a:cs typeface="Lucida Sans Unicode"/>
              </a:rPr>
              <a:t>υ</a:t>
            </a:r>
            <a:r>
              <a:rPr sz="2800" spc="-310" dirty="0">
                <a:latin typeface="Lucida Sans Unicode"/>
                <a:cs typeface="Lucida Sans Unicode"/>
              </a:rPr>
              <a:t>ς</a:t>
            </a:r>
            <a:r>
              <a:rPr sz="2800" spc="-305" dirty="0">
                <a:latin typeface="Lucida Sans Unicode"/>
                <a:cs typeface="Lucida Sans Unicode"/>
              </a:rPr>
              <a:t> </a:t>
            </a:r>
            <a:r>
              <a:rPr sz="2800" spc="-145" dirty="0">
                <a:latin typeface="Lucida Sans Unicode"/>
                <a:cs typeface="Lucida Sans Unicode"/>
              </a:rPr>
              <a:t>Έλλη</a:t>
            </a:r>
            <a:r>
              <a:rPr sz="2800" cap="small" spc="-270" dirty="0">
                <a:latin typeface="Lucida Sans Unicode"/>
                <a:cs typeface="Lucida Sans Unicode"/>
              </a:rPr>
              <a:t>ν</a:t>
            </a:r>
            <a:r>
              <a:rPr sz="2800" spc="-265" dirty="0">
                <a:latin typeface="Lucida Sans Unicode"/>
                <a:cs typeface="Lucida Sans Unicode"/>
              </a:rPr>
              <a:t>ε</a:t>
            </a:r>
            <a:r>
              <a:rPr sz="2800" spc="-310" dirty="0">
                <a:latin typeface="Lucida Sans Unicode"/>
                <a:cs typeface="Lucida Sans Unicode"/>
              </a:rPr>
              <a:t>ς</a:t>
            </a:r>
            <a:endParaRPr sz="2800">
              <a:latin typeface="Lucida Sans Unicode"/>
              <a:cs typeface="Lucida Sans Unicode"/>
            </a:endParaRPr>
          </a:p>
          <a:p>
            <a:pPr marL="391795">
              <a:lnSpc>
                <a:spcPct val="100000"/>
              </a:lnSpc>
            </a:pPr>
            <a:r>
              <a:rPr sz="2800" spc="-5" dirty="0">
                <a:latin typeface="Lucida Sans Unicode"/>
                <a:cs typeface="Lucida Sans Unicode"/>
              </a:rPr>
              <a:t>(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cap="small" spc="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τ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γ</a:t>
            </a:r>
            <a:r>
              <a:rPr sz="2000" b="1" spc="15" dirty="0">
                <a:solidFill>
                  <a:srgbClr val="006666"/>
                </a:solidFill>
                <a:latin typeface="Arial"/>
                <a:cs typeface="Arial"/>
              </a:rPr>
              <a:t>ω</a:t>
            </a:r>
            <a:r>
              <a:rPr sz="2000" b="1" cap="small" spc="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25" dirty="0">
                <a:solidFill>
                  <a:srgbClr val="006666"/>
                </a:solidFill>
                <a:latin typeface="Arial"/>
                <a:cs typeface="Arial"/>
              </a:rPr>
              <a:t>σ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cap="small" spc="-35" dirty="0">
                <a:solidFill>
                  <a:srgbClr val="006666"/>
                </a:solidFill>
                <a:latin typeface="Arial"/>
                <a:cs typeface="Arial"/>
              </a:rPr>
              <a:t>ό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229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270" dirty="0">
                <a:latin typeface="Lucida Sans Unicode"/>
                <a:cs typeface="Lucida Sans Unicode"/>
              </a:rPr>
              <a:t>μ</a:t>
            </a:r>
            <a:r>
              <a:rPr sz="2800" spc="-220" dirty="0">
                <a:latin typeface="Lucida Sans Unicode"/>
                <a:cs typeface="Lucida Sans Unicode"/>
              </a:rPr>
              <a:t>ε</a:t>
            </a:r>
            <a:r>
              <a:rPr sz="2800" spc="-290" dirty="0">
                <a:latin typeface="Lucida Sans Unicode"/>
                <a:cs typeface="Lucida Sans Unicode"/>
              </a:rPr>
              <a:t> 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γ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γ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ί</a:t>
            </a:r>
            <a:r>
              <a:rPr sz="2000" b="1" spc="-80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spc="-38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  <a:p>
            <a:pPr marL="407034" indent="-356235">
              <a:lnSpc>
                <a:spcPct val="100000"/>
              </a:lnSpc>
              <a:spcBef>
                <a:spcPts val="690"/>
              </a:spcBef>
              <a:buSzPct val="96428"/>
              <a:buFont typeface="Symbol"/>
              <a:buChar char=""/>
              <a:tabLst>
                <a:tab pos="407034" algn="l"/>
              </a:tabLst>
            </a:pPr>
            <a:r>
              <a:rPr sz="2800" b="1" spc="75" dirty="0">
                <a:solidFill>
                  <a:srgbClr val="FF3300"/>
                </a:solidFill>
                <a:latin typeface="Arial"/>
                <a:cs typeface="Arial"/>
              </a:rPr>
              <a:t>Σχέδιο</a:t>
            </a:r>
            <a:r>
              <a:rPr sz="2800" b="1" spc="2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FF3300"/>
                </a:solidFill>
                <a:latin typeface="Arial"/>
                <a:cs typeface="Arial"/>
              </a:rPr>
              <a:t>Τριώ</a:t>
            </a:r>
            <a:r>
              <a:rPr sz="2800" b="1" cap="small" spc="3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endParaRPr sz="2800">
              <a:latin typeface="Arial"/>
              <a:cs typeface="Arial"/>
            </a:endParaRPr>
          </a:p>
          <a:p>
            <a:pPr marL="391795" marR="43180">
              <a:lnSpc>
                <a:spcPct val="100000"/>
              </a:lnSpc>
            </a:pPr>
            <a:r>
              <a:rPr sz="2800" b="1" spc="225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800" b="1" spc="50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2800" b="1" spc="70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2800" b="1" spc="60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2800" b="1" spc="105" dirty="0">
                <a:solidFill>
                  <a:srgbClr val="FF3300"/>
                </a:solidFill>
                <a:latin typeface="Arial"/>
                <a:cs typeface="Arial"/>
              </a:rPr>
              <a:t>ά</a:t>
            </a:r>
            <a:r>
              <a:rPr sz="2800" b="1" spc="4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800" b="1" spc="5" dirty="0">
                <a:solidFill>
                  <a:srgbClr val="FF3300"/>
                </a:solidFill>
                <a:latin typeface="Arial"/>
                <a:cs typeface="Arial"/>
              </a:rPr>
              <a:t>ω</a:t>
            </a:r>
            <a:r>
              <a:rPr sz="2800" b="1" cap="small" spc="-22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800" b="1" spc="-5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290" dirty="0">
                <a:latin typeface="Lucida Sans Unicode"/>
                <a:cs typeface="Lucida Sans Unicode"/>
              </a:rPr>
              <a:t>:</a:t>
            </a:r>
            <a:r>
              <a:rPr sz="2800" spc="-295" dirty="0">
                <a:latin typeface="Lucida Sans Unicode"/>
                <a:cs typeface="Lucida Sans Unicode"/>
              </a:rPr>
              <a:t> </a:t>
            </a:r>
            <a:r>
              <a:rPr sz="2800" spc="-160" dirty="0">
                <a:latin typeface="Lucida Sans Unicode"/>
                <a:cs typeface="Lucida Sans Unicode"/>
              </a:rPr>
              <a:t>σ</a:t>
            </a:r>
            <a:r>
              <a:rPr sz="2800" spc="-215" dirty="0">
                <a:latin typeface="Lucida Sans Unicode"/>
                <a:cs typeface="Lucida Sans Unicode"/>
              </a:rPr>
              <a:t>χημ</a:t>
            </a:r>
            <a:r>
              <a:rPr sz="2800" spc="-260" dirty="0">
                <a:latin typeface="Lucida Sans Unicode"/>
                <a:cs typeface="Lucida Sans Unicode"/>
              </a:rPr>
              <a:t>α</a:t>
            </a:r>
            <a:r>
              <a:rPr sz="2800" spc="-509" dirty="0">
                <a:latin typeface="Lucida Sans Unicode"/>
                <a:cs typeface="Lucida Sans Unicode"/>
              </a:rPr>
              <a:t>τ</a:t>
            </a:r>
            <a:r>
              <a:rPr sz="2800" spc="-355" dirty="0">
                <a:latin typeface="Lucida Sans Unicode"/>
                <a:cs typeface="Lucida Sans Unicode"/>
              </a:rPr>
              <a:t>ι</a:t>
            </a:r>
            <a:r>
              <a:rPr sz="2800" spc="-160" dirty="0">
                <a:latin typeface="Lucida Sans Unicode"/>
                <a:cs typeface="Lucida Sans Unicode"/>
              </a:rPr>
              <a:t>σ</a:t>
            </a:r>
            <a:r>
              <a:rPr sz="2800" spc="-229" dirty="0">
                <a:latin typeface="Lucida Sans Unicode"/>
                <a:cs typeface="Lucida Sans Unicode"/>
              </a:rPr>
              <a:t>μ</a:t>
            </a:r>
            <a:r>
              <a:rPr sz="2800" cap="small" spc="-390" dirty="0">
                <a:latin typeface="Lucida Sans Unicode"/>
                <a:cs typeface="Lucida Sans Unicode"/>
              </a:rPr>
              <a:t>ό</a:t>
            </a:r>
            <a:r>
              <a:rPr sz="2800" spc="-245" dirty="0">
                <a:latin typeface="Lucida Sans Unicode"/>
                <a:cs typeface="Lucida Sans Unicode"/>
              </a:rPr>
              <a:t>ς </a:t>
            </a:r>
            <a:r>
              <a:rPr sz="2800" spc="-380" dirty="0">
                <a:latin typeface="Lucida Sans Unicode"/>
                <a:cs typeface="Lucida Sans Unicode"/>
              </a:rPr>
              <a:t>τρ</a:t>
            </a:r>
            <a:r>
              <a:rPr sz="2800" spc="-250" dirty="0">
                <a:latin typeface="Lucida Sans Unicode"/>
                <a:cs typeface="Lucida Sans Unicode"/>
              </a:rPr>
              <a:t>ι</a:t>
            </a:r>
            <a:r>
              <a:rPr sz="2800" spc="-370" dirty="0">
                <a:latin typeface="Lucida Sans Unicode"/>
                <a:cs typeface="Lucida Sans Unicode"/>
              </a:rPr>
              <a:t>ώ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280" dirty="0">
                <a:latin typeface="Lucida Sans Unicode"/>
                <a:cs typeface="Lucida Sans Unicode"/>
              </a:rPr>
              <a:t> </a:t>
            </a:r>
            <a:r>
              <a:rPr sz="2800" spc="-409" dirty="0">
                <a:latin typeface="Lucida Sans Unicode"/>
                <a:cs typeface="Lucida Sans Unicode"/>
              </a:rPr>
              <a:t>α</a:t>
            </a:r>
            <a:r>
              <a:rPr sz="2800" cap="small" spc="100" dirty="0">
                <a:latin typeface="Lucida Sans Unicode"/>
                <a:cs typeface="Lucida Sans Unicode"/>
              </a:rPr>
              <a:t>υ</a:t>
            </a:r>
            <a:r>
              <a:rPr sz="2800" spc="-450" dirty="0">
                <a:latin typeface="Lucida Sans Unicode"/>
                <a:cs typeface="Lucida Sans Unicode"/>
              </a:rPr>
              <a:t>τ</a:t>
            </a:r>
            <a:r>
              <a:rPr sz="2800" cap="small" spc="-285" dirty="0">
                <a:latin typeface="Lucida Sans Unicode"/>
                <a:cs typeface="Lucida Sans Unicode"/>
              </a:rPr>
              <a:t>όνο</a:t>
            </a:r>
            <a:r>
              <a:rPr sz="2800" spc="-250" dirty="0">
                <a:latin typeface="Lucida Sans Unicode"/>
                <a:cs typeface="Lucida Sans Unicode"/>
              </a:rPr>
              <a:t>μ</a:t>
            </a:r>
            <a:r>
              <a:rPr sz="2800" spc="-345" dirty="0">
                <a:latin typeface="Lucida Sans Unicode"/>
                <a:cs typeface="Lucida Sans Unicode"/>
              </a:rPr>
              <a:t>ω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265" dirty="0">
                <a:latin typeface="Lucida Sans Unicode"/>
                <a:cs typeface="Lucida Sans Unicode"/>
              </a:rPr>
              <a:t>ε</a:t>
            </a:r>
            <a:r>
              <a:rPr sz="2800" spc="-235" dirty="0">
                <a:latin typeface="Lucida Sans Unicode"/>
                <a:cs typeface="Lucida Sans Unicode"/>
              </a:rPr>
              <a:t>λλη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415" dirty="0">
                <a:latin typeface="Lucida Sans Unicode"/>
                <a:cs typeface="Lucida Sans Unicode"/>
              </a:rPr>
              <a:t>ι</a:t>
            </a:r>
            <a:r>
              <a:rPr sz="2800" spc="-145" dirty="0">
                <a:latin typeface="Lucida Sans Unicode"/>
                <a:cs typeface="Lucida Sans Unicode"/>
              </a:rPr>
              <a:t>κ</a:t>
            </a:r>
            <a:r>
              <a:rPr sz="2800" spc="-370" dirty="0">
                <a:latin typeface="Lucida Sans Unicode"/>
                <a:cs typeface="Lucida Sans Unicode"/>
              </a:rPr>
              <a:t>ώ</a:t>
            </a:r>
            <a:r>
              <a:rPr sz="2800" cap="small" spc="-265" dirty="0">
                <a:latin typeface="Lucida Sans Unicode"/>
                <a:cs typeface="Lucida Sans Unicode"/>
              </a:rPr>
              <a:t>ν</a:t>
            </a:r>
            <a:r>
              <a:rPr sz="2800" spc="-280" dirty="0">
                <a:latin typeface="Lucida Sans Unicode"/>
                <a:cs typeface="Lucida Sans Unicode"/>
              </a:rPr>
              <a:t> </a:t>
            </a:r>
            <a:r>
              <a:rPr sz="2800" spc="-229" dirty="0">
                <a:latin typeface="Lucida Sans Unicode"/>
                <a:cs typeface="Lucida Sans Unicode"/>
              </a:rPr>
              <a:t>ηγ</a:t>
            </a:r>
            <a:r>
              <a:rPr sz="2800" spc="-210" dirty="0">
                <a:latin typeface="Lucida Sans Unicode"/>
                <a:cs typeface="Lucida Sans Unicode"/>
              </a:rPr>
              <a:t>ε</a:t>
            </a:r>
            <a:r>
              <a:rPr sz="2800" spc="-200" dirty="0">
                <a:latin typeface="Lucida Sans Unicode"/>
                <a:cs typeface="Lucida Sans Unicode"/>
              </a:rPr>
              <a:t>μο</a:t>
            </a:r>
            <a:r>
              <a:rPr sz="2800" cap="small" spc="-260" dirty="0">
                <a:latin typeface="Lucida Sans Unicode"/>
                <a:cs typeface="Lucida Sans Unicode"/>
              </a:rPr>
              <a:t>ν</a:t>
            </a:r>
            <a:r>
              <a:rPr sz="2800" spc="-415" dirty="0">
                <a:latin typeface="Lucida Sans Unicode"/>
                <a:cs typeface="Lucida Sans Unicode"/>
              </a:rPr>
              <a:t>ι</a:t>
            </a:r>
            <a:r>
              <a:rPr sz="2800" spc="-370" dirty="0">
                <a:latin typeface="Lucida Sans Unicode"/>
                <a:cs typeface="Lucida Sans Unicode"/>
              </a:rPr>
              <a:t>ώ</a:t>
            </a:r>
            <a:r>
              <a:rPr sz="2800" cap="small" spc="-245" dirty="0">
                <a:latin typeface="Lucida Sans Unicode"/>
                <a:cs typeface="Lucida Sans Unicode"/>
              </a:rPr>
              <a:t>ν</a:t>
            </a:r>
            <a:r>
              <a:rPr sz="2800" spc="-290" dirty="0"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spc="-50" dirty="0">
                <a:solidFill>
                  <a:srgbClr val="003399"/>
                </a:solidFill>
                <a:latin typeface="Tahoma"/>
                <a:cs typeface="Tahoma"/>
              </a:rPr>
              <a:t>-</a:t>
            </a:r>
            <a:r>
              <a:rPr sz="2000" spc="1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spc="190" dirty="0">
                <a:solidFill>
                  <a:srgbClr val="006666"/>
                </a:solidFill>
                <a:latin typeface="Tahoma"/>
                <a:cs typeface="Tahoma"/>
              </a:rPr>
              <a:t>π</a:t>
            </a:r>
            <a:r>
              <a:rPr sz="2000" b="1" cap="small" spc="-45" dirty="0">
                <a:solidFill>
                  <a:srgbClr val="006666"/>
                </a:solidFill>
                <a:latin typeface="Arial"/>
                <a:cs typeface="Arial"/>
              </a:rPr>
              <a:t>ό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ρρ</a:t>
            </a:r>
            <a:r>
              <a:rPr sz="2000" b="1" spc="4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120" dirty="0">
                <a:solidFill>
                  <a:srgbClr val="006666"/>
                </a:solidFill>
                <a:latin typeface="Arial"/>
                <a:cs typeface="Arial"/>
              </a:rPr>
              <a:t>ψ</a:t>
            </a:r>
            <a:r>
              <a:rPr sz="2000" b="1" spc="-110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spc="2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405" dirty="0">
                <a:latin typeface="Lucida Sans Unicode"/>
                <a:cs typeface="Lucida Sans Unicode"/>
              </a:rPr>
              <a:t>α</a:t>
            </a:r>
            <a:r>
              <a:rPr sz="2800" spc="-580" dirty="0">
                <a:latin typeface="Lucida Sans Unicode"/>
                <a:cs typeface="Lucida Sans Unicode"/>
              </a:rPr>
              <a:t>π</a:t>
            </a:r>
            <a:r>
              <a:rPr sz="2800" cap="small" spc="-385" dirty="0">
                <a:latin typeface="Lucida Sans Unicode"/>
                <a:cs typeface="Lucida Sans Unicode"/>
              </a:rPr>
              <a:t>ό</a:t>
            </a:r>
            <a:r>
              <a:rPr sz="2800" spc="-285" dirty="0">
                <a:latin typeface="Lucida Sans Unicode"/>
                <a:cs typeface="Lucida Sans Unicode"/>
              </a:rPr>
              <a:t> </a:t>
            </a:r>
            <a:r>
              <a:rPr sz="2000" b="1" spc="-135" dirty="0">
                <a:solidFill>
                  <a:srgbClr val="006666"/>
                </a:solidFill>
                <a:latin typeface="Arial"/>
                <a:cs typeface="Arial"/>
              </a:rPr>
              <a:t>Έ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λλ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cap="small" spc="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8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2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100" dirty="0">
                <a:latin typeface="Lucida Sans Unicode"/>
                <a:cs typeface="Lucida Sans Unicode"/>
              </a:rPr>
              <a:t>&amp;</a:t>
            </a:r>
            <a:endParaRPr sz="2800">
              <a:latin typeface="Lucida Sans Unicode"/>
              <a:cs typeface="Lucida Sans Unicode"/>
            </a:endParaRPr>
          </a:p>
          <a:p>
            <a:pPr marL="391795">
              <a:lnSpc>
                <a:spcPct val="100000"/>
              </a:lnSpc>
            </a:pPr>
            <a:r>
              <a:rPr sz="2000" b="1" spc="170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204" dirty="0">
                <a:solidFill>
                  <a:srgbClr val="006666"/>
                </a:solidFill>
                <a:latin typeface="Arial"/>
                <a:cs typeface="Arial"/>
              </a:rPr>
              <a:t>θ</a:t>
            </a:r>
            <a:r>
              <a:rPr sz="2000" b="1" spc="5" dirty="0">
                <a:solidFill>
                  <a:srgbClr val="006666"/>
                </a:solidFill>
                <a:latin typeface="Arial"/>
                <a:cs typeface="Arial"/>
              </a:rPr>
              <a:t>ω</a:t>
            </a:r>
            <a:r>
              <a:rPr sz="2000" b="1" spc="40" dirty="0">
                <a:solidFill>
                  <a:srgbClr val="006666"/>
                </a:solidFill>
                <a:latin typeface="Arial"/>
                <a:cs typeface="Arial"/>
              </a:rPr>
              <a:t>μ</a:t>
            </a:r>
            <a:r>
              <a:rPr sz="2000" b="1" spc="85" dirty="0">
                <a:solidFill>
                  <a:srgbClr val="006666"/>
                </a:solidFill>
                <a:latin typeface="Arial"/>
                <a:cs typeface="Arial"/>
              </a:rPr>
              <a:t>α</a:t>
            </a:r>
            <a:r>
              <a:rPr sz="2000" b="1" cap="small" spc="1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cap="small" spc="30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cap="small" spc="-210" dirty="0">
                <a:solidFill>
                  <a:srgbClr val="006666"/>
                </a:solidFill>
                <a:latin typeface="Arial"/>
                <a:cs typeface="Arial"/>
              </a:rPr>
              <a:t>ύ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-37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290" dirty="0"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29" y="4580890"/>
            <a:ext cx="3313429" cy="1432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9259" y="3644900"/>
            <a:ext cx="1416049" cy="17005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4653279"/>
            <a:ext cx="1565910" cy="19443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279330" y="176470"/>
            <a:ext cx="3698875" cy="3348354"/>
            <a:chOff x="5279330" y="176470"/>
            <a:chExt cx="3698875" cy="3348354"/>
          </a:xfrm>
        </p:grpSpPr>
        <p:sp>
          <p:nvSpPr>
            <p:cNvPr id="6" name="object 6"/>
            <p:cNvSpPr/>
            <p:nvPr/>
          </p:nvSpPr>
          <p:spPr>
            <a:xfrm>
              <a:off x="5292089" y="189230"/>
              <a:ext cx="3672840" cy="3322320"/>
            </a:xfrm>
            <a:custGeom>
              <a:avLst/>
              <a:gdLst/>
              <a:ahLst/>
              <a:cxnLst/>
              <a:rect l="l" t="t" r="r" b="b"/>
              <a:pathLst>
                <a:path w="3672840" h="3322320">
                  <a:moveTo>
                    <a:pt x="1892300" y="0"/>
                  </a:moveTo>
                  <a:lnTo>
                    <a:pt x="1802130" y="0"/>
                  </a:lnTo>
                  <a:lnTo>
                    <a:pt x="1756410" y="1270"/>
                  </a:lnTo>
                  <a:lnTo>
                    <a:pt x="1666239" y="6350"/>
                  </a:lnTo>
                  <a:lnTo>
                    <a:pt x="1576069" y="13970"/>
                  </a:lnTo>
                  <a:lnTo>
                    <a:pt x="1487169" y="26670"/>
                  </a:lnTo>
                  <a:lnTo>
                    <a:pt x="1398269" y="41910"/>
                  </a:lnTo>
                  <a:lnTo>
                    <a:pt x="1355089" y="52070"/>
                  </a:lnTo>
                  <a:lnTo>
                    <a:pt x="1311910" y="60960"/>
                  </a:lnTo>
                  <a:lnTo>
                    <a:pt x="1225550" y="83820"/>
                  </a:lnTo>
                  <a:lnTo>
                    <a:pt x="1182370" y="96520"/>
                  </a:lnTo>
                  <a:lnTo>
                    <a:pt x="1098550" y="124460"/>
                  </a:lnTo>
                  <a:lnTo>
                    <a:pt x="1017270" y="154940"/>
                  </a:lnTo>
                  <a:lnTo>
                    <a:pt x="976630" y="171450"/>
                  </a:lnTo>
                  <a:lnTo>
                    <a:pt x="897889" y="207010"/>
                  </a:lnTo>
                  <a:lnTo>
                    <a:pt x="859789" y="226060"/>
                  </a:lnTo>
                  <a:lnTo>
                    <a:pt x="783589" y="266700"/>
                  </a:lnTo>
                  <a:lnTo>
                    <a:pt x="746760" y="288290"/>
                  </a:lnTo>
                  <a:lnTo>
                    <a:pt x="711200" y="309880"/>
                  </a:lnTo>
                  <a:lnTo>
                    <a:pt x="640080" y="355600"/>
                  </a:lnTo>
                  <a:lnTo>
                    <a:pt x="574039" y="403860"/>
                  </a:lnTo>
                  <a:lnTo>
                    <a:pt x="509270" y="455930"/>
                  </a:lnTo>
                  <a:lnTo>
                    <a:pt x="448310" y="509270"/>
                  </a:lnTo>
                  <a:lnTo>
                    <a:pt x="419100" y="537210"/>
                  </a:lnTo>
                  <a:lnTo>
                    <a:pt x="391160" y="566420"/>
                  </a:lnTo>
                  <a:lnTo>
                    <a:pt x="363220" y="594360"/>
                  </a:lnTo>
                  <a:lnTo>
                    <a:pt x="311150" y="654050"/>
                  </a:lnTo>
                  <a:lnTo>
                    <a:pt x="287020" y="684530"/>
                  </a:lnTo>
                  <a:lnTo>
                    <a:pt x="240030" y="746760"/>
                  </a:lnTo>
                  <a:lnTo>
                    <a:pt x="218439" y="779780"/>
                  </a:lnTo>
                  <a:lnTo>
                    <a:pt x="196850" y="811530"/>
                  </a:lnTo>
                  <a:lnTo>
                    <a:pt x="158750" y="877570"/>
                  </a:lnTo>
                  <a:lnTo>
                    <a:pt x="140970" y="910590"/>
                  </a:lnTo>
                  <a:lnTo>
                    <a:pt x="123189" y="944880"/>
                  </a:lnTo>
                  <a:lnTo>
                    <a:pt x="107950" y="979170"/>
                  </a:lnTo>
                  <a:lnTo>
                    <a:pt x="92710" y="1012190"/>
                  </a:lnTo>
                  <a:lnTo>
                    <a:pt x="80010" y="1047750"/>
                  </a:lnTo>
                  <a:lnTo>
                    <a:pt x="67310" y="1082040"/>
                  </a:lnTo>
                  <a:lnTo>
                    <a:pt x="44450" y="1153160"/>
                  </a:lnTo>
                  <a:lnTo>
                    <a:pt x="27939" y="1224280"/>
                  </a:lnTo>
                  <a:lnTo>
                    <a:pt x="13970" y="1296670"/>
                  </a:lnTo>
                  <a:lnTo>
                    <a:pt x="5080" y="1369060"/>
                  </a:lnTo>
                  <a:lnTo>
                    <a:pt x="0" y="1478280"/>
                  </a:lnTo>
                  <a:lnTo>
                    <a:pt x="2539" y="1550670"/>
                  </a:lnTo>
                  <a:lnTo>
                    <a:pt x="15239" y="1659890"/>
                  </a:lnTo>
                  <a:lnTo>
                    <a:pt x="27939" y="1732280"/>
                  </a:lnTo>
                  <a:lnTo>
                    <a:pt x="45720" y="1803400"/>
                  </a:lnTo>
                  <a:lnTo>
                    <a:pt x="57150" y="1837690"/>
                  </a:lnTo>
                  <a:lnTo>
                    <a:pt x="68580" y="1873250"/>
                  </a:lnTo>
                  <a:lnTo>
                    <a:pt x="109220" y="1977390"/>
                  </a:lnTo>
                  <a:lnTo>
                    <a:pt x="142239" y="2044700"/>
                  </a:lnTo>
                  <a:lnTo>
                    <a:pt x="160020" y="2078990"/>
                  </a:lnTo>
                  <a:lnTo>
                    <a:pt x="179070" y="2112010"/>
                  </a:lnTo>
                  <a:lnTo>
                    <a:pt x="199389" y="2145030"/>
                  </a:lnTo>
                  <a:lnTo>
                    <a:pt x="242570" y="2208530"/>
                  </a:lnTo>
                  <a:lnTo>
                    <a:pt x="265430" y="2240280"/>
                  </a:lnTo>
                  <a:lnTo>
                    <a:pt x="313689" y="2301240"/>
                  </a:lnTo>
                  <a:lnTo>
                    <a:pt x="340360" y="2331720"/>
                  </a:lnTo>
                  <a:lnTo>
                    <a:pt x="367030" y="2360930"/>
                  </a:lnTo>
                  <a:lnTo>
                    <a:pt x="393700" y="2388870"/>
                  </a:lnTo>
                  <a:lnTo>
                    <a:pt x="422910" y="2418080"/>
                  </a:lnTo>
                  <a:lnTo>
                    <a:pt x="452120" y="2446020"/>
                  </a:lnTo>
                  <a:lnTo>
                    <a:pt x="481330" y="2472690"/>
                  </a:lnTo>
                  <a:lnTo>
                    <a:pt x="513080" y="2499360"/>
                  </a:lnTo>
                  <a:lnTo>
                    <a:pt x="544830" y="2524760"/>
                  </a:lnTo>
                  <a:lnTo>
                    <a:pt x="610870" y="2575560"/>
                  </a:lnTo>
                  <a:lnTo>
                    <a:pt x="645160" y="2598420"/>
                  </a:lnTo>
                  <a:lnTo>
                    <a:pt x="679450" y="2622550"/>
                  </a:lnTo>
                  <a:lnTo>
                    <a:pt x="715010" y="2645410"/>
                  </a:lnTo>
                  <a:lnTo>
                    <a:pt x="751839" y="2667000"/>
                  </a:lnTo>
                  <a:lnTo>
                    <a:pt x="825500" y="2708910"/>
                  </a:lnTo>
                  <a:lnTo>
                    <a:pt x="863600" y="2727960"/>
                  </a:lnTo>
                  <a:lnTo>
                    <a:pt x="902970" y="2747010"/>
                  </a:lnTo>
                  <a:lnTo>
                    <a:pt x="941070" y="2764790"/>
                  </a:lnTo>
                  <a:lnTo>
                    <a:pt x="981710" y="2782570"/>
                  </a:lnTo>
                  <a:lnTo>
                    <a:pt x="1021080" y="2799080"/>
                  </a:lnTo>
                  <a:lnTo>
                    <a:pt x="1061720" y="2815590"/>
                  </a:lnTo>
                  <a:lnTo>
                    <a:pt x="1103630" y="2829560"/>
                  </a:lnTo>
                  <a:lnTo>
                    <a:pt x="1071880" y="3322320"/>
                  </a:lnTo>
                  <a:lnTo>
                    <a:pt x="1619250" y="2942590"/>
                  </a:lnTo>
                  <a:lnTo>
                    <a:pt x="1664969" y="2946400"/>
                  </a:lnTo>
                  <a:lnTo>
                    <a:pt x="1755139" y="2951480"/>
                  </a:lnTo>
                  <a:lnTo>
                    <a:pt x="1799589" y="2952750"/>
                  </a:lnTo>
                  <a:lnTo>
                    <a:pt x="1845310" y="2952750"/>
                  </a:lnTo>
                  <a:lnTo>
                    <a:pt x="1935480" y="2950210"/>
                  </a:lnTo>
                  <a:lnTo>
                    <a:pt x="2025650" y="2945130"/>
                  </a:lnTo>
                  <a:lnTo>
                    <a:pt x="2160269" y="2929890"/>
                  </a:lnTo>
                  <a:lnTo>
                    <a:pt x="2249169" y="2914650"/>
                  </a:lnTo>
                  <a:lnTo>
                    <a:pt x="2336800" y="2896870"/>
                  </a:lnTo>
                  <a:lnTo>
                    <a:pt x="2379980" y="2886710"/>
                  </a:lnTo>
                  <a:lnTo>
                    <a:pt x="2423160" y="2875280"/>
                  </a:lnTo>
                  <a:lnTo>
                    <a:pt x="2466340" y="2862580"/>
                  </a:lnTo>
                  <a:lnTo>
                    <a:pt x="2550160" y="2837180"/>
                  </a:lnTo>
                  <a:lnTo>
                    <a:pt x="2592069" y="2821940"/>
                  </a:lnTo>
                  <a:lnTo>
                    <a:pt x="2632710" y="2806700"/>
                  </a:lnTo>
                  <a:lnTo>
                    <a:pt x="2673350" y="2790190"/>
                  </a:lnTo>
                  <a:lnTo>
                    <a:pt x="2712719" y="2773680"/>
                  </a:lnTo>
                  <a:lnTo>
                    <a:pt x="2753360" y="2755900"/>
                  </a:lnTo>
                  <a:lnTo>
                    <a:pt x="2791460" y="2736850"/>
                  </a:lnTo>
                  <a:lnTo>
                    <a:pt x="2830830" y="2717800"/>
                  </a:lnTo>
                  <a:lnTo>
                    <a:pt x="2904490" y="2677160"/>
                  </a:lnTo>
                  <a:lnTo>
                    <a:pt x="2941319" y="2655570"/>
                  </a:lnTo>
                  <a:lnTo>
                    <a:pt x="3012440" y="2609850"/>
                  </a:lnTo>
                  <a:lnTo>
                    <a:pt x="3046730" y="2586990"/>
                  </a:lnTo>
                  <a:lnTo>
                    <a:pt x="3081019" y="2561590"/>
                  </a:lnTo>
                  <a:lnTo>
                    <a:pt x="3114040" y="2537460"/>
                  </a:lnTo>
                  <a:lnTo>
                    <a:pt x="3145790" y="2512060"/>
                  </a:lnTo>
                  <a:lnTo>
                    <a:pt x="3177540" y="2485390"/>
                  </a:lnTo>
                  <a:lnTo>
                    <a:pt x="3208019" y="2458720"/>
                  </a:lnTo>
                  <a:lnTo>
                    <a:pt x="3266440" y="2402840"/>
                  </a:lnTo>
                  <a:lnTo>
                    <a:pt x="3294380" y="2373630"/>
                  </a:lnTo>
                  <a:lnTo>
                    <a:pt x="3347719" y="2315210"/>
                  </a:lnTo>
                  <a:lnTo>
                    <a:pt x="3371850" y="2284730"/>
                  </a:lnTo>
                  <a:lnTo>
                    <a:pt x="3397250" y="2254250"/>
                  </a:lnTo>
                  <a:lnTo>
                    <a:pt x="3420110" y="2222500"/>
                  </a:lnTo>
                  <a:lnTo>
                    <a:pt x="3442969" y="2192020"/>
                  </a:lnTo>
                  <a:lnTo>
                    <a:pt x="3464560" y="2159000"/>
                  </a:lnTo>
                  <a:lnTo>
                    <a:pt x="3484880" y="2127250"/>
                  </a:lnTo>
                  <a:lnTo>
                    <a:pt x="3522980" y="2061210"/>
                  </a:lnTo>
                  <a:lnTo>
                    <a:pt x="3539490" y="2026920"/>
                  </a:lnTo>
                  <a:lnTo>
                    <a:pt x="3556000" y="1993900"/>
                  </a:lnTo>
                  <a:lnTo>
                    <a:pt x="3586480" y="1925320"/>
                  </a:lnTo>
                  <a:lnTo>
                    <a:pt x="3610610" y="1855470"/>
                  </a:lnTo>
                  <a:lnTo>
                    <a:pt x="3632200" y="1784350"/>
                  </a:lnTo>
                  <a:lnTo>
                    <a:pt x="3648710" y="1711960"/>
                  </a:lnTo>
                  <a:lnTo>
                    <a:pt x="3656330" y="1676400"/>
                  </a:lnTo>
                  <a:lnTo>
                    <a:pt x="3661410" y="1640840"/>
                  </a:lnTo>
                  <a:lnTo>
                    <a:pt x="3669030" y="1568450"/>
                  </a:lnTo>
                  <a:lnTo>
                    <a:pt x="3671569" y="1531620"/>
                  </a:lnTo>
                  <a:lnTo>
                    <a:pt x="3672840" y="1494790"/>
                  </a:lnTo>
                  <a:lnTo>
                    <a:pt x="3672840" y="1459230"/>
                  </a:lnTo>
                  <a:lnTo>
                    <a:pt x="3669030" y="1385570"/>
                  </a:lnTo>
                  <a:lnTo>
                    <a:pt x="3661410" y="1313180"/>
                  </a:lnTo>
                  <a:lnTo>
                    <a:pt x="3648710" y="1240790"/>
                  </a:lnTo>
                  <a:lnTo>
                    <a:pt x="3632200" y="1169670"/>
                  </a:lnTo>
                  <a:lnTo>
                    <a:pt x="3611880" y="1098550"/>
                  </a:lnTo>
                  <a:lnTo>
                    <a:pt x="3599180" y="1064260"/>
                  </a:lnTo>
                  <a:lnTo>
                    <a:pt x="3586480" y="1028700"/>
                  </a:lnTo>
                  <a:lnTo>
                    <a:pt x="3557269" y="960120"/>
                  </a:lnTo>
                  <a:lnTo>
                    <a:pt x="3505200" y="859790"/>
                  </a:lnTo>
                  <a:lnTo>
                    <a:pt x="3464560" y="793750"/>
                  </a:lnTo>
                  <a:lnTo>
                    <a:pt x="3421380" y="730250"/>
                  </a:lnTo>
                  <a:lnTo>
                    <a:pt x="3398519" y="699770"/>
                  </a:lnTo>
                  <a:lnTo>
                    <a:pt x="3373119" y="668020"/>
                  </a:lnTo>
                  <a:lnTo>
                    <a:pt x="3347719" y="637540"/>
                  </a:lnTo>
                  <a:lnTo>
                    <a:pt x="3322319" y="608330"/>
                  </a:lnTo>
                  <a:lnTo>
                    <a:pt x="3267710" y="551180"/>
                  </a:lnTo>
                  <a:lnTo>
                    <a:pt x="3238500" y="521970"/>
                  </a:lnTo>
                  <a:lnTo>
                    <a:pt x="3208019" y="495300"/>
                  </a:lnTo>
                  <a:lnTo>
                    <a:pt x="3178810" y="468630"/>
                  </a:lnTo>
                  <a:lnTo>
                    <a:pt x="3147060" y="441960"/>
                  </a:lnTo>
                  <a:lnTo>
                    <a:pt x="3114040" y="416560"/>
                  </a:lnTo>
                  <a:lnTo>
                    <a:pt x="3082290" y="391160"/>
                  </a:lnTo>
                  <a:lnTo>
                    <a:pt x="3013710" y="342900"/>
                  </a:lnTo>
                  <a:lnTo>
                    <a:pt x="2979419" y="320040"/>
                  </a:lnTo>
                  <a:lnTo>
                    <a:pt x="2942590" y="298450"/>
                  </a:lnTo>
                  <a:lnTo>
                    <a:pt x="2907030" y="276860"/>
                  </a:lnTo>
                  <a:lnTo>
                    <a:pt x="2868930" y="255270"/>
                  </a:lnTo>
                  <a:lnTo>
                    <a:pt x="2832100" y="234950"/>
                  </a:lnTo>
                  <a:lnTo>
                    <a:pt x="2794000" y="215900"/>
                  </a:lnTo>
                  <a:lnTo>
                    <a:pt x="2754630" y="196850"/>
                  </a:lnTo>
                  <a:lnTo>
                    <a:pt x="2715260" y="180340"/>
                  </a:lnTo>
                  <a:lnTo>
                    <a:pt x="2674619" y="162560"/>
                  </a:lnTo>
                  <a:lnTo>
                    <a:pt x="2633980" y="146050"/>
                  </a:lnTo>
                  <a:lnTo>
                    <a:pt x="2593340" y="130810"/>
                  </a:lnTo>
                  <a:lnTo>
                    <a:pt x="2551430" y="116840"/>
                  </a:lnTo>
                  <a:lnTo>
                    <a:pt x="2510790" y="102870"/>
                  </a:lnTo>
                  <a:lnTo>
                    <a:pt x="2424430" y="77470"/>
                  </a:lnTo>
                  <a:lnTo>
                    <a:pt x="2382519" y="66040"/>
                  </a:lnTo>
                  <a:lnTo>
                    <a:pt x="2338069" y="55879"/>
                  </a:lnTo>
                  <a:lnTo>
                    <a:pt x="2250440" y="38100"/>
                  </a:lnTo>
                  <a:lnTo>
                    <a:pt x="2162810" y="22860"/>
                  </a:lnTo>
                  <a:lnTo>
                    <a:pt x="2118360" y="16510"/>
                  </a:lnTo>
                  <a:lnTo>
                    <a:pt x="2072639" y="11429"/>
                  </a:lnTo>
                  <a:lnTo>
                    <a:pt x="2028189" y="7620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2089" y="189230"/>
              <a:ext cx="3672840" cy="3322320"/>
            </a:xfrm>
            <a:custGeom>
              <a:avLst/>
              <a:gdLst/>
              <a:ahLst/>
              <a:cxnLst/>
              <a:rect l="l" t="t" r="r" b="b"/>
              <a:pathLst>
                <a:path w="3672840" h="3322320">
                  <a:moveTo>
                    <a:pt x="1103630" y="2829560"/>
                  </a:moveTo>
                  <a:lnTo>
                    <a:pt x="1061720" y="2815590"/>
                  </a:lnTo>
                  <a:lnTo>
                    <a:pt x="1021080" y="2799080"/>
                  </a:lnTo>
                  <a:lnTo>
                    <a:pt x="981710" y="2782570"/>
                  </a:lnTo>
                  <a:lnTo>
                    <a:pt x="941070" y="2764790"/>
                  </a:lnTo>
                  <a:lnTo>
                    <a:pt x="902970" y="2747010"/>
                  </a:lnTo>
                  <a:lnTo>
                    <a:pt x="863600" y="2727960"/>
                  </a:lnTo>
                  <a:lnTo>
                    <a:pt x="825500" y="2708910"/>
                  </a:lnTo>
                  <a:lnTo>
                    <a:pt x="787400" y="2687320"/>
                  </a:lnTo>
                  <a:lnTo>
                    <a:pt x="751839" y="2667000"/>
                  </a:lnTo>
                  <a:lnTo>
                    <a:pt x="715010" y="2645410"/>
                  </a:lnTo>
                  <a:lnTo>
                    <a:pt x="679450" y="2622550"/>
                  </a:lnTo>
                  <a:lnTo>
                    <a:pt x="645160" y="2598420"/>
                  </a:lnTo>
                  <a:lnTo>
                    <a:pt x="610870" y="2575560"/>
                  </a:lnTo>
                  <a:lnTo>
                    <a:pt x="577850" y="2550160"/>
                  </a:lnTo>
                  <a:lnTo>
                    <a:pt x="544830" y="2524760"/>
                  </a:lnTo>
                  <a:lnTo>
                    <a:pt x="513080" y="2499360"/>
                  </a:lnTo>
                  <a:lnTo>
                    <a:pt x="481330" y="2472690"/>
                  </a:lnTo>
                  <a:lnTo>
                    <a:pt x="452120" y="2446020"/>
                  </a:lnTo>
                  <a:lnTo>
                    <a:pt x="422910" y="2418080"/>
                  </a:lnTo>
                  <a:lnTo>
                    <a:pt x="393700" y="2388870"/>
                  </a:lnTo>
                  <a:lnTo>
                    <a:pt x="367030" y="2360930"/>
                  </a:lnTo>
                  <a:lnTo>
                    <a:pt x="340360" y="2331720"/>
                  </a:lnTo>
                  <a:lnTo>
                    <a:pt x="313689" y="2301240"/>
                  </a:lnTo>
                  <a:lnTo>
                    <a:pt x="289560" y="2270760"/>
                  </a:lnTo>
                  <a:lnTo>
                    <a:pt x="265430" y="2240280"/>
                  </a:lnTo>
                  <a:lnTo>
                    <a:pt x="242570" y="2208530"/>
                  </a:lnTo>
                  <a:lnTo>
                    <a:pt x="220980" y="2176780"/>
                  </a:lnTo>
                  <a:lnTo>
                    <a:pt x="199389" y="2145030"/>
                  </a:lnTo>
                  <a:lnTo>
                    <a:pt x="179070" y="2112010"/>
                  </a:lnTo>
                  <a:lnTo>
                    <a:pt x="160020" y="2078990"/>
                  </a:lnTo>
                  <a:lnTo>
                    <a:pt x="142239" y="2044700"/>
                  </a:lnTo>
                  <a:lnTo>
                    <a:pt x="109220" y="1977390"/>
                  </a:lnTo>
                  <a:lnTo>
                    <a:pt x="81280" y="1908810"/>
                  </a:lnTo>
                  <a:lnTo>
                    <a:pt x="57150" y="1837690"/>
                  </a:lnTo>
                  <a:lnTo>
                    <a:pt x="45720" y="1803400"/>
                  </a:lnTo>
                  <a:lnTo>
                    <a:pt x="36830" y="1767840"/>
                  </a:lnTo>
                  <a:lnTo>
                    <a:pt x="27939" y="1732280"/>
                  </a:lnTo>
                  <a:lnTo>
                    <a:pt x="21589" y="1695450"/>
                  </a:lnTo>
                  <a:lnTo>
                    <a:pt x="15239" y="1659890"/>
                  </a:lnTo>
                  <a:lnTo>
                    <a:pt x="10160" y="1623060"/>
                  </a:lnTo>
                  <a:lnTo>
                    <a:pt x="5080" y="1587500"/>
                  </a:lnTo>
                  <a:lnTo>
                    <a:pt x="2539" y="1550670"/>
                  </a:lnTo>
                  <a:lnTo>
                    <a:pt x="1270" y="1515110"/>
                  </a:lnTo>
                  <a:lnTo>
                    <a:pt x="0" y="1478280"/>
                  </a:lnTo>
                  <a:lnTo>
                    <a:pt x="1270" y="1441450"/>
                  </a:lnTo>
                  <a:lnTo>
                    <a:pt x="5080" y="1369060"/>
                  </a:lnTo>
                  <a:lnTo>
                    <a:pt x="13970" y="1296670"/>
                  </a:lnTo>
                  <a:lnTo>
                    <a:pt x="27939" y="1224280"/>
                  </a:lnTo>
                  <a:lnTo>
                    <a:pt x="44450" y="1153160"/>
                  </a:lnTo>
                  <a:lnTo>
                    <a:pt x="55880" y="1117600"/>
                  </a:lnTo>
                  <a:lnTo>
                    <a:pt x="67310" y="1082040"/>
                  </a:lnTo>
                  <a:lnTo>
                    <a:pt x="80010" y="1047750"/>
                  </a:lnTo>
                  <a:lnTo>
                    <a:pt x="92710" y="1012190"/>
                  </a:lnTo>
                  <a:lnTo>
                    <a:pt x="107950" y="979170"/>
                  </a:lnTo>
                  <a:lnTo>
                    <a:pt x="140970" y="910590"/>
                  </a:lnTo>
                  <a:lnTo>
                    <a:pt x="177800" y="844550"/>
                  </a:lnTo>
                  <a:lnTo>
                    <a:pt x="196850" y="811530"/>
                  </a:lnTo>
                  <a:lnTo>
                    <a:pt x="218439" y="779780"/>
                  </a:lnTo>
                  <a:lnTo>
                    <a:pt x="240030" y="746760"/>
                  </a:lnTo>
                  <a:lnTo>
                    <a:pt x="287020" y="684530"/>
                  </a:lnTo>
                  <a:lnTo>
                    <a:pt x="311150" y="654050"/>
                  </a:lnTo>
                  <a:lnTo>
                    <a:pt x="336550" y="624840"/>
                  </a:lnTo>
                  <a:lnTo>
                    <a:pt x="363220" y="594360"/>
                  </a:lnTo>
                  <a:lnTo>
                    <a:pt x="391160" y="566420"/>
                  </a:lnTo>
                  <a:lnTo>
                    <a:pt x="419100" y="537210"/>
                  </a:lnTo>
                  <a:lnTo>
                    <a:pt x="448310" y="509270"/>
                  </a:lnTo>
                  <a:lnTo>
                    <a:pt x="478789" y="482600"/>
                  </a:lnTo>
                  <a:lnTo>
                    <a:pt x="509270" y="455930"/>
                  </a:lnTo>
                  <a:lnTo>
                    <a:pt x="541020" y="430530"/>
                  </a:lnTo>
                  <a:lnTo>
                    <a:pt x="574039" y="403860"/>
                  </a:lnTo>
                  <a:lnTo>
                    <a:pt x="607060" y="379730"/>
                  </a:lnTo>
                  <a:lnTo>
                    <a:pt x="640080" y="355600"/>
                  </a:lnTo>
                  <a:lnTo>
                    <a:pt x="675639" y="332740"/>
                  </a:lnTo>
                  <a:lnTo>
                    <a:pt x="711200" y="309880"/>
                  </a:lnTo>
                  <a:lnTo>
                    <a:pt x="746760" y="288290"/>
                  </a:lnTo>
                  <a:lnTo>
                    <a:pt x="783589" y="266700"/>
                  </a:lnTo>
                  <a:lnTo>
                    <a:pt x="821689" y="246380"/>
                  </a:lnTo>
                  <a:lnTo>
                    <a:pt x="859789" y="226060"/>
                  </a:lnTo>
                  <a:lnTo>
                    <a:pt x="897889" y="207010"/>
                  </a:lnTo>
                  <a:lnTo>
                    <a:pt x="937260" y="189230"/>
                  </a:lnTo>
                  <a:lnTo>
                    <a:pt x="976630" y="171450"/>
                  </a:lnTo>
                  <a:lnTo>
                    <a:pt x="1017270" y="154940"/>
                  </a:lnTo>
                  <a:lnTo>
                    <a:pt x="1057910" y="139700"/>
                  </a:lnTo>
                  <a:lnTo>
                    <a:pt x="1098550" y="124460"/>
                  </a:lnTo>
                  <a:lnTo>
                    <a:pt x="1140460" y="110490"/>
                  </a:lnTo>
                  <a:lnTo>
                    <a:pt x="1182370" y="96520"/>
                  </a:lnTo>
                  <a:lnTo>
                    <a:pt x="1225550" y="83820"/>
                  </a:lnTo>
                  <a:lnTo>
                    <a:pt x="1268730" y="72390"/>
                  </a:lnTo>
                  <a:lnTo>
                    <a:pt x="1311910" y="60960"/>
                  </a:lnTo>
                  <a:lnTo>
                    <a:pt x="1355089" y="52070"/>
                  </a:lnTo>
                  <a:lnTo>
                    <a:pt x="1398269" y="41910"/>
                  </a:lnTo>
                  <a:lnTo>
                    <a:pt x="1442719" y="34290"/>
                  </a:lnTo>
                  <a:lnTo>
                    <a:pt x="1487169" y="26670"/>
                  </a:lnTo>
                  <a:lnTo>
                    <a:pt x="1531619" y="20320"/>
                  </a:lnTo>
                  <a:lnTo>
                    <a:pt x="1576069" y="13970"/>
                  </a:lnTo>
                  <a:lnTo>
                    <a:pt x="1621789" y="10160"/>
                  </a:lnTo>
                  <a:lnTo>
                    <a:pt x="1666239" y="6350"/>
                  </a:lnTo>
                  <a:lnTo>
                    <a:pt x="1711960" y="3810"/>
                  </a:lnTo>
                  <a:lnTo>
                    <a:pt x="1756410" y="1270"/>
                  </a:lnTo>
                  <a:lnTo>
                    <a:pt x="1802130" y="0"/>
                  </a:lnTo>
                  <a:lnTo>
                    <a:pt x="1846580" y="0"/>
                  </a:lnTo>
                  <a:lnTo>
                    <a:pt x="1892300" y="0"/>
                  </a:lnTo>
                  <a:lnTo>
                    <a:pt x="1938019" y="2540"/>
                  </a:lnTo>
                  <a:lnTo>
                    <a:pt x="1982469" y="5079"/>
                  </a:lnTo>
                  <a:lnTo>
                    <a:pt x="2028189" y="7620"/>
                  </a:lnTo>
                  <a:lnTo>
                    <a:pt x="2072639" y="11429"/>
                  </a:lnTo>
                  <a:lnTo>
                    <a:pt x="2118360" y="16510"/>
                  </a:lnTo>
                  <a:lnTo>
                    <a:pt x="2162810" y="22860"/>
                  </a:lnTo>
                  <a:lnTo>
                    <a:pt x="2207260" y="30479"/>
                  </a:lnTo>
                  <a:lnTo>
                    <a:pt x="2250440" y="38100"/>
                  </a:lnTo>
                  <a:lnTo>
                    <a:pt x="2294890" y="46990"/>
                  </a:lnTo>
                  <a:lnTo>
                    <a:pt x="2338069" y="55879"/>
                  </a:lnTo>
                  <a:lnTo>
                    <a:pt x="2382519" y="66040"/>
                  </a:lnTo>
                  <a:lnTo>
                    <a:pt x="2424430" y="77470"/>
                  </a:lnTo>
                  <a:lnTo>
                    <a:pt x="2467610" y="90170"/>
                  </a:lnTo>
                  <a:lnTo>
                    <a:pt x="2510790" y="102870"/>
                  </a:lnTo>
                  <a:lnTo>
                    <a:pt x="2551430" y="116840"/>
                  </a:lnTo>
                  <a:lnTo>
                    <a:pt x="2593340" y="130810"/>
                  </a:lnTo>
                  <a:lnTo>
                    <a:pt x="2633980" y="146050"/>
                  </a:lnTo>
                  <a:lnTo>
                    <a:pt x="2674619" y="162560"/>
                  </a:lnTo>
                  <a:lnTo>
                    <a:pt x="2715260" y="180340"/>
                  </a:lnTo>
                  <a:lnTo>
                    <a:pt x="2754630" y="196850"/>
                  </a:lnTo>
                  <a:lnTo>
                    <a:pt x="2794000" y="215900"/>
                  </a:lnTo>
                  <a:lnTo>
                    <a:pt x="2832100" y="234950"/>
                  </a:lnTo>
                  <a:lnTo>
                    <a:pt x="2868930" y="255270"/>
                  </a:lnTo>
                  <a:lnTo>
                    <a:pt x="2907030" y="276860"/>
                  </a:lnTo>
                  <a:lnTo>
                    <a:pt x="2942590" y="298450"/>
                  </a:lnTo>
                  <a:lnTo>
                    <a:pt x="2979419" y="320040"/>
                  </a:lnTo>
                  <a:lnTo>
                    <a:pt x="3013710" y="342900"/>
                  </a:lnTo>
                  <a:lnTo>
                    <a:pt x="3048000" y="367030"/>
                  </a:lnTo>
                  <a:lnTo>
                    <a:pt x="3082290" y="391160"/>
                  </a:lnTo>
                  <a:lnTo>
                    <a:pt x="3114040" y="416560"/>
                  </a:lnTo>
                  <a:lnTo>
                    <a:pt x="3147060" y="441960"/>
                  </a:lnTo>
                  <a:lnTo>
                    <a:pt x="3178810" y="468630"/>
                  </a:lnTo>
                  <a:lnTo>
                    <a:pt x="3208019" y="495300"/>
                  </a:lnTo>
                  <a:lnTo>
                    <a:pt x="3238500" y="521970"/>
                  </a:lnTo>
                  <a:lnTo>
                    <a:pt x="3267710" y="551180"/>
                  </a:lnTo>
                  <a:lnTo>
                    <a:pt x="3294380" y="579120"/>
                  </a:lnTo>
                  <a:lnTo>
                    <a:pt x="3322319" y="608330"/>
                  </a:lnTo>
                  <a:lnTo>
                    <a:pt x="3347719" y="637540"/>
                  </a:lnTo>
                  <a:lnTo>
                    <a:pt x="3373119" y="668020"/>
                  </a:lnTo>
                  <a:lnTo>
                    <a:pt x="3398519" y="699770"/>
                  </a:lnTo>
                  <a:lnTo>
                    <a:pt x="3421380" y="730250"/>
                  </a:lnTo>
                  <a:lnTo>
                    <a:pt x="3444240" y="762000"/>
                  </a:lnTo>
                  <a:lnTo>
                    <a:pt x="3484880" y="826770"/>
                  </a:lnTo>
                  <a:lnTo>
                    <a:pt x="3505200" y="859790"/>
                  </a:lnTo>
                  <a:lnTo>
                    <a:pt x="3540760" y="925830"/>
                  </a:lnTo>
                  <a:lnTo>
                    <a:pt x="3572510" y="994410"/>
                  </a:lnTo>
                  <a:lnTo>
                    <a:pt x="3599180" y="1064260"/>
                  </a:lnTo>
                  <a:lnTo>
                    <a:pt x="3611880" y="1098550"/>
                  </a:lnTo>
                  <a:lnTo>
                    <a:pt x="3622040" y="1134110"/>
                  </a:lnTo>
                  <a:lnTo>
                    <a:pt x="3632200" y="1169670"/>
                  </a:lnTo>
                  <a:lnTo>
                    <a:pt x="3641090" y="1205230"/>
                  </a:lnTo>
                  <a:lnTo>
                    <a:pt x="3648710" y="1240790"/>
                  </a:lnTo>
                  <a:lnTo>
                    <a:pt x="3656330" y="1277620"/>
                  </a:lnTo>
                  <a:lnTo>
                    <a:pt x="3661410" y="1313180"/>
                  </a:lnTo>
                  <a:lnTo>
                    <a:pt x="3665219" y="1350010"/>
                  </a:lnTo>
                  <a:lnTo>
                    <a:pt x="3669030" y="1385570"/>
                  </a:lnTo>
                  <a:lnTo>
                    <a:pt x="3671569" y="1422400"/>
                  </a:lnTo>
                  <a:lnTo>
                    <a:pt x="3672840" y="1459230"/>
                  </a:lnTo>
                  <a:lnTo>
                    <a:pt x="3672840" y="1494790"/>
                  </a:lnTo>
                  <a:lnTo>
                    <a:pt x="3671569" y="1531620"/>
                  </a:lnTo>
                  <a:lnTo>
                    <a:pt x="3669030" y="1568450"/>
                  </a:lnTo>
                  <a:lnTo>
                    <a:pt x="3665219" y="1604010"/>
                  </a:lnTo>
                  <a:lnTo>
                    <a:pt x="3661410" y="1640840"/>
                  </a:lnTo>
                  <a:lnTo>
                    <a:pt x="3656330" y="1676400"/>
                  </a:lnTo>
                  <a:lnTo>
                    <a:pt x="3648710" y="1711960"/>
                  </a:lnTo>
                  <a:lnTo>
                    <a:pt x="3641090" y="1748790"/>
                  </a:lnTo>
                  <a:lnTo>
                    <a:pt x="3622040" y="1819910"/>
                  </a:lnTo>
                  <a:lnTo>
                    <a:pt x="3599180" y="1889760"/>
                  </a:lnTo>
                  <a:lnTo>
                    <a:pt x="3571240" y="1959610"/>
                  </a:lnTo>
                  <a:lnTo>
                    <a:pt x="3556000" y="1993900"/>
                  </a:lnTo>
                  <a:lnTo>
                    <a:pt x="3539490" y="2026920"/>
                  </a:lnTo>
                  <a:lnTo>
                    <a:pt x="3522980" y="2061210"/>
                  </a:lnTo>
                  <a:lnTo>
                    <a:pt x="3503930" y="2094230"/>
                  </a:lnTo>
                  <a:lnTo>
                    <a:pt x="3484880" y="2127250"/>
                  </a:lnTo>
                  <a:lnTo>
                    <a:pt x="3464560" y="2159000"/>
                  </a:lnTo>
                  <a:lnTo>
                    <a:pt x="3442969" y="2192020"/>
                  </a:lnTo>
                  <a:lnTo>
                    <a:pt x="3420110" y="2222500"/>
                  </a:lnTo>
                  <a:lnTo>
                    <a:pt x="3397250" y="2254250"/>
                  </a:lnTo>
                  <a:lnTo>
                    <a:pt x="3371850" y="2284730"/>
                  </a:lnTo>
                  <a:lnTo>
                    <a:pt x="3347719" y="2315210"/>
                  </a:lnTo>
                  <a:lnTo>
                    <a:pt x="3321050" y="2344420"/>
                  </a:lnTo>
                  <a:lnTo>
                    <a:pt x="3294380" y="2373630"/>
                  </a:lnTo>
                  <a:lnTo>
                    <a:pt x="3266440" y="2402840"/>
                  </a:lnTo>
                  <a:lnTo>
                    <a:pt x="3237230" y="2430780"/>
                  </a:lnTo>
                  <a:lnTo>
                    <a:pt x="3208019" y="2458720"/>
                  </a:lnTo>
                  <a:lnTo>
                    <a:pt x="3177540" y="2485390"/>
                  </a:lnTo>
                  <a:lnTo>
                    <a:pt x="3145790" y="2512060"/>
                  </a:lnTo>
                  <a:lnTo>
                    <a:pt x="3114040" y="2537460"/>
                  </a:lnTo>
                  <a:lnTo>
                    <a:pt x="3081019" y="2561590"/>
                  </a:lnTo>
                  <a:lnTo>
                    <a:pt x="3046730" y="2586990"/>
                  </a:lnTo>
                  <a:lnTo>
                    <a:pt x="3012440" y="2609850"/>
                  </a:lnTo>
                  <a:lnTo>
                    <a:pt x="2976880" y="2632710"/>
                  </a:lnTo>
                  <a:lnTo>
                    <a:pt x="2941319" y="2655570"/>
                  </a:lnTo>
                  <a:lnTo>
                    <a:pt x="2904490" y="2677160"/>
                  </a:lnTo>
                  <a:lnTo>
                    <a:pt x="2867660" y="2697480"/>
                  </a:lnTo>
                  <a:lnTo>
                    <a:pt x="2830830" y="2717800"/>
                  </a:lnTo>
                  <a:lnTo>
                    <a:pt x="2791460" y="2736850"/>
                  </a:lnTo>
                  <a:lnTo>
                    <a:pt x="2753360" y="2755900"/>
                  </a:lnTo>
                  <a:lnTo>
                    <a:pt x="2712719" y="2773680"/>
                  </a:lnTo>
                  <a:lnTo>
                    <a:pt x="2673350" y="2790190"/>
                  </a:lnTo>
                  <a:lnTo>
                    <a:pt x="2632710" y="2806700"/>
                  </a:lnTo>
                  <a:lnTo>
                    <a:pt x="2592069" y="2821940"/>
                  </a:lnTo>
                  <a:lnTo>
                    <a:pt x="2550160" y="2837180"/>
                  </a:lnTo>
                  <a:lnTo>
                    <a:pt x="2508250" y="2849880"/>
                  </a:lnTo>
                  <a:lnTo>
                    <a:pt x="2466340" y="2862580"/>
                  </a:lnTo>
                  <a:lnTo>
                    <a:pt x="2423160" y="2875280"/>
                  </a:lnTo>
                  <a:lnTo>
                    <a:pt x="2379980" y="2886710"/>
                  </a:lnTo>
                  <a:lnTo>
                    <a:pt x="2336800" y="2896870"/>
                  </a:lnTo>
                  <a:lnTo>
                    <a:pt x="2293619" y="2905760"/>
                  </a:lnTo>
                  <a:lnTo>
                    <a:pt x="2249169" y="2914650"/>
                  </a:lnTo>
                  <a:lnTo>
                    <a:pt x="2204719" y="2922270"/>
                  </a:lnTo>
                  <a:lnTo>
                    <a:pt x="2160269" y="2929890"/>
                  </a:lnTo>
                  <a:lnTo>
                    <a:pt x="2115819" y="2934970"/>
                  </a:lnTo>
                  <a:lnTo>
                    <a:pt x="2071369" y="2940050"/>
                  </a:lnTo>
                  <a:lnTo>
                    <a:pt x="2025650" y="2945130"/>
                  </a:lnTo>
                  <a:lnTo>
                    <a:pt x="1981200" y="2947670"/>
                  </a:lnTo>
                  <a:lnTo>
                    <a:pt x="1935480" y="2950210"/>
                  </a:lnTo>
                  <a:lnTo>
                    <a:pt x="1891030" y="2951480"/>
                  </a:lnTo>
                  <a:lnTo>
                    <a:pt x="1845310" y="2952750"/>
                  </a:lnTo>
                  <a:lnTo>
                    <a:pt x="1799589" y="2952750"/>
                  </a:lnTo>
                  <a:lnTo>
                    <a:pt x="1755139" y="2951480"/>
                  </a:lnTo>
                  <a:lnTo>
                    <a:pt x="1709419" y="2948940"/>
                  </a:lnTo>
                  <a:lnTo>
                    <a:pt x="1664969" y="2946400"/>
                  </a:lnTo>
                  <a:lnTo>
                    <a:pt x="1619250" y="2942590"/>
                  </a:lnTo>
                  <a:lnTo>
                    <a:pt x="1071880" y="3322320"/>
                  </a:lnTo>
                  <a:lnTo>
                    <a:pt x="1103630" y="2829560"/>
                  </a:lnTo>
                  <a:close/>
                </a:path>
                <a:path w="3672840" h="3322320">
                  <a:moveTo>
                    <a:pt x="0" y="0"/>
                  </a:moveTo>
                  <a:lnTo>
                    <a:pt x="0" y="0"/>
                  </a:lnTo>
                </a:path>
                <a:path w="3672840" h="3322320">
                  <a:moveTo>
                    <a:pt x="3672840" y="2952750"/>
                  </a:moveTo>
                  <a:lnTo>
                    <a:pt x="3672840" y="295275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19800" y="707390"/>
            <a:ext cx="2197735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solidFill>
                  <a:srgbClr val="FFFFFF"/>
                </a:solidFill>
                <a:latin typeface="Tahoma"/>
                <a:cs typeface="Tahoma"/>
              </a:rPr>
              <a:t>182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1200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cap="small" spc="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cap="small" spc="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6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6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60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600" spc="-315" dirty="0">
                <a:solidFill>
                  <a:srgbClr val="FFFFFF"/>
                </a:solidFill>
                <a:latin typeface="Lucida Sans Unicode"/>
                <a:cs typeface="Lucida Sans Unicode"/>
              </a:rPr>
              <a:t>ζ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6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το</a:t>
            </a:r>
            <a:r>
              <a:rPr sz="1600" cap="small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6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ς </a:t>
            </a:r>
            <a:r>
              <a:rPr sz="16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6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6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λη</a:t>
            </a:r>
            <a:r>
              <a:rPr sz="1600" cap="small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6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6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ς </a:t>
            </a:r>
            <a:r>
              <a:rPr sz="16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6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6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800" b="1" cap="small" spc="-50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1800" b="1" spc="170" dirty="0">
                <a:solidFill>
                  <a:srgbClr val="FFFFFF"/>
                </a:solidFill>
                <a:latin typeface="Arial"/>
                <a:cs typeface="Arial"/>
              </a:rPr>
              <a:t>θ</a:t>
            </a:r>
            <a:r>
              <a:rPr sz="1800" b="1" cap="small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800" b="1" cap="small" spc="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16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»</a:t>
            </a:r>
            <a:endParaRPr sz="1600">
              <a:latin typeface="Lucida Sans Unicode"/>
              <a:cs typeface="Lucida Sans Unicode"/>
            </a:endParaRPr>
          </a:p>
          <a:p>
            <a:pPr marL="39370" marR="12700" indent="635" algn="ctr">
              <a:lnSpc>
                <a:spcPct val="100000"/>
              </a:lnSpc>
            </a:pPr>
            <a:r>
              <a:rPr sz="1800" spc="-105" dirty="0">
                <a:solidFill>
                  <a:srgbClr val="FF6600"/>
                </a:solidFill>
                <a:latin typeface="Lucida Sans Unicode"/>
                <a:cs typeface="Lucida Sans Unicode"/>
              </a:rPr>
              <a:t>1</a:t>
            </a:r>
            <a:r>
              <a:rPr sz="1800" spc="-114" dirty="0">
                <a:solidFill>
                  <a:srgbClr val="FF6600"/>
                </a:solidFill>
                <a:latin typeface="Lucida Sans Unicode"/>
                <a:cs typeface="Lucida Sans Unicode"/>
              </a:rPr>
              <a:t>825</a:t>
            </a:r>
            <a:r>
              <a:rPr sz="1800" spc="-190" dirty="0">
                <a:solidFill>
                  <a:srgbClr val="FF6600"/>
                </a:solidFill>
                <a:latin typeface="Lucida Sans Unicode"/>
                <a:cs typeface="Lucida Sans Unicode"/>
              </a:rPr>
              <a:t>:</a:t>
            </a:r>
            <a:r>
              <a:rPr sz="1800" spc="-18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135" dirty="0">
                <a:solidFill>
                  <a:srgbClr val="FF6600"/>
                </a:solidFill>
                <a:latin typeface="Lucida Sans Unicode"/>
                <a:cs typeface="Lucida Sans Unicode"/>
              </a:rPr>
              <a:t>«</a:t>
            </a:r>
            <a:r>
              <a:rPr sz="1800" spc="-85" dirty="0">
                <a:solidFill>
                  <a:srgbClr val="FF6600"/>
                </a:solidFill>
                <a:latin typeface="Lucida Sans Unicode"/>
                <a:cs typeface="Lucida Sans Unicode"/>
              </a:rPr>
              <a:t>Τη</a:t>
            </a:r>
            <a:r>
              <a:rPr sz="1800" cap="small" spc="-175" dirty="0">
                <a:solidFill>
                  <a:srgbClr val="FF6600"/>
                </a:solidFill>
                <a:latin typeface="Lucida Sans Unicode"/>
                <a:cs typeface="Lucida Sans Unicode"/>
              </a:rPr>
              <a:t>ν</a:t>
            </a:r>
            <a:r>
              <a:rPr sz="1800" spc="-19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380" dirty="0">
                <a:solidFill>
                  <a:srgbClr val="FF6600"/>
                </a:solidFill>
                <a:latin typeface="Lucida Sans Unicode"/>
                <a:cs typeface="Lucida Sans Unicode"/>
              </a:rPr>
              <a:t>π</a:t>
            </a:r>
            <a:r>
              <a:rPr sz="1800" spc="-254" dirty="0">
                <a:solidFill>
                  <a:srgbClr val="FF6600"/>
                </a:solidFill>
                <a:latin typeface="Lucida Sans Unicode"/>
                <a:cs typeface="Lucida Sans Unicode"/>
              </a:rPr>
              <a:t>ά</a:t>
            </a:r>
            <a:r>
              <a:rPr sz="1800" spc="-285" dirty="0">
                <a:solidFill>
                  <a:srgbClr val="FF6600"/>
                </a:solidFill>
                <a:latin typeface="Lucida Sans Unicode"/>
                <a:cs typeface="Lucida Sans Unicode"/>
              </a:rPr>
              <a:t>τ</a:t>
            </a:r>
            <a:r>
              <a:rPr sz="1800" spc="-114" dirty="0">
                <a:solidFill>
                  <a:srgbClr val="FF6600"/>
                </a:solidFill>
                <a:latin typeface="Lucida Sans Unicode"/>
                <a:cs typeface="Lucida Sans Unicode"/>
              </a:rPr>
              <a:t>ησ</a:t>
            </a:r>
            <a:r>
              <a:rPr sz="1800" spc="-175" dirty="0">
                <a:solidFill>
                  <a:srgbClr val="FF6600"/>
                </a:solidFill>
                <a:latin typeface="Lucida Sans Unicode"/>
                <a:cs typeface="Lucida Sans Unicode"/>
              </a:rPr>
              <a:t>ε</a:t>
            </a:r>
            <a:r>
              <a:rPr sz="1800" spc="-155" dirty="0">
                <a:solidFill>
                  <a:srgbClr val="FF6600"/>
                </a:solidFill>
                <a:latin typeface="Lucida Sans Unicode"/>
                <a:cs typeface="Lucida Sans Unicode"/>
              </a:rPr>
              <a:t>ς </a:t>
            </a:r>
            <a:r>
              <a:rPr sz="1800" spc="-75" dirty="0">
                <a:solidFill>
                  <a:srgbClr val="FF6600"/>
                </a:solidFill>
                <a:latin typeface="Lucida Sans Unicode"/>
                <a:cs typeface="Lucida Sans Unicode"/>
              </a:rPr>
              <a:t>Τσ</a:t>
            </a:r>
            <a:r>
              <a:rPr sz="1800" spc="-265" dirty="0">
                <a:solidFill>
                  <a:srgbClr val="FF6600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6600"/>
                </a:solidFill>
                <a:latin typeface="Lucida Sans Unicode"/>
                <a:cs typeface="Lucida Sans Unicode"/>
              </a:rPr>
              <a:t>ρ</a:t>
            </a:r>
            <a:r>
              <a:rPr sz="1800" spc="-165" dirty="0">
                <a:solidFill>
                  <a:srgbClr val="FF6600"/>
                </a:solidFill>
                <a:latin typeface="Lucida Sans Unicode"/>
                <a:cs typeface="Lucida Sans Unicode"/>
              </a:rPr>
              <a:t>ε</a:t>
            </a:r>
            <a:r>
              <a:rPr sz="1800" spc="-190" dirty="0">
                <a:solidFill>
                  <a:srgbClr val="FF6600"/>
                </a:solidFill>
                <a:latin typeface="Lucida Sans Unicode"/>
                <a:cs typeface="Lucida Sans Unicode"/>
              </a:rPr>
              <a:t>.</a:t>
            </a:r>
            <a:r>
              <a:rPr sz="1800" spc="-19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140" dirty="0">
                <a:solidFill>
                  <a:srgbClr val="FF6600"/>
                </a:solidFill>
                <a:latin typeface="Lucida Sans Unicode"/>
                <a:cs typeface="Lucida Sans Unicode"/>
              </a:rPr>
              <a:t>Θ</a:t>
            </a:r>
            <a:r>
              <a:rPr sz="1800" spc="-125" dirty="0">
                <a:solidFill>
                  <a:srgbClr val="FF6600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6600"/>
                </a:solidFill>
                <a:latin typeface="Lucida Sans Unicode"/>
                <a:cs typeface="Lucida Sans Unicode"/>
              </a:rPr>
              <a:t>τ</a:t>
            </a:r>
            <a:r>
              <a:rPr sz="1800" spc="-110" dirty="0">
                <a:solidFill>
                  <a:srgbClr val="FF6600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60" dirty="0">
                <a:solidFill>
                  <a:srgbClr val="FF6600"/>
                </a:solidFill>
                <a:latin typeface="Lucida Sans Unicode"/>
                <a:cs typeface="Lucida Sans Unicode"/>
              </a:rPr>
              <a:t>υ</a:t>
            </a:r>
            <a:r>
              <a:rPr sz="1800" spc="-200" dirty="0">
                <a:solidFill>
                  <a:srgbClr val="FF6600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FF6600"/>
                </a:solidFill>
                <a:latin typeface="Lucida Sans Unicode"/>
                <a:cs typeface="Lucida Sans Unicode"/>
              </a:rPr>
              <a:t>δ</a:t>
            </a:r>
            <a:r>
              <a:rPr sz="1800" spc="-175" dirty="0">
                <a:solidFill>
                  <a:srgbClr val="FF6600"/>
                </a:solidFill>
                <a:latin typeface="Lucida Sans Unicode"/>
                <a:cs typeface="Lucida Sans Unicode"/>
              </a:rPr>
              <a:t>έ</a:t>
            </a:r>
            <a:r>
              <a:rPr sz="1800" spc="-100" dirty="0">
                <a:solidFill>
                  <a:srgbClr val="FF6600"/>
                </a:solidFill>
                <a:latin typeface="Lucida Sans Unicode"/>
                <a:cs typeface="Lucida Sans Unicode"/>
              </a:rPr>
              <a:t>σ</a:t>
            </a:r>
            <a:r>
              <a:rPr sz="1800" spc="-160" dirty="0">
                <a:solidFill>
                  <a:srgbClr val="FF6600"/>
                </a:solidFill>
                <a:latin typeface="Lucida Sans Unicode"/>
                <a:cs typeface="Lucida Sans Unicode"/>
              </a:rPr>
              <a:t>ω </a:t>
            </a:r>
            <a:r>
              <a:rPr sz="1800" spc="-100" dirty="0">
                <a:solidFill>
                  <a:srgbClr val="FF6600"/>
                </a:solidFill>
                <a:latin typeface="Lucida Sans Unicode"/>
                <a:cs typeface="Lucida Sans Unicode"/>
              </a:rPr>
              <a:t>σ</a:t>
            </a:r>
            <a:r>
              <a:rPr sz="1800" spc="-295" dirty="0">
                <a:solidFill>
                  <a:srgbClr val="FF6600"/>
                </a:solidFill>
                <a:latin typeface="Lucida Sans Unicode"/>
                <a:cs typeface="Lucida Sans Unicode"/>
              </a:rPr>
              <a:t>τ</a:t>
            </a:r>
            <a:r>
              <a:rPr sz="1800" spc="-105" dirty="0">
                <a:solidFill>
                  <a:srgbClr val="FF6600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6600"/>
                </a:solidFill>
                <a:latin typeface="Lucida Sans Unicode"/>
                <a:cs typeface="Lucida Sans Unicode"/>
              </a:rPr>
              <a:t>ά</a:t>
            </a:r>
            <a:r>
              <a:rPr sz="1800" spc="-80" dirty="0">
                <a:solidFill>
                  <a:srgbClr val="FF6600"/>
                </a:solidFill>
                <a:latin typeface="Lucida Sans Unicode"/>
                <a:cs typeface="Lucida Sans Unicode"/>
              </a:rPr>
              <a:t>ρ</a:t>
            </a:r>
            <a:r>
              <a:rPr sz="1800" spc="-155" dirty="0">
                <a:solidFill>
                  <a:srgbClr val="FF6600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6600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155" dirty="0">
                <a:solidFill>
                  <a:srgbClr val="FF6600"/>
                </a:solidFill>
                <a:latin typeface="Lucida Sans Unicode"/>
                <a:cs typeface="Lucida Sans Unicode"/>
              </a:rPr>
              <a:t>μ</a:t>
            </a:r>
            <a:r>
              <a:rPr sz="1800" spc="-110" dirty="0">
                <a:solidFill>
                  <a:srgbClr val="FF6600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solidFill>
                  <a:srgbClr val="FF6600"/>
                </a:solidFill>
                <a:latin typeface="Lucida Sans Unicode"/>
                <a:cs typeface="Lucida Sans Unicode"/>
              </a:rPr>
              <a:t>υ</a:t>
            </a:r>
            <a:r>
              <a:rPr sz="1800" spc="-185" dirty="0">
                <a:solidFill>
                  <a:srgbClr val="FF6600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6600"/>
                </a:solidFill>
                <a:latin typeface="Lucida Sans Unicode"/>
                <a:cs typeface="Lucida Sans Unicode"/>
              </a:rPr>
              <a:t>μ</a:t>
            </a:r>
            <a:r>
              <a:rPr sz="1800" spc="-135" dirty="0">
                <a:solidFill>
                  <a:srgbClr val="FF6600"/>
                </a:solidFill>
                <a:latin typeface="Lucida Sans Unicode"/>
                <a:cs typeface="Lucida Sans Unicode"/>
              </a:rPr>
              <a:t>ε </a:t>
            </a:r>
            <a:r>
              <a:rPr sz="1800" spc="-55" dirty="0">
                <a:solidFill>
                  <a:srgbClr val="FF6600"/>
                </a:solidFill>
                <a:latin typeface="Lucida Sans Unicode"/>
                <a:cs typeface="Lucida Sans Unicode"/>
              </a:rPr>
              <a:t>δ</a:t>
            </a:r>
            <a:r>
              <a:rPr sz="1800" spc="-265" dirty="0">
                <a:solidFill>
                  <a:srgbClr val="FF6600"/>
                </a:solidFill>
                <a:latin typeface="Lucida Sans Unicode"/>
                <a:cs typeface="Lucida Sans Unicode"/>
              </a:rPr>
              <a:t>ά</a:t>
            </a:r>
            <a:r>
              <a:rPr sz="1800" cap="small" spc="-175" dirty="0">
                <a:solidFill>
                  <a:srgbClr val="FF6600"/>
                </a:solidFill>
                <a:latin typeface="Lucida Sans Unicode"/>
                <a:cs typeface="Lucida Sans Unicode"/>
              </a:rPr>
              <a:t>ν</a:t>
            </a:r>
            <a:r>
              <a:rPr sz="1800" spc="-175" dirty="0">
                <a:solidFill>
                  <a:srgbClr val="FF6600"/>
                </a:solidFill>
                <a:latin typeface="Lucida Sans Unicode"/>
                <a:cs typeface="Lucida Sans Unicode"/>
              </a:rPr>
              <a:t>ε</a:t>
            </a:r>
            <a:r>
              <a:rPr sz="1800" spc="-265" dirty="0">
                <a:solidFill>
                  <a:srgbClr val="FF6600"/>
                </a:solidFill>
                <a:latin typeface="Lucida Sans Unicode"/>
                <a:cs typeface="Lucida Sans Unicode"/>
              </a:rPr>
              <a:t>ια</a:t>
            </a:r>
            <a:r>
              <a:rPr sz="1800" spc="-150" dirty="0">
                <a:solidFill>
                  <a:srgbClr val="FF6600"/>
                </a:solidFill>
                <a:latin typeface="Lucida Sans Unicode"/>
                <a:cs typeface="Lucida Sans Unicode"/>
              </a:rPr>
              <a:t>»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6310" y="2120840"/>
            <a:ext cx="2546985" cy="2051685"/>
            <a:chOff x="166310" y="2120840"/>
            <a:chExt cx="2546985" cy="2051685"/>
          </a:xfrm>
        </p:grpSpPr>
        <p:sp>
          <p:nvSpPr>
            <p:cNvPr id="10" name="object 10"/>
            <p:cNvSpPr/>
            <p:nvPr/>
          </p:nvSpPr>
          <p:spPr>
            <a:xfrm>
              <a:off x="179070" y="2133599"/>
              <a:ext cx="2520950" cy="2025650"/>
            </a:xfrm>
            <a:custGeom>
              <a:avLst/>
              <a:gdLst/>
              <a:ahLst/>
              <a:cxnLst/>
              <a:rect l="l" t="t" r="r" b="b"/>
              <a:pathLst>
                <a:path w="2520950" h="2025650">
                  <a:moveTo>
                    <a:pt x="2101850" y="0"/>
                  </a:moveTo>
                  <a:lnTo>
                    <a:pt x="419100" y="0"/>
                  </a:lnTo>
                  <a:lnTo>
                    <a:pt x="366833" y="3035"/>
                  </a:lnTo>
                  <a:lnTo>
                    <a:pt x="315295" y="11794"/>
                  </a:lnTo>
                  <a:lnTo>
                    <a:pt x="265211" y="25757"/>
                  </a:lnTo>
                  <a:lnTo>
                    <a:pt x="217311" y="44402"/>
                  </a:lnTo>
                  <a:lnTo>
                    <a:pt x="172320" y="67211"/>
                  </a:lnTo>
                  <a:lnTo>
                    <a:pt x="130968" y="93662"/>
                  </a:lnTo>
                  <a:lnTo>
                    <a:pt x="93982" y="123235"/>
                  </a:lnTo>
                  <a:lnTo>
                    <a:pt x="62088" y="155410"/>
                  </a:lnTo>
                  <a:lnTo>
                    <a:pt x="36016" y="189666"/>
                  </a:lnTo>
                  <a:lnTo>
                    <a:pt x="16492" y="225483"/>
                  </a:lnTo>
                  <a:lnTo>
                    <a:pt x="4244" y="262341"/>
                  </a:lnTo>
                  <a:lnTo>
                    <a:pt x="0" y="299720"/>
                  </a:lnTo>
                  <a:lnTo>
                    <a:pt x="0" y="1501139"/>
                  </a:lnTo>
                  <a:lnTo>
                    <a:pt x="16492" y="1575376"/>
                  </a:lnTo>
                  <a:lnTo>
                    <a:pt x="36016" y="1611193"/>
                  </a:lnTo>
                  <a:lnTo>
                    <a:pt x="62088" y="1645449"/>
                  </a:lnTo>
                  <a:lnTo>
                    <a:pt x="93982" y="1677624"/>
                  </a:lnTo>
                  <a:lnTo>
                    <a:pt x="130968" y="1707197"/>
                  </a:lnTo>
                  <a:lnTo>
                    <a:pt x="172320" y="1733648"/>
                  </a:lnTo>
                  <a:lnTo>
                    <a:pt x="217311" y="1756457"/>
                  </a:lnTo>
                  <a:lnTo>
                    <a:pt x="265211" y="1775102"/>
                  </a:lnTo>
                  <a:lnTo>
                    <a:pt x="315295" y="1789065"/>
                  </a:lnTo>
                  <a:lnTo>
                    <a:pt x="366833" y="1797824"/>
                  </a:lnTo>
                  <a:lnTo>
                    <a:pt x="419100" y="1800860"/>
                  </a:lnTo>
                  <a:lnTo>
                    <a:pt x="735330" y="2025650"/>
                  </a:lnTo>
                  <a:lnTo>
                    <a:pt x="1046480" y="1800860"/>
                  </a:lnTo>
                  <a:lnTo>
                    <a:pt x="2101850" y="1800860"/>
                  </a:lnTo>
                  <a:lnTo>
                    <a:pt x="2154116" y="1797824"/>
                  </a:lnTo>
                  <a:lnTo>
                    <a:pt x="2205654" y="1789065"/>
                  </a:lnTo>
                  <a:lnTo>
                    <a:pt x="2255738" y="1775102"/>
                  </a:lnTo>
                  <a:lnTo>
                    <a:pt x="2303638" y="1756457"/>
                  </a:lnTo>
                  <a:lnTo>
                    <a:pt x="2348629" y="1733648"/>
                  </a:lnTo>
                  <a:lnTo>
                    <a:pt x="2389981" y="1707197"/>
                  </a:lnTo>
                  <a:lnTo>
                    <a:pt x="2426967" y="1677624"/>
                  </a:lnTo>
                  <a:lnTo>
                    <a:pt x="2458861" y="1645449"/>
                  </a:lnTo>
                  <a:lnTo>
                    <a:pt x="2484933" y="1611193"/>
                  </a:lnTo>
                  <a:lnTo>
                    <a:pt x="2504457" y="1575376"/>
                  </a:lnTo>
                  <a:lnTo>
                    <a:pt x="2516705" y="1538518"/>
                  </a:lnTo>
                  <a:lnTo>
                    <a:pt x="2520950" y="1501139"/>
                  </a:lnTo>
                  <a:lnTo>
                    <a:pt x="2520950" y="299720"/>
                  </a:lnTo>
                  <a:lnTo>
                    <a:pt x="2504457" y="225483"/>
                  </a:lnTo>
                  <a:lnTo>
                    <a:pt x="2484933" y="189666"/>
                  </a:lnTo>
                  <a:lnTo>
                    <a:pt x="2458861" y="155410"/>
                  </a:lnTo>
                  <a:lnTo>
                    <a:pt x="2426967" y="123235"/>
                  </a:lnTo>
                  <a:lnTo>
                    <a:pt x="2389981" y="93662"/>
                  </a:lnTo>
                  <a:lnTo>
                    <a:pt x="2348629" y="67211"/>
                  </a:lnTo>
                  <a:lnTo>
                    <a:pt x="2303638" y="44402"/>
                  </a:lnTo>
                  <a:lnTo>
                    <a:pt x="2255738" y="25757"/>
                  </a:lnTo>
                  <a:lnTo>
                    <a:pt x="2205654" y="11794"/>
                  </a:lnTo>
                  <a:lnTo>
                    <a:pt x="2154116" y="3035"/>
                  </a:lnTo>
                  <a:lnTo>
                    <a:pt x="21018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070" y="2133599"/>
              <a:ext cx="2520950" cy="2025650"/>
            </a:xfrm>
            <a:custGeom>
              <a:avLst/>
              <a:gdLst/>
              <a:ahLst/>
              <a:cxnLst/>
              <a:rect l="l" t="t" r="r" b="b"/>
              <a:pathLst>
                <a:path w="2520950" h="2025650">
                  <a:moveTo>
                    <a:pt x="419100" y="0"/>
                  </a:moveTo>
                  <a:lnTo>
                    <a:pt x="366833" y="3035"/>
                  </a:lnTo>
                  <a:lnTo>
                    <a:pt x="315295" y="11794"/>
                  </a:lnTo>
                  <a:lnTo>
                    <a:pt x="265211" y="25757"/>
                  </a:lnTo>
                  <a:lnTo>
                    <a:pt x="217311" y="44402"/>
                  </a:lnTo>
                  <a:lnTo>
                    <a:pt x="172320" y="67211"/>
                  </a:lnTo>
                  <a:lnTo>
                    <a:pt x="130968" y="93662"/>
                  </a:lnTo>
                  <a:lnTo>
                    <a:pt x="93982" y="123235"/>
                  </a:lnTo>
                  <a:lnTo>
                    <a:pt x="62088" y="155410"/>
                  </a:lnTo>
                  <a:lnTo>
                    <a:pt x="36016" y="189666"/>
                  </a:lnTo>
                  <a:lnTo>
                    <a:pt x="16492" y="225483"/>
                  </a:lnTo>
                  <a:lnTo>
                    <a:pt x="4244" y="262341"/>
                  </a:lnTo>
                  <a:lnTo>
                    <a:pt x="0" y="299720"/>
                  </a:lnTo>
                  <a:lnTo>
                    <a:pt x="0" y="523239"/>
                  </a:lnTo>
                  <a:lnTo>
                    <a:pt x="0" y="748029"/>
                  </a:lnTo>
                  <a:lnTo>
                    <a:pt x="0" y="1052829"/>
                  </a:lnTo>
                  <a:lnTo>
                    <a:pt x="0" y="1277620"/>
                  </a:lnTo>
                  <a:lnTo>
                    <a:pt x="0" y="1501139"/>
                  </a:lnTo>
                  <a:lnTo>
                    <a:pt x="4244" y="1538518"/>
                  </a:lnTo>
                  <a:lnTo>
                    <a:pt x="16492" y="1575376"/>
                  </a:lnTo>
                  <a:lnTo>
                    <a:pt x="36016" y="1611193"/>
                  </a:lnTo>
                  <a:lnTo>
                    <a:pt x="62088" y="1645449"/>
                  </a:lnTo>
                  <a:lnTo>
                    <a:pt x="93982" y="1677624"/>
                  </a:lnTo>
                  <a:lnTo>
                    <a:pt x="130968" y="1707197"/>
                  </a:lnTo>
                  <a:lnTo>
                    <a:pt x="172320" y="1733648"/>
                  </a:lnTo>
                  <a:lnTo>
                    <a:pt x="217311" y="1756457"/>
                  </a:lnTo>
                  <a:lnTo>
                    <a:pt x="265211" y="1775102"/>
                  </a:lnTo>
                  <a:lnTo>
                    <a:pt x="315295" y="1789065"/>
                  </a:lnTo>
                  <a:lnTo>
                    <a:pt x="366833" y="1797824"/>
                  </a:lnTo>
                  <a:lnTo>
                    <a:pt x="419100" y="1800860"/>
                  </a:lnTo>
                  <a:lnTo>
                    <a:pt x="735330" y="2025650"/>
                  </a:lnTo>
                  <a:lnTo>
                    <a:pt x="1046480" y="1800860"/>
                  </a:lnTo>
                  <a:lnTo>
                    <a:pt x="1474470" y="1800860"/>
                  </a:lnTo>
                  <a:lnTo>
                    <a:pt x="1788160" y="1800860"/>
                  </a:lnTo>
                  <a:lnTo>
                    <a:pt x="2101850" y="1800860"/>
                  </a:lnTo>
                  <a:lnTo>
                    <a:pt x="2154116" y="1797824"/>
                  </a:lnTo>
                  <a:lnTo>
                    <a:pt x="2205654" y="1789065"/>
                  </a:lnTo>
                  <a:lnTo>
                    <a:pt x="2255738" y="1775102"/>
                  </a:lnTo>
                  <a:lnTo>
                    <a:pt x="2303638" y="1756457"/>
                  </a:lnTo>
                  <a:lnTo>
                    <a:pt x="2348629" y="1733648"/>
                  </a:lnTo>
                  <a:lnTo>
                    <a:pt x="2389981" y="1707197"/>
                  </a:lnTo>
                  <a:lnTo>
                    <a:pt x="2426967" y="1677624"/>
                  </a:lnTo>
                  <a:lnTo>
                    <a:pt x="2458861" y="1645449"/>
                  </a:lnTo>
                  <a:lnTo>
                    <a:pt x="2484933" y="1611193"/>
                  </a:lnTo>
                  <a:lnTo>
                    <a:pt x="2504457" y="1575376"/>
                  </a:lnTo>
                  <a:lnTo>
                    <a:pt x="2516705" y="1538518"/>
                  </a:lnTo>
                  <a:lnTo>
                    <a:pt x="2520950" y="1501139"/>
                  </a:lnTo>
                  <a:lnTo>
                    <a:pt x="2520950" y="1277620"/>
                  </a:lnTo>
                  <a:lnTo>
                    <a:pt x="2520950" y="1052829"/>
                  </a:lnTo>
                  <a:lnTo>
                    <a:pt x="2520950" y="748029"/>
                  </a:lnTo>
                  <a:lnTo>
                    <a:pt x="2520950" y="523239"/>
                  </a:lnTo>
                  <a:lnTo>
                    <a:pt x="2520950" y="299720"/>
                  </a:lnTo>
                  <a:lnTo>
                    <a:pt x="2516705" y="262341"/>
                  </a:lnTo>
                  <a:lnTo>
                    <a:pt x="2504457" y="225483"/>
                  </a:lnTo>
                  <a:lnTo>
                    <a:pt x="2484933" y="189666"/>
                  </a:lnTo>
                  <a:lnTo>
                    <a:pt x="2458861" y="155410"/>
                  </a:lnTo>
                  <a:lnTo>
                    <a:pt x="2426967" y="123235"/>
                  </a:lnTo>
                  <a:lnTo>
                    <a:pt x="2389981" y="93662"/>
                  </a:lnTo>
                  <a:lnTo>
                    <a:pt x="2348629" y="67211"/>
                  </a:lnTo>
                  <a:lnTo>
                    <a:pt x="2303638" y="44402"/>
                  </a:lnTo>
                  <a:lnTo>
                    <a:pt x="2255738" y="25757"/>
                  </a:lnTo>
                  <a:lnTo>
                    <a:pt x="2205654" y="11794"/>
                  </a:lnTo>
                  <a:lnTo>
                    <a:pt x="2154116" y="3035"/>
                  </a:lnTo>
                  <a:lnTo>
                    <a:pt x="2101850" y="0"/>
                  </a:lnTo>
                  <a:lnTo>
                    <a:pt x="1788160" y="0"/>
                  </a:lnTo>
                  <a:lnTo>
                    <a:pt x="1474470" y="0"/>
                  </a:lnTo>
                  <a:lnTo>
                    <a:pt x="1046480" y="0"/>
                  </a:lnTo>
                  <a:lnTo>
                    <a:pt x="732790" y="0"/>
                  </a:lnTo>
                  <a:lnTo>
                    <a:pt x="419100" y="0"/>
                  </a:lnTo>
                  <a:close/>
                </a:path>
                <a:path w="2520950" h="2025650">
                  <a:moveTo>
                    <a:pt x="0" y="0"/>
                  </a:moveTo>
                  <a:lnTo>
                    <a:pt x="0" y="0"/>
                  </a:lnTo>
                </a:path>
                <a:path w="2520950" h="2025650">
                  <a:moveTo>
                    <a:pt x="2520950" y="1800860"/>
                  </a:moveTo>
                  <a:lnTo>
                    <a:pt x="2520950" y="180086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759" y="2198370"/>
            <a:ext cx="21469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18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1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«</a:t>
            </a:r>
            <a:r>
              <a:rPr sz="18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Πο</a:t>
            </a:r>
            <a:r>
              <a:rPr sz="1800" cap="small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έ 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ί </a:t>
            </a:r>
            <a:r>
              <a:rPr sz="1800" spc="-38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δ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οσ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ή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cap="small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 </a:t>
            </a:r>
            <a:r>
              <a:rPr sz="18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λο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38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θ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α </a:t>
            </a:r>
            <a:r>
              <a:rPr sz="1800" spc="-38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800" cap="small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χέ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δ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ιο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ιώ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cap="small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»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8109" y="5984240"/>
            <a:ext cx="4894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latin typeface="Lucida Sans Unicode"/>
                <a:cs typeface="Lucida Sans Unicode"/>
              </a:rPr>
              <a:t>Δ</a:t>
            </a:r>
            <a:r>
              <a:rPr sz="1800" spc="-105" dirty="0">
                <a:latin typeface="Lucida Sans Unicode"/>
                <a:cs typeface="Lucida Sans Unicode"/>
              </a:rPr>
              <a:t>ι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95" dirty="0">
                <a:latin typeface="Lucida Sans Unicode"/>
                <a:cs typeface="Lucida Sans Unicode"/>
              </a:rPr>
              <a:t>λω</a:t>
            </a:r>
            <a:r>
              <a:rPr sz="1800" spc="-17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200" dirty="0">
                <a:latin typeface="Lucida Sans Unicode"/>
                <a:cs typeface="Lucida Sans Unicode"/>
              </a:rPr>
              <a:t>χ</a:t>
            </a:r>
            <a:r>
              <a:rPr sz="1800" cap="small" spc="-175" dirty="0">
                <a:latin typeface="Lucida Sans Unicode"/>
                <a:cs typeface="Lucida Sans Unicode"/>
              </a:rPr>
              <a:t>νί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ξύ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65" dirty="0">
                <a:latin typeface="Lucida Sans Unicode"/>
                <a:cs typeface="Lucida Sans Unicode"/>
              </a:rPr>
              <a:t>Αγγλί</a:t>
            </a:r>
            <a:r>
              <a:rPr sz="1800" spc="-21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70" dirty="0">
                <a:latin typeface="Lucida Sans Unicode"/>
                <a:cs typeface="Lucida Sans Unicode"/>
              </a:rPr>
              <a:t>–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Ρω</a:t>
            </a:r>
            <a:r>
              <a:rPr sz="1800" spc="-45" dirty="0">
                <a:latin typeface="Lucida Sans Unicode"/>
                <a:cs typeface="Lucida Sans Unicode"/>
              </a:rPr>
              <a:t>σ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γ</a:t>
            </a:r>
            <a:r>
              <a:rPr sz="1800" spc="-120" dirty="0">
                <a:latin typeface="Lucida Sans Unicode"/>
                <a:cs typeface="Lucida Sans Unicode"/>
              </a:rPr>
              <a:t>ύ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45" dirty="0">
                <a:latin typeface="Lucida Sans Unicode"/>
                <a:cs typeface="Lucida Sans Unicode"/>
              </a:rPr>
              <a:t>α</a:t>
            </a:r>
            <a:r>
              <a:rPr sz="1800" spc="-405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210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λλη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5" dirty="0">
                <a:latin typeface="Lucida Sans Unicode"/>
                <a:cs typeface="Lucida Sans Unicode"/>
              </a:rPr>
              <a:t>Αγ</a:t>
            </a:r>
            <a:r>
              <a:rPr sz="1800" spc="-185" dirty="0">
                <a:latin typeface="Lucida Sans Unicode"/>
                <a:cs typeface="Lucida Sans Unicode"/>
              </a:rPr>
              <a:t>ώ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820" y="369570"/>
            <a:ext cx="552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2840" marR="5080" indent="-1120140">
              <a:lnSpc>
                <a:spcPct val="100000"/>
              </a:lnSpc>
              <a:spcBef>
                <a:spcPts val="100"/>
              </a:spcBef>
            </a:pPr>
            <a:r>
              <a:rPr sz="1800" b="1" spc="170" dirty="0">
                <a:solidFill>
                  <a:srgbClr val="101010"/>
                </a:solidFill>
                <a:latin typeface="Trebuchet MS"/>
                <a:cs typeface="Trebuchet MS"/>
              </a:rPr>
              <a:t>Τι</a:t>
            </a:r>
            <a:r>
              <a:rPr sz="1800" b="1" spc="5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Trebuchet MS"/>
                <a:cs typeface="Trebuchet MS"/>
              </a:rPr>
              <a:t>γνωρίζετε</a:t>
            </a:r>
            <a:r>
              <a:rPr sz="1800" b="1" spc="6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solidFill>
                  <a:srgbClr val="101010"/>
                </a:solidFill>
                <a:latin typeface="Trebuchet MS"/>
                <a:cs typeface="Trebuchet MS"/>
              </a:rPr>
              <a:t>για</a:t>
            </a:r>
            <a:r>
              <a:rPr sz="18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Trebuchet MS"/>
                <a:cs typeface="Trebuchet MS"/>
              </a:rPr>
              <a:t>τα</a:t>
            </a:r>
            <a:r>
              <a:rPr sz="18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101010"/>
                </a:solidFill>
                <a:latin typeface="Trebuchet MS"/>
                <a:cs typeface="Trebuchet MS"/>
              </a:rPr>
              <a:t>«δάνεια</a:t>
            </a:r>
            <a:r>
              <a:rPr sz="18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130" dirty="0">
                <a:solidFill>
                  <a:srgbClr val="101010"/>
                </a:solidFill>
                <a:latin typeface="Trebuchet MS"/>
                <a:cs typeface="Trebuchet MS"/>
              </a:rPr>
              <a:t>της</a:t>
            </a:r>
            <a:r>
              <a:rPr sz="1800" b="1" spc="60" dirty="0">
                <a:solidFill>
                  <a:srgbClr val="101010"/>
                </a:solidFill>
                <a:latin typeface="Trebuchet MS"/>
                <a:cs typeface="Trebuchet MS"/>
              </a:rPr>
              <a:t> ανεξαρτησίας» </a:t>
            </a:r>
            <a:r>
              <a:rPr sz="1800" b="1" spc="-53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135" dirty="0">
                <a:solidFill>
                  <a:srgbClr val="101010"/>
                </a:solidFill>
                <a:latin typeface="Trebuchet MS"/>
                <a:cs typeface="Trebuchet MS"/>
              </a:rPr>
              <a:t>και</a:t>
            </a:r>
            <a:r>
              <a:rPr sz="1800" b="1" spc="5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101010"/>
                </a:solidFill>
                <a:latin typeface="Trebuchet MS"/>
                <a:cs typeface="Trebuchet MS"/>
              </a:rPr>
              <a:t>την</a:t>
            </a:r>
            <a:r>
              <a:rPr sz="18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Trebuchet MS"/>
                <a:cs typeface="Trebuchet MS"/>
              </a:rPr>
              <a:t>«πράξη</a:t>
            </a:r>
            <a:r>
              <a:rPr sz="1800" b="1" spc="6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101010"/>
                </a:solidFill>
                <a:latin typeface="Trebuchet MS"/>
                <a:cs typeface="Trebuchet MS"/>
              </a:rPr>
              <a:t>υποτέλειας»;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20" y="1122680"/>
            <a:ext cx="8639810" cy="5552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4903470"/>
            <a:ext cx="81959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1670">
              <a:lnSpc>
                <a:spcPct val="100000"/>
              </a:lnSpc>
              <a:spcBef>
                <a:spcPts val="100"/>
              </a:spcBef>
            </a:pPr>
            <a:r>
              <a:rPr sz="2000" b="1" spc="165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δ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2000" b="1" cap="small" spc="1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2000" b="1" spc="25" dirty="0">
                <a:solidFill>
                  <a:srgbClr val="101010"/>
                </a:solidFill>
                <a:latin typeface="Arial"/>
                <a:cs typeface="Arial"/>
              </a:rPr>
              <a:t>φ</a:t>
            </a:r>
            <a:r>
              <a:rPr sz="2000" b="1" spc="12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2000" b="1" spc="3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cap="small" spc="-16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cap="small" spc="-16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22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2000" b="1" spc="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2000" b="1" cap="small" spc="1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0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-114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2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2000" spc="-49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2000" b="1" spc="-10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20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2000" b="1" spc="22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-3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13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0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spc="3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cap="small" spc="-16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22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-60" dirty="0">
                <a:solidFill>
                  <a:srgbClr val="101010"/>
                </a:solidFill>
                <a:latin typeface="Arial"/>
                <a:cs typeface="Arial"/>
              </a:rPr>
              <a:t>α </a:t>
            </a:r>
            <a:r>
              <a:rPr sz="20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cap="small" spc="19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ιρί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ρή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cap="small" spc="3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2000" b="1" spc="23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2000" spc="-484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cap="small" spc="19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2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-65" dirty="0">
                <a:solidFill>
                  <a:srgbClr val="101010"/>
                </a:solidFill>
                <a:latin typeface="Arial"/>
                <a:cs typeface="Arial"/>
              </a:rPr>
              <a:t>ύ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cap="small" spc="19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2000" b="1" spc="-10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2000" b="1" spc="21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γλ</a:t>
            </a:r>
            <a:r>
              <a:rPr sz="2000" b="1" spc="100" dirty="0">
                <a:solidFill>
                  <a:srgbClr val="101010"/>
                </a:solidFill>
                <a:latin typeface="Arial"/>
                <a:cs typeface="Arial"/>
              </a:rPr>
              <a:t>ύ</a:t>
            </a:r>
            <a:r>
              <a:rPr sz="2000" b="1" spc="25" dirty="0">
                <a:solidFill>
                  <a:srgbClr val="101010"/>
                </a:solidFill>
                <a:latin typeface="Arial"/>
                <a:cs typeface="Arial"/>
              </a:rPr>
              <a:t>φ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cap="small" spc="19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2000" b="1" spc="-10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20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2000" b="1" spc="-75" dirty="0">
                <a:solidFill>
                  <a:srgbClr val="101010"/>
                </a:solidFill>
                <a:latin typeface="Arial"/>
                <a:cs typeface="Arial"/>
              </a:rPr>
              <a:t>ς </a:t>
            </a:r>
            <a:r>
              <a:rPr sz="2000" b="1" spc="7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spc="190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2000" b="1" spc="-10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2000" b="1" spc="-37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spc="-285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165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2000" b="1" spc="-114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45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2000" b="1" cap="small" spc="1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spc="-114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20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20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20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spc="5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2000" b="1" spc="-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2000" b="1" spc="22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101010"/>
                </a:solidFill>
                <a:latin typeface="Arial"/>
                <a:cs typeface="Arial"/>
              </a:rPr>
              <a:t>φ</a:t>
            </a:r>
            <a:r>
              <a:rPr sz="2000" b="1" spc="6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2000" b="1" spc="85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2000" b="1" spc="2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-110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2000" b="1" spc="2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101010"/>
                </a:solidFill>
                <a:latin typeface="Tahoma"/>
                <a:cs typeface="Tahoma"/>
              </a:rPr>
              <a:t>«</a:t>
            </a:r>
            <a:r>
              <a:rPr sz="2000" b="1" spc="60" dirty="0">
                <a:solidFill>
                  <a:srgbClr val="FF3300"/>
                </a:solidFill>
                <a:latin typeface="Arial"/>
                <a:cs typeface="Arial"/>
              </a:rPr>
              <a:t>χ</a:t>
            </a:r>
            <a:r>
              <a:rPr sz="2000" b="1" spc="55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2000" b="1" spc="15" dirty="0">
                <a:solidFill>
                  <a:srgbClr val="FF3300"/>
                </a:solidFill>
                <a:latin typeface="Arial"/>
                <a:cs typeface="Arial"/>
              </a:rPr>
              <a:t>ω</a:t>
            </a:r>
            <a:r>
              <a:rPr sz="2000" b="1" spc="25" dirty="0">
                <a:solidFill>
                  <a:srgbClr val="FF3300"/>
                </a:solidFill>
                <a:latin typeface="Arial"/>
                <a:cs typeface="Arial"/>
              </a:rPr>
              <a:t>σ</a:t>
            </a:r>
            <a:r>
              <a:rPr sz="2000" b="1" spc="4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000" b="1" spc="85" dirty="0">
                <a:solidFill>
                  <a:srgbClr val="FF3300"/>
                </a:solidFill>
                <a:latin typeface="Arial"/>
                <a:cs typeface="Arial"/>
              </a:rPr>
              <a:t>ά</a:t>
            </a:r>
            <a:r>
              <a:rPr sz="2000" b="1" spc="-160" dirty="0">
                <a:solidFill>
                  <a:srgbClr val="FF3300"/>
                </a:solidFill>
                <a:latin typeface="Arial"/>
                <a:cs typeface="Arial"/>
              </a:rPr>
              <a:t>ω</a:t>
            </a:r>
            <a:r>
              <a:rPr sz="2000" b="1" spc="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000" b="1" spc="-8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3300"/>
                </a:solidFill>
                <a:latin typeface="Arial"/>
                <a:cs typeface="Arial"/>
              </a:rPr>
              <a:t>δ</a:t>
            </a:r>
            <a:r>
              <a:rPr sz="2000" b="1" spc="85" dirty="0">
                <a:solidFill>
                  <a:srgbClr val="FF3300"/>
                </a:solidFill>
                <a:latin typeface="Arial"/>
                <a:cs typeface="Arial"/>
              </a:rPr>
              <a:t>ά</a:t>
            </a:r>
            <a:r>
              <a:rPr sz="2000" b="1" cap="small" spc="1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2000" b="1" spc="45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2000" b="1" spc="-8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000" b="1" spc="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000" b="1" spc="55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2000" b="1" spc="-100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2000" b="1" spc="2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000" b="1" spc="50" dirty="0">
                <a:solidFill>
                  <a:srgbClr val="FF3300"/>
                </a:solidFill>
                <a:latin typeface="Arial"/>
                <a:cs typeface="Arial"/>
              </a:rPr>
              <a:t>γ</a:t>
            </a:r>
            <a:r>
              <a:rPr sz="2000" b="1" spc="60" dirty="0">
                <a:solidFill>
                  <a:srgbClr val="FF3300"/>
                </a:solidFill>
                <a:latin typeface="Arial"/>
                <a:cs typeface="Arial"/>
              </a:rPr>
              <a:t>γλ</a:t>
            </a:r>
            <a:r>
              <a:rPr sz="2000" b="1" spc="45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2000" b="1" spc="8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000" b="1" spc="-100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2000" b="1" spc="-3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01010"/>
                </a:solidFill>
                <a:latin typeface="Tahoma"/>
                <a:cs typeface="Tahoma"/>
              </a:rPr>
              <a:t>»</a:t>
            </a:r>
            <a:r>
              <a:rPr sz="2000" spc="-285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" y="403859"/>
            <a:ext cx="6551930" cy="41833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 indent="685800">
              <a:lnSpc>
                <a:spcPct val="108900"/>
              </a:lnSpc>
              <a:spcBef>
                <a:spcPts val="1370"/>
              </a:spcBef>
            </a:pPr>
            <a:r>
              <a:rPr sz="4000" dirty="0"/>
              <a:t>Α</a:t>
            </a:r>
            <a:r>
              <a:rPr sz="4000" spc="-15" dirty="0"/>
              <a:t>4</a:t>
            </a:r>
            <a:r>
              <a:rPr sz="4000" dirty="0"/>
              <a:t>. </a:t>
            </a:r>
            <a:r>
              <a:rPr dirty="0"/>
              <a:t>Η</a:t>
            </a:r>
            <a:r>
              <a:rPr spc="-10" dirty="0"/>
              <a:t> </a:t>
            </a:r>
            <a:r>
              <a:rPr spc="-5" dirty="0"/>
              <a:t>δη</a:t>
            </a:r>
            <a:r>
              <a:rPr spc="-15" dirty="0"/>
              <a:t>μ</a:t>
            </a:r>
            <a:r>
              <a:rPr spc="-5" dirty="0"/>
              <a:t>ιο</a:t>
            </a:r>
            <a:r>
              <a:rPr spc="-10" dirty="0"/>
              <a:t>υ</a:t>
            </a:r>
            <a:r>
              <a:rPr spc="-5" dirty="0"/>
              <a:t>ρ</a:t>
            </a:r>
            <a:r>
              <a:rPr spc="-10" dirty="0"/>
              <a:t>γ</a:t>
            </a:r>
            <a:r>
              <a:rPr spc="-5" dirty="0"/>
              <a:t>ί</a:t>
            </a:r>
            <a:r>
              <a:rPr dirty="0"/>
              <a:t>α</a:t>
            </a:r>
            <a:r>
              <a:rPr spc="-5" dirty="0"/>
              <a:t> </a:t>
            </a:r>
            <a:r>
              <a:rPr spc="-15" dirty="0"/>
              <a:t>κ</a:t>
            </a:r>
            <a:r>
              <a:rPr spc="-5" dirty="0"/>
              <a:t>ο</a:t>
            </a:r>
            <a:r>
              <a:rPr spc="-10" dirty="0"/>
              <a:t>μ</a:t>
            </a:r>
            <a:r>
              <a:rPr dirty="0"/>
              <a:t>μάτ</a:t>
            </a:r>
            <a:r>
              <a:rPr spc="-10" dirty="0"/>
              <a:t>ω</a:t>
            </a:r>
            <a:r>
              <a:rPr dirty="0"/>
              <a:t>ν</a:t>
            </a:r>
            <a:r>
              <a:rPr spc="-10" dirty="0"/>
              <a:t> </a:t>
            </a:r>
            <a:r>
              <a:rPr dirty="0"/>
              <a:t>με</a:t>
            </a:r>
            <a:r>
              <a:rPr spc="-15" dirty="0"/>
              <a:t> </a:t>
            </a:r>
            <a:r>
              <a:rPr dirty="0"/>
              <a:t>ξ</a:t>
            </a:r>
            <a:r>
              <a:rPr spc="-10" dirty="0"/>
              <a:t>εν</a:t>
            </a:r>
            <a:r>
              <a:rPr spc="-5" dirty="0"/>
              <a:t>ι</a:t>
            </a:r>
            <a:r>
              <a:rPr spc="-15" dirty="0"/>
              <a:t>κ</a:t>
            </a:r>
            <a:r>
              <a:rPr dirty="0"/>
              <a:t>ό</a:t>
            </a:r>
            <a:r>
              <a:rPr spc="-5" dirty="0"/>
              <a:t> </a:t>
            </a:r>
            <a:r>
              <a:rPr spc="-15" dirty="0"/>
              <a:t>ό</a:t>
            </a:r>
            <a:r>
              <a:rPr dirty="0"/>
              <a:t>ν</a:t>
            </a:r>
            <a:r>
              <a:rPr spc="-15" dirty="0"/>
              <a:t>ο</a:t>
            </a:r>
            <a:r>
              <a:rPr spc="-5" dirty="0"/>
              <a:t>μα </a:t>
            </a:r>
            <a:r>
              <a:rPr sz="2000" spc="-40" dirty="0">
                <a:latin typeface="Lucida Sans Unicode"/>
                <a:cs typeface="Lucida Sans Unicode"/>
              </a:rPr>
              <a:t>Δ</a:t>
            </a:r>
            <a:r>
              <a:rPr sz="2000" spc="-120" dirty="0">
                <a:latin typeface="Lucida Sans Unicode"/>
                <a:cs typeface="Lucida Sans Unicode"/>
              </a:rPr>
              <a:t>ύσ</a:t>
            </a:r>
            <a:r>
              <a:rPr sz="2000" spc="-105" dirty="0">
                <a:latin typeface="Lucida Sans Unicode"/>
                <a:cs typeface="Lucida Sans Unicode"/>
              </a:rPr>
              <a:t>κ</a:t>
            </a:r>
            <a:r>
              <a:rPr sz="2000" spc="-114" dirty="0">
                <a:latin typeface="Lucida Sans Unicode"/>
                <a:cs typeface="Lucida Sans Unicode"/>
              </a:rPr>
              <a:t>ο</a:t>
            </a:r>
            <a:r>
              <a:rPr sz="2000" spc="-185" dirty="0">
                <a:latin typeface="Lucida Sans Unicode"/>
                <a:cs typeface="Lucida Sans Unicode"/>
              </a:rPr>
              <a:t>λ</a:t>
            </a:r>
            <a:r>
              <a:rPr sz="2000" spc="-135" dirty="0">
                <a:latin typeface="Lucida Sans Unicode"/>
                <a:cs typeface="Lucida Sans Unicode"/>
              </a:rPr>
              <a:t>η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105" dirty="0">
                <a:latin typeface="Lucida Sans Unicode"/>
                <a:cs typeface="Lucida Sans Unicode"/>
              </a:rPr>
              <a:t>κ</a:t>
            </a:r>
            <a:r>
              <a:rPr sz="2000" spc="-280" dirty="0">
                <a:latin typeface="Lucida Sans Unicode"/>
                <a:cs typeface="Lucida Sans Unicode"/>
              </a:rPr>
              <a:t>α</a:t>
            </a:r>
            <a:r>
              <a:rPr sz="2000" spc="-320" dirty="0">
                <a:latin typeface="Lucida Sans Unicode"/>
                <a:cs typeface="Lucida Sans Unicode"/>
              </a:rPr>
              <a:t>τ</a:t>
            </a:r>
            <a:r>
              <a:rPr sz="2000" spc="-280" dirty="0">
                <a:latin typeface="Lucida Sans Unicode"/>
                <a:cs typeface="Lucida Sans Unicode"/>
              </a:rPr>
              <a:t>ά</a:t>
            </a:r>
            <a:r>
              <a:rPr sz="2000" spc="-120" dirty="0">
                <a:latin typeface="Lucida Sans Unicode"/>
                <a:cs typeface="Lucida Sans Unicode"/>
              </a:rPr>
              <a:t>σ</a:t>
            </a:r>
            <a:r>
              <a:rPr sz="2000" spc="-315" dirty="0">
                <a:latin typeface="Lucida Sans Unicode"/>
                <a:cs typeface="Lucida Sans Unicode"/>
              </a:rPr>
              <a:t>τ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30" dirty="0">
                <a:latin typeface="Lucida Sans Unicode"/>
                <a:cs typeface="Lucida Sans Unicode"/>
              </a:rPr>
              <a:t>σ</a:t>
            </a:r>
            <a:r>
              <a:rPr sz="2000" spc="-120" dirty="0">
                <a:latin typeface="Lucida Sans Unicode"/>
                <a:cs typeface="Lucida Sans Unicode"/>
              </a:rPr>
              <a:t>η</a:t>
            </a:r>
            <a:r>
              <a:rPr sz="2000" spc="-210" dirty="0">
                <a:latin typeface="Lucida Sans Unicode"/>
                <a:cs typeface="Lucida Sans Unicode"/>
              </a:rPr>
              <a:t> </a:t>
            </a:r>
            <a:r>
              <a:rPr sz="2000" spc="-160" dirty="0">
                <a:latin typeface="Lucida Sans Unicode"/>
                <a:cs typeface="Lucida Sans Unicode"/>
              </a:rPr>
              <a:t>μ</a:t>
            </a:r>
            <a:r>
              <a:rPr sz="2000" spc="-190" dirty="0">
                <a:latin typeface="Lucida Sans Unicode"/>
                <a:cs typeface="Lucida Sans Unicode"/>
              </a:rPr>
              <a:t>ε</a:t>
            </a:r>
            <a:r>
              <a:rPr sz="2000" spc="-204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Α</a:t>
            </a:r>
            <a:r>
              <a:rPr sz="2000" spc="-300" dirty="0">
                <a:latin typeface="Lucida Sans Unicode"/>
                <a:cs typeface="Lucida Sans Unicode"/>
              </a:rPr>
              <a:t>ι</a:t>
            </a:r>
            <a:r>
              <a:rPr sz="2000" spc="-140" dirty="0">
                <a:latin typeface="Lucida Sans Unicode"/>
                <a:cs typeface="Lucida Sans Unicode"/>
              </a:rPr>
              <a:t>γ</a:t>
            </a:r>
            <a:r>
              <a:rPr sz="2000" cap="small" spc="100" dirty="0">
                <a:latin typeface="Lucida Sans Unicode"/>
                <a:cs typeface="Lucida Sans Unicode"/>
              </a:rPr>
              <a:t>υ</a:t>
            </a:r>
            <a:r>
              <a:rPr sz="2000" spc="-430" dirty="0">
                <a:latin typeface="Lucida Sans Unicode"/>
                <a:cs typeface="Lucida Sans Unicode"/>
              </a:rPr>
              <a:t>π</a:t>
            </a:r>
            <a:r>
              <a:rPr sz="2000" spc="-320" dirty="0">
                <a:latin typeface="Lucida Sans Unicode"/>
                <a:cs typeface="Lucida Sans Unicode"/>
              </a:rPr>
              <a:t>τ</a:t>
            </a:r>
            <a:r>
              <a:rPr sz="2000" spc="-295" dirty="0">
                <a:latin typeface="Lucida Sans Unicode"/>
                <a:cs typeface="Lucida Sans Unicode"/>
              </a:rPr>
              <a:t>ι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05" dirty="0">
                <a:latin typeface="Lucida Sans Unicode"/>
                <a:cs typeface="Lucida Sans Unicode"/>
              </a:rPr>
              <a:t>κ</a:t>
            </a:r>
            <a:r>
              <a:rPr sz="2000" spc="-135" dirty="0">
                <a:latin typeface="Lucida Sans Unicode"/>
                <a:cs typeface="Lucida Sans Unicode"/>
              </a:rPr>
              <a:t>ή</a:t>
            </a:r>
            <a:r>
              <a:rPr sz="2000" spc="-175" dirty="0">
                <a:latin typeface="Lucida Sans Unicode"/>
                <a:cs typeface="Lucida Sans Unicode"/>
              </a:rPr>
              <a:t> </a:t>
            </a:r>
            <a:r>
              <a:rPr sz="2000" spc="-430" dirty="0">
                <a:latin typeface="Lucida Sans Unicode"/>
                <a:cs typeface="Lucida Sans Unicode"/>
              </a:rPr>
              <a:t>π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14" dirty="0">
                <a:latin typeface="Lucida Sans Unicode"/>
                <a:cs typeface="Lucida Sans Unicode"/>
              </a:rPr>
              <a:t>ρο</a:t>
            </a:r>
            <a:r>
              <a:rPr sz="2000" cap="small" spc="85" dirty="0">
                <a:latin typeface="Lucida Sans Unicode"/>
                <a:cs typeface="Lucida Sans Unicode"/>
              </a:rPr>
              <a:t>υ</a:t>
            </a:r>
            <a:r>
              <a:rPr sz="2000" spc="-120" dirty="0">
                <a:latin typeface="Lucida Sans Unicode"/>
                <a:cs typeface="Lucida Sans Unicode"/>
              </a:rPr>
              <a:t>σ</a:t>
            </a:r>
            <a:r>
              <a:rPr sz="2000" spc="-295" dirty="0">
                <a:latin typeface="Lucida Sans Unicode"/>
                <a:cs typeface="Lucida Sans Unicode"/>
              </a:rPr>
              <a:t>ί</a:t>
            </a:r>
            <a:r>
              <a:rPr sz="2000" spc="-285" dirty="0">
                <a:latin typeface="Lucida Sans Unicode"/>
                <a:cs typeface="Lucida Sans Unicode"/>
              </a:rPr>
              <a:t>α</a:t>
            </a:r>
            <a:r>
              <a:rPr sz="2000" spc="-180" dirty="0">
                <a:latin typeface="Lucida Sans Unicode"/>
                <a:cs typeface="Lucida Sans Unicode"/>
              </a:rPr>
              <a:t> </a:t>
            </a:r>
            <a:r>
              <a:rPr sz="2000" spc="-484" dirty="0">
                <a:latin typeface="Lucida Sans Unicode"/>
                <a:cs typeface="Lucida Sans Unicode"/>
              </a:rPr>
              <a:t>-</a:t>
            </a:r>
            <a:r>
              <a:rPr sz="2000" spc="-229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Α</a:t>
            </a:r>
            <a:r>
              <a:rPr sz="2000" cap="small" spc="-180" dirty="0">
                <a:latin typeface="Lucida Sans Unicode"/>
                <a:cs typeface="Lucida Sans Unicode"/>
              </a:rPr>
              <a:t>ν</a:t>
            </a:r>
            <a:r>
              <a:rPr sz="2000" spc="-290" dirty="0">
                <a:latin typeface="Lucida Sans Unicode"/>
                <a:cs typeface="Lucida Sans Unicode"/>
              </a:rPr>
              <a:t>ά</a:t>
            </a:r>
            <a:r>
              <a:rPr sz="2000" spc="-170" dirty="0">
                <a:latin typeface="Lucida Sans Unicode"/>
                <a:cs typeface="Lucida Sans Unicode"/>
              </a:rPr>
              <a:t>μ</a:t>
            </a:r>
            <a:r>
              <a:rPr sz="2000" spc="-245" dirty="0">
                <a:latin typeface="Lucida Sans Unicode"/>
                <a:cs typeface="Lucida Sans Unicode"/>
              </a:rPr>
              <a:t>ει</a:t>
            </a:r>
            <a:r>
              <a:rPr sz="2000" spc="-300" dirty="0">
                <a:latin typeface="Lucida Sans Unicode"/>
                <a:cs typeface="Lucida Sans Unicode"/>
              </a:rPr>
              <a:t>ξ</a:t>
            </a:r>
            <a:r>
              <a:rPr sz="2000" spc="-135" dirty="0">
                <a:latin typeface="Lucida Sans Unicode"/>
                <a:cs typeface="Lucida Sans Unicode"/>
              </a:rPr>
              <a:t>η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Α</a:t>
            </a:r>
            <a:r>
              <a:rPr sz="2000" spc="-140" dirty="0">
                <a:latin typeface="Lucida Sans Unicode"/>
                <a:cs typeface="Lucida Sans Unicode"/>
              </a:rPr>
              <a:t>γγ</a:t>
            </a:r>
            <a:r>
              <a:rPr sz="2000" spc="-185" dirty="0">
                <a:latin typeface="Lucida Sans Unicode"/>
                <a:cs typeface="Lucida Sans Unicode"/>
              </a:rPr>
              <a:t>λ</a:t>
            </a:r>
            <a:r>
              <a:rPr sz="2000" spc="-300" dirty="0">
                <a:latin typeface="Lucida Sans Unicode"/>
                <a:cs typeface="Lucida Sans Unicode"/>
              </a:rPr>
              <a:t>ί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80" dirty="0">
                <a:latin typeface="Lucida Sans Unicode"/>
                <a:cs typeface="Lucida Sans Unicode"/>
              </a:rPr>
              <a:t>ς</a:t>
            </a:r>
            <a:r>
              <a:rPr sz="2000" spc="-210" dirty="0">
                <a:latin typeface="Lucida Sans Unicode"/>
                <a:cs typeface="Lucida Sans Unicode"/>
              </a:rPr>
              <a:t>,</a:t>
            </a:r>
            <a:r>
              <a:rPr sz="2000" spc="-240" dirty="0">
                <a:latin typeface="Lucida Sans Unicode"/>
                <a:cs typeface="Lucida Sans Unicode"/>
              </a:rPr>
              <a:t> </a:t>
            </a:r>
            <a:r>
              <a:rPr sz="2000" spc="85" dirty="0">
                <a:latin typeface="Lucida Sans Unicode"/>
                <a:cs typeface="Lucida Sans Unicode"/>
              </a:rPr>
              <a:t>Γ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85" dirty="0">
                <a:latin typeface="Lucida Sans Unicode"/>
                <a:cs typeface="Lucida Sans Unicode"/>
              </a:rPr>
              <a:t>λλ</a:t>
            </a:r>
            <a:r>
              <a:rPr sz="2000" spc="-300" dirty="0">
                <a:latin typeface="Lucida Sans Unicode"/>
                <a:cs typeface="Lucida Sans Unicode"/>
              </a:rPr>
              <a:t>ί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175" dirty="0">
                <a:latin typeface="Lucida Sans Unicode"/>
                <a:cs typeface="Lucida Sans Unicode"/>
              </a:rPr>
              <a:t>ς</a:t>
            </a:r>
            <a:r>
              <a:rPr sz="2000" spc="-210" dirty="0">
                <a:latin typeface="Lucida Sans Unicode"/>
                <a:cs typeface="Lucida Sans Unicode"/>
              </a:rPr>
              <a:t>, </a:t>
            </a:r>
            <a:r>
              <a:rPr sz="2000" spc="220" dirty="0">
                <a:latin typeface="Lucida Sans Unicode"/>
                <a:cs typeface="Lucida Sans Unicode"/>
              </a:rPr>
              <a:t>Ρ</a:t>
            </a:r>
            <a:r>
              <a:rPr sz="2000" spc="-260" dirty="0">
                <a:latin typeface="Lucida Sans Unicode"/>
                <a:cs typeface="Lucida Sans Unicode"/>
              </a:rPr>
              <a:t>ω</a:t>
            </a:r>
            <a:r>
              <a:rPr sz="2000" spc="-204" dirty="0">
                <a:latin typeface="Lucida Sans Unicode"/>
                <a:cs typeface="Lucida Sans Unicode"/>
              </a:rPr>
              <a:t>σί</a:t>
            </a:r>
            <a:r>
              <a:rPr sz="2000" spc="-290" dirty="0">
                <a:latin typeface="Lucida Sans Unicode"/>
                <a:cs typeface="Lucida Sans Unicode"/>
              </a:rPr>
              <a:t>α</a:t>
            </a:r>
            <a:r>
              <a:rPr sz="2000" spc="-220" dirty="0">
                <a:latin typeface="Lucida Sans Unicode"/>
                <a:cs typeface="Lucida Sans Unicode"/>
              </a:rPr>
              <a:t>ς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240" dirty="0">
                <a:latin typeface="Lucida Sans Unicode"/>
                <a:cs typeface="Lucida Sans Unicode"/>
              </a:rPr>
              <a:t>σ</a:t>
            </a:r>
            <a:r>
              <a:rPr sz="2000" spc="-185" dirty="0">
                <a:latin typeface="Lucida Sans Unicode"/>
                <a:cs typeface="Lucida Sans Unicode"/>
              </a:rPr>
              <a:t>τ</a:t>
            </a:r>
            <a:r>
              <a:rPr sz="2000" spc="-300" dirty="0">
                <a:latin typeface="Lucida Sans Unicode"/>
                <a:cs typeface="Lucida Sans Unicode"/>
              </a:rPr>
              <a:t>ι</a:t>
            </a:r>
            <a:r>
              <a:rPr sz="2000" spc="-220" dirty="0">
                <a:latin typeface="Lucida Sans Unicode"/>
                <a:cs typeface="Lucida Sans Unicode"/>
              </a:rPr>
              <a:t>ς</a:t>
            </a:r>
            <a:r>
              <a:rPr sz="2000" spc="-200" dirty="0">
                <a:latin typeface="Lucida Sans Unicode"/>
                <a:cs typeface="Lucida Sans Unicode"/>
              </a:rPr>
              <a:t> ε</a:t>
            </a:r>
            <a:r>
              <a:rPr sz="2000" spc="-185" dirty="0">
                <a:latin typeface="Lucida Sans Unicode"/>
                <a:cs typeface="Lucida Sans Unicode"/>
              </a:rPr>
              <a:t>λλ</a:t>
            </a:r>
            <a:r>
              <a:rPr sz="2000" spc="-130" dirty="0">
                <a:latin typeface="Lucida Sans Unicode"/>
                <a:cs typeface="Lucida Sans Unicode"/>
              </a:rPr>
              <a:t>η</a:t>
            </a:r>
            <a:r>
              <a:rPr sz="2000" cap="small" spc="-185" dirty="0">
                <a:latin typeface="Lucida Sans Unicode"/>
                <a:cs typeface="Lucida Sans Unicode"/>
              </a:rPr>
              <a:t>ν</a:t>
            </a:r>
            <a:r>
              <a:rPr sz="2000" spc="-295" dirty="0">
                <a:latin typeface="Lucida Sans Unicode"/>
                <a:cs typeface="Lucida Sans Unicode"/>
              </a:rPr>
              <a:t>ι</a:t>
            </a:r>
            <a:r>
              <a:rPr sz="2000" spc="-105" dirty="0">
                <a:latin typeface="Lucida Sans Unicode"/>
                <a:cs typeface="Lucida Sans Unicode"/>
              </a:rPr>
              <a:t>κ</a:t>
            </a:r>
            <a:r>
              <a:rPr sz="2000" spc="-200" dirty="0">
                <a:latin typeface="Lucida Sans Unicode"/>
                <a:cs typeface="Lucida Sans Unicode"/>
              </a:rPr>
              <a:t>έ</a:t>
            </a:r>
            <a:r>
              <a:rPr sz="2000" spc="-215" dirty="0">
                <a:latin typeface="Lucida Sans Unicode"/>
                <a:cs typeface="Lucida Sans Unicode"/>
              </a:rPr>
              <a:t>ς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cap="small" spc="90" dirty="0">
                <a:latin typeface="Lucida Sans Unicode"/>
                <a:cs typeface="Lucida Sans Unicode"/>
              </a:rPr>
              <a:t>υ</a:t>
            </a:r>
            <a:r>
              <a:rPr sz="2000" spc="-434" dirty="0">
                <a:latin typeface="Lucida Sans Unicode"/>
                <a:cs typeface="Lucida Sans Unicode"/>
              </a:rPr>
              <a:t>π</a:t>
            </a:r>
            <a:r>
              <a:rPr sz="2000" spc="-114" dirty="0">
                <a:latin typeface="Lucida Sans Unicode"/>
                <a:cs typeface="Lucida Sans Unicode"/>
              </a:rPr>
              <a:t>ο</a:t>
            </a:r>
            <a:r>
              <a:rPr sz="2000" spc="-125" dirty="0">
                <a:latin typeface="Lucida Sans Unicode"/>
                <a:cs typeface="Lucida Sans Unicode"/>
              </a:rPr>
              <a:t>θ</a:t>
            </a:r>
            <a:r>
              <a:rPr sz="2000" spc="-175" dirty="0">
                <a:latin typeface="Lucida Sans Unicode"/>
                <a:cs typeface="Lucida Sans Unicode"/>
              </a:rPr>
              <a:t>έσ</a:t>
            </a:r>
            <a:r>
              <a:rPr sz="2000" spc="-160" dirty="0">
                <a:latin typeface="Lucida Sans Unicode"/>
                <a:cs typeface="Lucida Sans Unicode"/>
              </a:rPr>
              <a:t>ε</a:t>
            </a:r>
            <a:r>
              <a:rPr sz="2000" spc="-300" dirty="0">
                <a:latin typeface="Lucida Sans Unicode"/>
                <a:cs typeface="Lucida Sans Unicode"/>
              </a:rPr>
              <a:t>ι</a:t>
            </a:r>
            <a:r>
              <a:rPr sz="2000" spc="-220" dirty="0">
                <a:latin typeface="Lucida Sans Unicode"/>
                <a:cs typeface="Lucida Sans Unicode"/>
              </a:rPr>
              <a:t>ς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59" y="1551940"/>
            <a:ext cx="77774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  <a:buFont typeface="Symbol"/>
              <a:buChar char=""/>
              <a:tabLst>
                <a:tab pos="377190" algn="l"/>
              </a:tabLst>
            </a:pPr>
            <a:r>
              <a:rPr sz="2000" spc="-254" dirty="0">
                <a:latin typeface="Lucida Sans Unicode"/>
                <a:cs typeface="Lucida Sans Unicode"/>
              </a:rPr>
              <a:t>πίστη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cap="small" spc="-295" dirty="0">
                <a:latin typeface="Lucida Sans Unicode"/>
                <a:cs typeface="Lucida Sans Unicode"/>
              </a:rPr>
              <a:t>ό</a:t>
            </a:r>
            <a:r>
              <a:rPr sz="2000" spc="-295" dirty="0">
                <a:latin typeface="Lucida Sans Unicode"/>
                <a:cs typeface="Lucida Sans Unicode"/>
              </a:rPr>
              <a:t>τι</a:t>
            </a:r>
            <a:r>
              <a:rPr sz="2000" spc="-190" dirty="0">
                <a:latin typeface="Lucida Sans Unicode"/>
                <a:cs typeface="Lucida Sans Unicode"/>
              </a:rPr>
              <a:t> </a:t>
            </a:r>
            <a:r>
              <a:rPr sz="2000" spc="-210" dirty="0">
                <a:latin typeface="Lucida Sans Unicode"/>
                <a:cs typeface="Lucida Sans Unicode"/>
              </a:rPr>
              <a:t>οι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165" dirty="0">
                <a:latin typeface="Lucida Sans Unicode"/>
                <a:cs typeface="Lucida Sans Unicode"/>
              </a:rPr>
              <a:t>Δ</a:t>
            </a:r>
            <a:r>
              <a:rPr sz="2000" cap="small" spc="-165" dirty="0">
                <a:latin typeface="Lucida Sans Unicode"/>
                <a:cs typeface="Lucida Sans Unicode"/>
              </a:rPr>
              <a:t>υν</a:t>
            </a:r>
            <a:r>
              <a:rPr sz="2000" spc="-165" dirty="0">
                <a:latin typeface="Lucida Sans Unicode"/>
                <a:cs typeface="Lucida Sans Unicode"/>
              </a:rPr>
              <a:t>άμεις</a:t>
            </a:r>
            <a:r>
              <a:rPr sz="2000" spc="-185" dirty="0">
                <a:latin typeface="Lucida Sans Unicode"/>
                <a:cs typeface="Lucida Sans Unicode"/>
              </a:rPr>
              <a:t> </a:t>
            </a:r>
            <a:r>
              <a:rPr sz="2000" spc="-204" dirty="0">
                <a:latin typeface="Lucida Sans Unicode"/>
                <a:cs typeface="Lucida Sans Unicode"/>
              </a:rPr>
              <a:t>θα</a:t>
            </a:r>
            <a:r>
              <a:rPr sz="2000" spc="-200" dirty="0">
                <a:latin typeface="Lucida Sans Unicode"/>
                <a:cs typeface="Lucida Sans Unicode"/>
              </a:rPr>
              <a:t> </a:t>
            </a:r>
            <a:r>
              <a:rPr sz="2000" spc="-114" dirty="0">
                <a:latin typeface="Lucida Sans Unicode"/>
                <a:cs typeface="Lucida Sans Unicode"/>
              </a:rPr>
              <a:t>δώσο</a:t>
            </a:r>
            <a:r>
              <a:rPr sz="2000" cap="small" spc="-114" dirty="0">
                <a:latin typeface="Lucida Sans Unicode"/>
                <a:cs typeface="Lucida Sans Unicode"/>
              </a:rPr>
              <a:t>υν</a:t>
            </a:r>
            <a:r>
              <a:rPr sz="2000" spc="-175" dirty="0">
                <a:latin typeface="Lucida Sans Unicode"/>
                <a:cs typeface="Lucida Sans Unicode"/>
              </a:rPr>
              <a:t> </a:t>
            </a:r>
            <a:r>
              <a:rPr sz="2000" spc="-229" dirty="0">
                <a:latin typeface="Lucida Sans Unicode"/>
                <a:cs typeface="Lucida Sans Unicode"/>
              </a:rPr>
              <a:t>τη</a:t>
            </a:r>
            <a:r>
              <a:rPr sz="2000" spc="-185" dirty="0">
                <a:latin typeface="Lucida Sans Unicode"/>
                <a:cs typeface="Lucida Sans Unicode"/>
              </a:rPr>
              <a:t> </a:t>
            </a:r>
            <a:r>
              <a:rPr sz="2000" spc="-140" dirty="0">
                <a:latin typeface="Lucida Sans Unicode"/>
                <a:cs typeface="Lucida Sans Unicode"/>
              </a:rPr>
              <a:t>λύση</a:t>
            </a:r>
            <a:r>
              <a:rPr sz="2000" spc="-175" dirty="0">
                <a:latin typeface="Lucida Sans Unicode"/>
                <a:cs typeface="Lucida Sans Unicode"/>
              </a:rPr>
              <a:t> </a:t>
            </a:r>
            <a:r>
              <a:rPr sz="2000" spc="1010" dirty="0">
                <a:latin typeface="Symbol"/>
                <a:cs typeface="Symbol"/>
              </a:rPr>
              <a:t>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Lucida Sans Unicode"/>
                <a:cs typeface="Lucida Sans Unicode"/>
              </a:rPr>
              <a:t>δημιο</a:t>
            </a:r>
            <a:r>
              <a:rPr sz="2000" cap="small" spc="-155" dirty="0">
                <a:latin typeface="Lucida Sans Unicode"/>
                <a:cs typeface="Lucida Sans Unicode"/>
              </a:rPr>
              <a:t>υ</a:t>
            </a:r>
            <a:r>
              <a:rPr sz="2000" spc="-155" dirty="0">
                <a:latin typeface="Lucida Sans Unicode"/>
                <a:cs typeface="Lucida Sans Unicode"/>
              </a:rPr>
              <a:t>ργία</a:t>
            </a:r>
            <a:r>
              <a:rPr sz="2000" spc="-170" dirty="0">
                <a:solidFill>
                  <a:srgbClr val="006666"/>
                </a:solidFill>
                <a:latin typeface="Lucida Sans Unicode"/>
                <a:cs typeface="Lucida Sans Unicode"/>
              </a:rPr>
              <a:t> </a:t>
            </a:r>
            <a:r>
              <a:rPr sz="2000" spc="30" dirty="0">
                <a:solidFill>
                  <a:srgbClr val="006666"/>
                </a:solidFill>
                <a:latin typeface="Tahoma"/>
                <a:cs typeface="Tahoma"/>
              </a:rPr>
              <a:t>π</a:t>
            </a:r>
            <a:r>
              <a:rPr sz="2000" b="1" cap="small" spc="30" dirty="0">
                <a:solidFill>
                  <a:srgbClr val="006666"/>
                </a:solidFill>
                <a:latin typeface="Arial"/>
                <a:cs typeface="Arial"/>
              </a:rPr>
              <a:t>ο</a:t>
            </a:r>
            <a:r>
              <a:rPr sz="2000" b="1" spc="30" dirty="0">
                <a:solidFill>
                  <a:srgbClr val="006666"/>
                </a:solidFill>
                <a:latin typeface="Arial"/>
                <a:cs typeface="Arial"/>
              </a:rPr>
              <a:t>λιτικώ</a:t>
            </a:r>
            <a:r>
              <a:rPr sz="2000" b="1" cap="small" spc="30" dirty="0">
                <a:solidFill>
                  <a:srgbClr val="006666"/>
                </a:solidFill>
                <a:latin typeface="Arial"/>
                <a:cs typeface="Arial"/>
              </a:rPr>
              <a:t>ν </a:t>
            </a:r>
            <a:r>
              <a:rPr sz="2000" b="1" spc="-5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6666"/>
                </a:solidFill>
                <a:latin typeface="Arial"/>
                <a:cs typeface="Arial"/>
              </a:rPr>
              <a:t>κομμάτω</a:t>
            </a:r>
            <a:r>
              <a:rPr sz="2000" b="1" cap="small" spc="20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spc="-210" dirty="0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907539"/>
            <a:ext cx="8728710" cy="4767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40" y="793750"/>
            <a:ext cx="165100" cy="165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726440"/>
            <a:ext cx="445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Lucida Sans Unicode"/>
                <a:cs typeface="Lucida Sans Unicode"/>
              </a:rPr>
              <a:t>Τ</a:t>
            </a:r>
            <a:r>
              <a:rPr sz="1800" spc="-75" dirty="0">
                <a:latin typeface="Lucida Sans Unicode"/>
                <a:cs typeface="Lucida Sans Unicode"/>
              </a:rPr>
              <a:t>ο</a:t>
            </a:r>
            <a:r>
              <a:rPr sz="1800" spc="-114" dirty="0">
                <a:latin typeface="Lucida Sans Unicode"/>
                <a:cs typeface="Lucida Sans Unicode"/>
              </a:rPr>
              <a:t>1806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Α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45" dirty="0">
                <a:latin typeface="Lucida Sans Unicode"/>
                <a:cs typeface="Lucida Sans Unicode"/>
              </a:rPr>
              <a:t>ώ</a:t>
            </a:r>
            <a:r>
              <a:rPr sz="1800" cap="small" spc="-65" dirty="0">
                <a:latin typeface="Lucida Sans Unicode"/>
                <a:cs typeface="Lucida Sans Unicode"/>
              </a:rPr>
              <a:t>ν</a:t>
            </a:r>
            <a:r>
              <a:rPr sz="1800" cap="small" spc="-45" dirty="0">
                <a:latin typeface="Lucida Sans Unicode"/>
                <a:cs typeface="Lucida Sans Unicode"/>
              </a:rPr>
              <a:t>υ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20" dirty="0">
                <a:latin typeface="Lucida Sans Unicode"/>
                <a:cs typeface="Lucida Sans Unicode"/>
              </a:rPr>
              <a:t>γγρ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έ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14" dirty="0">
                <a:latin typeface="Lucida Sans Unicode"/>
                <a:cs typeface="Lucida Sans Unicode"/>
              </a:rPr>
              <a:t>γ</a:t>
            </a:r>
            <a:r>
              <a:rPr sz="1800" spc="-14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440" y="1000759"/>
            <a:ext cx="437070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5" dirty="0">
                <a:solidFill>
                  <a:srgbClr val="BF0000"/>
                </a:solidFill>
                <a:latin typeface="Arial"/>
                <a:cs typeface="Arial"/>
              </a:rPr>
              <a:t>Ε</a:t>
            </a:r>
            <a:r>
              <a:rPr sz="2800" b="1" spc="65" dirty="0">
                <a:solidFill>
                  <a:srgbClr val="BF0000"/>
                </a:solidFill>
                <a:latin typeface="Arial"/>
                <a:cs typeface="Arial"/>
              </a:rPr>
              <a:t>λλ</a:t>
            </a:r>
            <a:r>
              <a:rPr sz="2800" b="1" spc="70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800" b="1" cap="small" dirty="0">
                <a:solidFill>
                  <a:srgbClr val="BF0000"/>
                </a:solidFill>
                <a:latin typeface="Arial"/>
                <a:cs typeface="Arial"/>
              </a:rPr>
              <a:t>ν</a:t>
            </a:r>
            <a:r>
              <a:rPr sz="2800" b="1" spc="65" dirty="0">
                <a:solidFill>
                  <a:srgbClr val="BF0000"/>
                </a:solidFill>
                <a:latin typeface="Arial"/>
                <a:cs typeface="Arial"/>
              </a:rPr>
              <a:t>ι</a:t>
            </a:r>
            <a:r>
              <a:rPr sz="2800" b="1" spc="60" dirty="0">
                <a:solidFill>
                  <a:srgbClr val="BF0000"/>
                </a:solidFill>
                <a:latin typeface="Arial"/>
                <a:cs typeface="Arial"/>
              </a:rPr>
              <a:t>κ</a:t>
            </a:r>
            <a:r>
              <a:rPr sz="2800" b="1" spc="-155" dirty="0">
                <a:solidFill>
                  <a:srgbClr val="BF0000"/>
                </a:solidFill>
                <a:latin typeface="Arial"/>
                <a:cs typeface="Arial"/>
              </a:rPr>
              <a:t>ή</a:t>
            </a:r>
            <a:r>
              <a:rPr sz="2800" b="1" spc="2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215" dirty="0">
                <a:solidFill>
                  <a:srgbClr val="BF0000"/>
                </a:solidFill>
                <a:latin typeface="Arial"/>
                <a:cs typeface="Arial"/>
              </a:rPr>
              <a:t>Ν</a:t>
            </a:r>
            <a:r>
              <a:rPr sz="2800" b="1" spc="70" dirty="0">
                <a:solidFill>
                  <a:srgbClr val="BF0000"/>
                </a:solidFill>
                <a:latin typeface="Arial"/>
                <a:cs typeface="Arial"/>
              </a:rPr>
              <a:t>ο</a:t>
            </a:r>
            <a:r>
              <a:rPr sz="2800" b="1" spc="60" dirty="0">
                <a:solidFill>
                  <a:srgbClr val="BF0000"/>
                </a:solidFill>
                <a:latin typeface="Arial"/>
                <a:cs typeface="Arial"/>
              </a:rPr>
              <a:t>μ</a:t>
            </a:r>
            <a:r>
              <a:rPr sz="2800" b="1" spc="105" dirty="0">
                <a:solidFill>
                  <a:srgbClr val="BF0000"/>
                </a:solidFill>
                <a:latin typeface="Arial"/>
                <a:cs typeface="Arial"/>
              </a:rPr>
              <a:t>α</a:t>
            </a:r>
            <a:r>
              <a:rPr sz="2800" b="1" spc="95" dirty="0">
                <a:solidFill>
                  <a:srgbClr val="BF0000"/>
                </a:solidFill>
                <a:latin typeface="Arial"/>
                <a:cs typeface="Arial"/>
              </a:rPr>
              <a:t>ρ</a:t>
            </a:r>
            <a:r>
              <a:rPr sz="2800" b="1" spc="70" dirty="0">
                <a:solidFill>
                  <a:srgbClr val="BF0000"/>
                </a:solidFill>
                <a:latin typeface="Arial"/>
                <a:cs typeface="Arial"/>
              </a:rPr>
              <a:t>χ</a:t>
            </a:r>
            <a:r>
              <a:rPr sz="2800" b="1" spc="65" dirty="0">
                <a:solidFill>
                  <a:srgbClr val="BF0000"/>
                </a:solidFill>
                <a:latin typeface="Arial"/>
                <a:cs typeface="Arial"/>
              </a:rPr>
              <a:t>ί</a:t>
            </a:r>
            <a:r>
              <a:rPr sz="2800" b="1" spc="-110" dirty="0">
                <a:solidFill>
                  <a:srgbClr val="BF0000"/>
                </a:solidFill>
                <a:latin typeface="Arial"/>
                <a:cs typeface="Arial"/>
              </a:rPr>
              <a:t>α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50" dirty="0">
                <a:latin typeface="Lucida Sans Unicode"/>
                <a:cs typeface="Lucida Sans Unicode"/>
              </a:rPr>
              <a:t>νο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Ρήγα 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οσ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29" dirty="0">
                <a:latin typeface="Lucida Sans Unicode"/>
                <a:cs typeface="Lucida Sans Unicode"/>
              </a:rPr>
              <a:t>ιξ</a:t>
            </a:r>
            <a:r>
              <a:rPr sz="1800" spc="-25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60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3200" b="1" spc="-215" dirty="0">
                <a:solidFill>
                  <a:srgbClr val="006FBF"/>
                </a:solidFill>
                <a:latin typeface="Arial"/>
                <a:cs typeface="Arial"/>
              </a:rPr>
              <a:t>Έ</a:t>
            </a:r>
            <a:r>
              <a:rPr sz="3200" b="1" spc="85" dirty="0">
                <a:solidFill>
                  <a:srgbClr val="006FBF"/>
                </a:solidFill>
                <a:latin typeface="Arial"/>
                <a:cs typeface="Arial"/>
              </a:rPr>
              <a:t>λ</a:t>
            </a:r>
            <a:r>
              <a:rPr sz="3200" b="1" spc="95" dirty="0">
                <a:solidFill>
                  <a:srgbClr val="006FBF"/>
                </a:solidFill>
                <a:latin typeface="Arial"/>
                <a:cs typeface="Arial"/>
              </a:rPr>
              <a:t>λ</a:t>
            </a:r>
            <a:r>
              <a:rPr sz="3200" b="1" spc="90" dirty="0">
                <a:solidFill>
                  <a:srgbClr val="006FBF"/>
                </a:solidFill>
                <a:latin typeface="Arial"/>
                <a:cs typeface="Arial"/>
              </a:rPr>
              <a:t>η</a:t>
            </a:r>
            <a:r>
              <a:rPr sz="3200" b="1" cap="small" spc="20" dirty="0">
                <a:solidFill>
                  <a:srgbClr val="006FBF"/>
                </a:solidFill>
                <a:latin typeface="Arial"/>
                <a:cs typeface="Arial"/>
              </a:rPr>
              <a:t>ν</a:t>
            </a:r>
            <a:r>
              <a:rPr sz="3200" b="1" spc="125" dirty="0">
                <a:solidFill>
                  <a:srgbClr val="006FBF"/>
                </a:solidFill>
                <a:latin typeface="Arial"/>
                <a:cs typeface="Arial"/>
              </a:rPr>
              <a:t>ε</a:t>
            </a:r>
            <a:r>
              <a:rPr sz="3200" b="1" spc="-155" dirty="0">
                <a:solidFill>
                  <a:srgbClr val="006FBF"/>
                </a:solidFill>
                <a:latin typeface="Arial"/>
                <a:cs typeface="Arial"/>
              </a:rPr>
              <a:t>ς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290" dirty="0">
                <a:latin typeface="Tahoma"/>
                <a:cs typeface="Tahoma"/>
              </a:rPr>
              <a:t>π</a:t>
            </a:r>
            <a:r>
              <a:rPr spc="110" dirty="0"/>
              <a:t>ρ</a:t>
            </a:r>
            <a:r>
              <a:rPr spc="204" dirty="0"/>
              <a:t>έ</a:t>
            </a:r>
            <a:r>
              <a:rPr b="0" spc="30" dirty="0">
                <a:latin typeface="Tahoma"/>
                <a:cs typeface="Tahoma"/>
              </a:rPr>
              <a:t>π</a:t>
            </a:r>
            <a:r>
              <a:rPr b="0" spc="-750" dirty="0">
                <a:latin typeface="Tahoma"/>
                <a:cs typeface="Tahoma"/>
              </a:rPr>
              <a:t> </a:t>
            </a:r>
            <a:r>
              <a:rPr spc="135" dirty="0"/>
              <a:t>ε</a:t>
            </a:r>
            <a:r>
              <a:rPr spc="-180" dirty="0"/>
              <a:t>ι</a:t>
            </a:r>
            <a:r>
              <a:rPr spc="315" dirty="0"/>
              <a:t> </a:t>
            </a:r>
            <a:r>
              <a:rPr cap="small" spc="20" dirty="0"/>
              <a:t>ν</a:t>
            </a:r>
            <a:r>
              <a:rPr spc="-125" dirty="0"/>
              <a:t>α</a:t>
            </a:r>
            <a:r>
              <a:rPr spc="320" dirty="0"/>
              <a:t> </a:t>
            </a:r>
            <a:r>
              <a:rPr spc="135" dirty="0"/>
              <a:t>α</a:t>
            </a:r>
            <a:r>
              <a:rPr spc="85" dirty="0"/>
              <a:t>γ</a:t>
            </a:r>
            <a:r>
              <a:rPr spc="10" dirty="0"/>
              <a:t>ω</a:t>
            </a:r>
            <a:r>
              <a:rPr cap="small" spc="20" dirty="0"/>
              <a:t>ν</a:t>
            </a:r>
            <a:r>
              <a:rPr spc="85" dirty="0"/>
              <a:t>ι</a:t>
            </a:r>
            <a:r>
              <a:rPr spc="55" dirty="0"/>
              <a:t>στ</a:t>
            </a:r>
            <a:r>
              <a:rPr spc="90" dirty="0"/>
              <a:t>ο</a:t>
            </a:r>
            <a:r>
              <a:rPr spc="160" dirty="0"/>
              <a:t>ύ</a:t>
            </a:r>
            <a:r>
              <a:rPr cap="small" spc="-245" dirty="0"/>
              <a:t>ν</a:t>
            </a:r>
            <a:r>
              <a:rPr spc="-120" dirty="0"/>
              <a:t> </a:t>
            </a:r>
            <a:r>
              <a:rPr u="heavy" spc="75" dirty="0">
                <a:uFill>
                  <a:solidFill>
                    <a:srgbClr val="006FBF"/>
                  </a:solidFill>
                </a:uFill>
              </a:rPr>
              <a:t>μ</a:t>
            </a:r>
            <a:r>
              <a:rPr u="heavy" cap="small" spc="-60" dirty="0">
                <a:uFill>
                  <a:solidFill>
                    <a:srgbClr val="006FBF"/>
                  </a:solidFill>
                </a:uFill>
              </a:rPr>
              <a:t>ό</a:t>
            </a:r>
            <a:r>
              <a:rPr u="heavy" cap="small" spc="30" dirty="0">
                <a:uFill>
                  <a:solidFill>
                    <a:srgbClr val="006FBF"/>
                  </a:solidFill>
                </a:uFill>
              </a:rPr>
              <a:t>ν</a:t>
            </a:r>
            <a:r>
              <a:rPr u="heavy" cap="small" spc="60" dirty="0">
                <a:uFill>
                  <a:solidFill>
                    <a:srgbClr val="006FBF"/>
                  </a:solidFill>
                </a:uFill>
              </a:rPr>
              <a:t>ο</a:t>
            </a:r>
            <a:r>
              <a:rPr u="heavy" spc="-180" dirty="0">
                <a:uFill>
                  <a:solidFill>
                    <a:srgbClr val="006FBF"/>
                  </a:solidFill>
                </a:uFill>
              </a:rPr>
              <a:t>ι</a:t>
            </a:r>
            <a:r>
              <a:rPr spc="325" dirty="0"/>
              <a:t> </a:t>
            </a:r>
            <a:r>
              <a:rPr spc="55" dirty="0"/>
              <a:t>τ</a:t>
            </a:r>
            <a:r>
              <a:rPr spc="90" dirty="0"/>
              <a:t>ο</a:t>
            </a:r>
            <a:r>
              <a:rPr cap="small" spc="320" dirty="0"/>
              <a:t>υ</a:t>
            </a:r>
            <a:r>
              <a:rPr spc="-155" dirty="0"/>
              <a:t>ς</a:t>
            </a:r>
            <a:r>
              <a:rPr spc="315" dirty="0"/>
              <a:t> </a:t>
            </a:r>
            <a:r>
              <a:rPr spc="85" dirty="0"/>
              <a:t>γι</a:t>
            </a:r>
            <a:r>
              <a:rPr spc="-125" dirty="0"/>
              <a:t>α</a:t>
            </a:r>
            <a:r>
              <a:rPr spc="310" dirty="0"/>
              <a:t> </a:t>
            </a:r>
            <a:r>
              <a:rPr spc="55" dirty="0"/>
              <a:t>τ</a:t>
            </a:r>
            <a:r>
              <a:rPr spc="90" dirty="0"/>
              <a:t>η</a:t>
            </a:r>
            <a:r>
              <a:rPr cap="small" spc="-245" dirty="0"/>
              <a:t>ν</a:t>
            </a:r>
          </a:p>
          <a:p>
            <a:pPr marL="12700">
              <a:lnSpc>
                <a:spcPts val="3829"/>
              </a:lnSpc>
            </a:pPr>
            <a:r>
              <a:rPr spc="135" dirty="0"/>
              <a:t>ε</a:t>
            </a:r>
            <a:r>
              <a:rPr spc="85" dirty="0"/>
              <a:t>λ</a:t>
            </a:r>
            <a:r>
              <a:rPr spc="135" dirty="0"/>
              <a:t>ε</a:t>
            </a:r>
            <a:r>
              <a:rPr cap="small" spc="310" dirty="0"/>
              <a:t>υ</a:t>
            </a:r>
            <a:r>
              <a:rPr spc="315" dirty="0"/>
              <a:t>θ</a:t>
            </a:r>
            <a:r>
              <a:rPr spc="135" dirty="0"/>
              <a:t>ε</a:t>
            </a:r>
            <a:r>
              <a:rPr spc="100" dirty="0"/>
              <a:t>ρ</a:t>
            </a:r>
            <a:r>
              <a:rPr spc="75" dirty="0"/>
              <a:t>ί</a:t>
            </a:r>
            <a:r>
              <a:rPr spc="-125" dirty="0"/>
              <a:t>α</a:t>
            </a:r>
            <a:r>
              <a:rPr spc="320" dirty="0"/>
              <a:t> </a:t>
            </a:r>
            <a:r>
              <a:rPr spc="55" dirty="0"/>
              <a:t>τ</a:t>
            </a:r>
            <a:r>
              <a:rPr spc="90" dirty="0"/>
              <a:t>ο</a:t>
            </a:r>
            <a:r>
              <a:rPr cap="small" spc="320" dirty="0"/>
              <a:t>υ</a:t>
            </a:r>
            <a:r>
              <a:rPr spc="-155" dirty="0"/>
              <a:t>ς</a:t>
            </a:r>
            <a:r>
              <a:rPr spc="-595" dirty="0"/>
              <a:t> </a:t>
            </a:r>
            <a:r>
              <a:rPr b="0" spc="-290" dirty="0">
                <a:latin typeface="Tahoma"/>
                <a:cs typeface="Tahoma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40" y="3724909"/>
            <a:ext cx="182879" cy="182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40" y="4358640"/>
            <a:ext cx="256540" cy="2565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2440" y="3651250"/>
            <a:ext cx="4384675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latin typeface="Arial"/>
                <a:cs typeface="Arial"/>
              </a:rPr>
              <a:t>Κ</a:t>
            </a:r>
            <a:r>
              <a:rPr sz="2000" b="1" spc="85" dirty="0">
                <a:latin typeface="Arial"/>
                <a:cs typeface="Arial"/>
              </a:rPr>
              <a:t>α</a:t>
            </a:r>
            <a:r>
              <a:rPr sz="2000" b="1" spc="-114" dirty="0">
                <a:latin typeface="Arial"/>
                <a:cs typeface="Arial"/>
              </a:rPr>
              <a:t>ι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b="1" spc="55" dirty="0">
                <a:latin typeface="Arial"/>
                <a:cs typeface="Arial"/>
              </a:rPr>
              <a:t>ο</a:t>
            </a:r>
            <a:r>
              <a:rPr sz="2000" b="1" spc="-114" dirty="0">
                <a:latin typeface="Arial"/>
                <a:cs typeface="Arial"/>
              </a:rPr>
              <a:t>ι</a:t>
            </a:r>
            <a:r>
              <a:rPr sz="2000" b="1" spc="220" dirty="0">
                <a:latin typeface="Arial"/>
                <a:cs typeface="Arial"/>
              </a:rPr>
              <a:t> </a:t>
            </a:r>
            <a:r>
              <a:rPr sz="2000" spc="20" dirty="0">
                <a:latin typeface="Tahoma"/>
                <a:cs typeface="Tahoma"/>
              </a:rPr>
              <a:t>π</a:t>
            </a:r>
            <a:r>
              <a:rPr sz="2000" spc="-459" dirty="0">
                <a:latin typeface="Tahoma"/>
                <a:cs typeface="Tahoma"/>
              </a:rPr>
              <a:t> </a:t>
            </a:r>
            <a:r>
              <a:rPr sz="2000" b="1" spc="55" dirty="0">
                <a:latin typeface="Arial"/>
                <a:cs typeface="Arial"/>
              </a:rPr>
              <a:t>ρ</a:t>
            </a:r>
            <a:r>
              <a:rPr sz="2000" b="1" spc="15" dirty="0">
                <a:latin typeface="Arial"/>
                <a:cs typeface="Arial"/>
              </a:rPr>
              <a:t>ω</a:t>
            </a:r>
            <a:r>
              <a:rPr sz="2000" b="1" spc="30" dirty="0">
                <a:latin typeface="Arial"/>
                <a:cs typeface="Arial"/>
              </a:rPr>
              <a:t>τ</a:t>
            </a:r>
            <a:r>
              <a:rPr sz="2000" b="1" spc="80" dirty="0">
                <a:latin typeface="Arial"/>
                <a:cs typeface="Arial"/>
              </a:rPr>
              <a:t>ε</a:t>
            </a:r>
            <a:r>
              <a:rPr sz="2000" b="1" spc="55" dirty="0">
                <a:latin typeface="Arial"/>
                <a:cs typeface="Arial"/>
              </a:rPr>
              <a:t>ρ</a:t>
            </a:r>
            <a:r>
              <a:rPr sz="2000" b="1" spc="60" dirty="0">
                <a:latin typeface="Arial"/>
                <a:cs typeface="Arial"/>
              </a:rPr>
              <a:t>γ</a:t>
            </a:r>
            <a:r>
              <a:rPr sz="2000" b="1" spc="85" dirty="0">
                <a:latin typeface="Arial"/>
                <a:cs typeface="Arial"/>
              </a:rPr>
              <a:t>ά</a:t>
            </a:r>
            <a:r>
              <a:rPr sz="2000" b="1" spc="40" dirty="0">
                <a:latin typeface="Arial"/>
                <a:cs typeface="Arial"/>
              </a:rPr>
              <a:t>τ</a:t>
            </a:r>
            <a:r>
              <a:rPr sz="2000" b="1" spc="70" dirty="0">
                <a:latin typeface="Arial"/>
                <a:cs typeface="Arial"/>
              </a:rPr>
              <a:t>ε</a:t>
            </a:r>
            <a:r>
              <a:rPr sz="2000" b="1" spc="-100" dirty="0">
                <a:latin typeface="Arial"/>
                <a:cs typeface="Arial"/>
              </a:rPr>
              <a:t>ς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τ</a:t>
            </a:r>
            <a:r>
              <a:rPr sz="2000" b="1" spc="55" dirty="0">
                <a:latin typeface="Arial"/>
                <a:cs typeface="Arial"/>
              </a:rPr>
              <a:t>η</a:t>
            </a:r>
            <a:r>
              <a:rPr sz="2000" b="1" spc="-100" dirty="0">
                <a:latin typeface="Arial"/>
                <a:cs typeface="Arial"/>
              </a:rPr>
              <a:t>ς</a:t>
            </a:r>
            <a:r>
              <a:rPr sz="2000" b="1" spc="215" dirty="0">
                <a:latin typeface="Arial"/>
                <a:cs typeface="Arial"/>
              </a:rPr>
              <a:t> </a:t>
            </a:r>
            <a:r>
              <a:rPr sz="2000" b="1" spc="140" dirty="0">
                <a:latin typeface="Arial"/>
                <a:cs typeface="Arial"/>
              </a:rPr>
              <a:t>Φ</a:t>
            </a:r>
            <a:r>
              <a:rPr sz="2000" b="1" spc="45" dirty="0">
                <a:latin typeface="Arial"/>
                <a:cs typeface="Arial"/>
              </a:rPr>
              <a:t>ι</a:t>
            </a:r>
            <a:r>
              <a:rPr sz="2000" b="1" spc="60" dirty="0">
                <a:latin typeface="Arial"/>
                <a:cs typeface="Arial"/>
              </a:rPr>
              <a:t>λ</a:t>
            </a:r>
            <a:r>
              <a:rPr sz="2000" b="1" spc="45" dirty="0">
                <a:latin typeface="Arial"/>
                <a:cs typeface="Arial"/>
              </a:rPr>
              <a:t>ι</a:t>
            </a:r>
            <a:r>
              <a:rPr sz="2000" b="1" spc="40" dirty="0">
                <a:latin typeface="Arial"/>
                <a:cs typeface="Arial"/>
              </a:rPr>
              <a:t>κ</a:t>
            </a:r>
            <a:r>
              <a:rPr sz="2000" b="1" spc="65" dirty="0">
                <a:latin typeface="Arial"/>
                <a:cs typeface="Arial"/>
              </a:rPr>
              <a:t>ή</a:t>
            </a:r>
            <a:r>
              <a:rPr sz="2000" b="1" spc="-75" dirty="0">
                <a:latin typeface="Arial"/>
                <a:cs typeface="Arial"/>
              </a:rPr>
              <a:t>ς </a:t>
            </a:r>
            <a:r>
              <a:rPr sz="2000" b="1" spc="70" dirty="0">
                <a:latin typeface="Arial"/>
                <a:cs typeface="Arial"/>
              </a:rPr>
              <a:t>ε</a:t>
            </a:r>
            <a:r>
              <a:rPr sz="2000" b="1" spc="55" dirty="0">
                <a:latin typeface="Arial"/>
                <a:cs typeface="Arial"/>
              </a:rPr>
              <a:t>ί</a:t>
            </a:r>
            <a:r>
              <a:rPr sz="2000" b="1" spc="50" dirty="0">
                <a:latin typeface="Arial"/>
                <a:cs typeface="Arial"/>
              </a:rPr>
              <a:t>χ</a:t>
            </a:r>
            <a:r>
              <a:rPr sz="2000" b="1" spc="85" dirty="0">
                <a:latin typeface="Arial"/>
                <a:cs typeface="Arial"/>
              </a:rPr>
              <a:t>α</a:t>
            </a:r>
            <a:r>
              <a:rPr sz="2000" b="1" cap="small" spc="-160" dirty="0">
                <a:latin typeface="Arial"/>
                <a:cs typeface="Arial"/>
              </a:rPr>
              <a:t>ν</a:t>
            </a:r>
            <a:r>
              <a:rPr sz="2000" b="1" spc="210" dirty="0">
                <a:latin typeface="Arial"/>
                <a:cs typeface="Arial"/>
              </a:rPr>
              <a:t> </a:t>
            </a:r>
            <a:r>
              <a:rPr sz="2000" b="1" cap="small" spc="30" dirty="0">
                <a:latin typeface="Arial"/>
                <a:cs typeface="Arial"/>
              </a:rPr>
              <a:t>υ</a:t>
            </a:r>
            <a:r>
              <a:rPr sz="2000" b="1" spc="-380" dirty="0">
                <a:latin typeface="Arial"/>
                <a:cs typeface="Arial"/>
              </a:rPr>
              <a:t> </a:t>
            </a:r>
            <a:r>
              <a:rPr sz="2000" spc="20" dirty="0">
                <a:latin typeface="Tahoma"/>
                <a:cs typeface="Tahoma"/>
              </a:rPr>
              <a:t>π</a:t>
            </a:r>
            <a:r>
              <a:rPr sz="2000" spc="-465" dirty="0">
                <a:latin typeface="Tahoma"/>
                <a:cs typeface="Tahoma"/>
              </a:rPr>
              <a:t> </a:t>
            </a:r>
            <a:r>
              <a:rPr sz="2000" b="1" spc="65" dirty="0">
                <a:latin typeface="Arial"/>
                <a:cs typeface="Arial"/>
              </a:rPr>
              <a:t>ο</a:t>
            </a:r>
            <a:r>
              <a:rPr sz="2000" b="1" spc="25" dirty="0">
                <a:latin typeface="Arial"/>
                <a:cs typeface="Arial"/>
              </a:rPr>
              <a:t>σ</a:t>
            </a:r>
            <a:r>
              <a:rPr sz="2000" b="1" spc="40" dirty="0">
                <a:latin typeface="Arial"/>
                <a:cs typeface="Arial"/>
              </a:rPr>
              <a:t>τ</a:t>
            </a:r>
            <a:r>
              <a:rPr sz="2000" b="1" spc="55" dirty="0">
                <a:latin typeface="Arial"/>
                <a:cs typeface="Arial"/>
              </a:rPr>
              <a:t>η</a:t>
            </a:r>
            <a:r>
              <a:rPr sz="2000" b="1" spc="65" dirty="0">
                <a:latin typeface="Arial"/>
                <a:cs typeface="Arial"/>
              </a:rPr>
              <a:t>ρ</a:t>
            </a:r>
            <a:r>
              <a:rPr sz="2000" b="1" spc="45" dirty="0">
                <a:latin typeface="Arial"/>
                <a:cs typeface="Arial"/>
              </a:rPr>
              <a:t>ί</a:t>
            </a:r>
            <a:r>
              <a:rPr sz="2000" b="1" spc="140" dirty="0">
                <a:latin typeface="Arial"/>
                <a:cs typeface="Arial"/>
              </a:rPr>
              <a:t>ξ</a:t>
            </a:r>
            <a:r>
              <a:rPr sz="2000" b="1" spc="70" dirty="0">
                <a:latin typeface="Arial"/>
                <a:cs typeface="Arial"/>
              </a:rPr>
              <a:t>ε</a:t>
            </a:r>
            <a:r>
              <a:rPr sz="2000" b="1" spc="-114" dirty="0">
                <a:latin typeface="Arial"/>
                <a:cs typeface="Arial"/>
              </a:rPr>
              <a:t>ι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τ</a:t>
            </a:r>
            <a:r>
              <a:rPr sz="2000" b="1" spc="55" dirty="0">
                <a:latin typeface="Arial"/>
                <a:cs typeface="Arial"/>
              </a:rPr>
              <a:t>η</a:t>
            </a:r>
            <a:r>
              <a:rPr sz="2000" b="1" cap="small" spc="-160" dirty="0">
                <a:latin typeface="Arial"/>
                <a:cs typeface="Arial"/>
              </a:rPr>
              <a:t>ν</a:t>
            </a:r>
            <a:r>
              <a:rPr sz="2000" b="1" spc="210" dirty="0">
                <a:latin typeface="Arial"/>
                <a:cs typeface="Arial"/>
              </a:rPr>
              <a:t> </a:t>
            </a:r>
            <a:r>
              <a:rPr sz="2000" b="1" cap="small" spc="-145" dirty="0">
                <a:latin typeface="Arial"/>
                <a:cs typeface="Arial"/>
              </a:rPr>
              <a:t>ί</a:t>
            </a:r>
            <a:r>
              <a:rPr sz="2000" b="1" spc="60" dirty="0">
                <a:latin typeface="Arial"/>
                <a:cs typeface="Arial"/>
              </a:rPr>
              <a:t>δ</a:t>
            </a:r>
            <a:r>
              <a:rPr sz="2000" b="1" spc="45" dirty="0">
                <a:latin typeface="Arial"/>
                <a:cs typeface="Arial"/>
              </a:rPr>
              <a:t>ι</a:t>
            </a:r>
            <a:r>
              <a:rPr sz="2000" b="1" spc="-80" dirty="0">
                <a:latin typeface="Arial"/>
                <a:cs typeface="Arial"/>
              </a:rPr>
              <a:t>α</a:t>
            </a:r>
            <a:r>
              <a:rPr sz="2000" b="1" spc="210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ά</a:t>
            </a:r>
            <a:r>
              <a:rPr sz="2000" b="1" spc="-355" dirty="0">
                <a:latin typeface="Arial"/>
                <a:cs typeface="Arial"/>
              </a:rPr>
              <a:t> </a:t>
            </a:r>
            <a:r>
              <a:rPr sz="2000" spc="155" dirty="0">
                <a:latin typeface="Tahoma"/>
                <a:cs typeface="Tahoma"/>
              </a:rPr>
              <a:t>π</a:t>
            </a:r>
            <a:r>
              <a:rPr sz="2000" b="1" spc="65" dirty="0">
                <a:latin typeface="Arial"/>
                <a:cs typeface="Arial"/>
              </a:rPr>
              <a:t>ο</a:t>
            </a:r>
            <a:r>
              <a:rPr sz="2000" b="1" spc="120" dirty="0">
                <a:latin typeface="Arial"/>
                <a:cs typeface="Arial"/>
              </a:rPr>
              <a:t>ψ</a:t>
            </a:r>
            <a:r>
              <a:rPr sz="2000" b="1" spc="-110" dirty="0">
                <a:latin typeface="Arial"/>
                <a:cs typeface="Arial"/>
              </a:rPr>
              <a:t>η</a:t>
            </a:r>
            <a:r>
              <a:rPr sz="2000" b="1" spc="-350" dirty="0">
                <a:latin typeface="Arial"/>
                <a:cs typeface="Arial"/>
              </a:rPr>
              <a:t> </a:t>
            </a:r>
            <a:r>
              <a:rPr sz="2000" spc="-18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267335" algn="just">
              <a:lnSpc>
                <a:spcPct val="100000"/>
              </a:lnSpc>
            </a:pPr>
            <a:r>
              <a:rPr sz="2800" b="1" spc="225" dirty="0">
                <a:latin typeface="Arial"/>
                <a:cs typeface="Arial"/>
              </a:rPr>
              <a:t>Τ</a:t>
            </a:r>
            <a:r>
              <a:rPr sz="2800" b="1" spc="-110" dirty="0">
                <a:latin typeface="Arial"/>
                <a:cs typeface="Arial"/>
              </a:rPr>
              <a:t>α</a:t>
            </a:r>
            <a:r>
              <a:rPr sz="2800" b="1" spc="26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κ</a:t>
            </a:r>
            <a:r>
              <a:rPr sz="2800" b="1" cap="small" spc="-75" dirty="0">
                <a:latin typeface="Arial"/>
                <a:cs typeface="Arial"/>
              </a:rPr>
              <a:t>ό</a:t>
            </a:r>
            <a:r>
              <a:rPr sz="2800" b="1" spc="50" dirty="0">
                <a:latin typeface="Arial"/>
                <a:cs typeface="Arial"/>
              </a:rPr>
              <a:t>μ</a:t>
            </a:r>
            <a:r>
              <a:rPr sz="2800" b="1" spc="60" dirty="0">
                <a:latin typeface="Arial"/>
                <a:cs typeface="Arial"/>
              </a:rPr>
              <a:t>μ</a:t>
            </a:r>
            <a:r>
              <a:rPr sz="2800" b="1" spc="105" dirty="0">
                <a:latin typeface="Arial"/>
                <a:cs typeface="Arial"/>
              </a:rPr>
              <a:t>α</a:t>
            </a:r>
            <a:r>
              <a:rPr sz="2800" b="1" spc="40" dirty="0">
                <a:latin typeface="Arial"/>
                <a:cs typeface="Arial"/>
              </a:rPr>
              <a:t>τ</a:t>
            </a:r>
            <a:r>
              <a:rPr sz="2800" b="1" spc="-110" dirty="0">
                <a:latin typeface="Arial"/>
                <a:cs typeface="Arial"/>
              </a:rPr>
              <a:t>α</a:t>
            </a:r>
            <a:r>
              <a:rPr sz="2800" b="1" spc="280" dirty="0">
                <a:latin typeface="Arial"/>
                <a:cs typeface="Arial"/>
              </a:rPr>
              <a:t> </a:t>
            </a:r>
            <a:r>
              <a:rPr sz="2800" spc="25" dirty="0">
                <a:latin typeface="Tahoma"/>
                <a:cs typeface="Tahoma"/>
              </a:rPr>
              <a:t>π</a:t>
            </a:r>
            <a:r>
              <a:rPr sz="2800" spc="-660" dirty="0">
                <a:latin typeface="Tahoma"/>
                <a:cs typeface="Tahoma"/>
              </a:rPr>
              <a:t> 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spc="40" dirty="0">
                <a:latin typeface="Arial"/>
                <a:cs typeface="Arial"/>
              </a:rPr>
              <a:t>υ</a:t>
            </a:r>
            <a:endParaRPr sz="2800">
              <a:latin typeface="Arial"/>
              <a:cs typeface="Arial"/>
            </a:endParaRPr>
          </a:p>
          <a:p>
            <a:pPr marL="12700" marR="394335" algn="just">
              <a:lnSpc>
                <a:spcPct val="100000"/>
              </a:lnSpc>
            </a:pPr>
            <a:r>
              <a:rPr sz="2800" b="1" spc="65" dirty="0">
                <a:latin typeface="Arial"/>
                <a:cs typeface="Arial"/>
              </a:rPr>
              <a:t>ι</a:t>
            </a:r>
            <a:r>
              <a:rPr sz="2800" b="1" spc="85" dirty="0">
                <a:latin typeface="Arial"/>
                <a:cs typeface="Arial"/>
              </a:rPr>
              <a:t>δ</a:t>
            </a:r>
            <a:r>
              <a:rPr sz="2800" b="1" spc="95" dirty="0">
                <a:latin typeface="Arial"/>
                <a:cs typeface="Arial"/>
              </a:rPr>
              <a:t>ρ</a:t>
            </a:r>
            <a:r>
              <a:rPr sz="2800" b="1" spc="125" dirty="0">
                <a:latin typeface="Arial"/>
                <a:cs typeface="Arial"/>
              </a:rPr>
              <a:t>ύ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spc="40" dirty="0">
                <a:latin typeface="Arial"/>
                <a:cs typeface="Arial"/>
              </a:rPr>
              <a:t>τ</a:t>
            </a:r>
            <a:r>
              <a:rPr sz="2800" b="1" spc="105" dirty="0">
                <a:latin typeface="Arial"/>
                <a:cs typeface="Arial"/>
              </a:rPr>
              <a:t>α</a:t>
            </a:r>
            <a:r>
              <a:rPr sz="2800" b="1" spc="-160" dirty="0">
                <a:latin typeface="Arial"/>
                <a:cs typeface="Arial"/>
              </a:rPr>
              <a:t>ι</a:t>
            </a:r>
            <a:r>
              <a:rPr sz="2800" b="1" spc="275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σ</a:t>
            </a:r>
            <a:r>
              <a:rPr sz="2800" b="1" spc="30" dirty="0">
                <a:latin typeface="Arial"/>
                <a:cs typeface="Arial"/>
              </a:rPr>
              <a:t>τ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spc="-225" dirty="0">
                <a:latin typeface="Arial"/>
                <a:cs typeface="Arial"/>
              </a:rPr>
              <a:t>ν</a:t>
            </a:r>
            <a:r>
              <a:rPr sz="2800" b="1" spc="280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Α</a:t>
            </a:r>
            <a:r>
              <a:rPr sz="2800" b="1" spc="65" dirty="0">
                <a:latin typeface="Arial"/>
                <a:cs typeface="Arial"/>
              </a:rPr>
              <a:t>γ</a:t>
            </a:r>
            <a:r>
              <a:rPr sz="2800" b="1" spc="5" dirty="0">
                <a:latin typeface="Arial"/>
                <a:cs typeface="Arial"/>
              </a:rPr>
              <a:t>ώ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spc="-80" dirty="0">
                <a:latin typeface="Arial"/>
                <a:cs typeface="Arial"/>
              </a:rPr>
              <a:t>α </a:t>
            </a:r>
            <a:r>
              <a:rPr sz="2800" b="1" spc="65" dirty="0">
                <a:latin typeface="Arial"/>
                <a:cs typeface="Arial"/>
              </a:rPr>
              <a:t>γι</a:t>
            </a:r>
            <a:r>
              <a:rPr sz="2800" b="1" spc="110" dirty="0">
                <a:latin typeface="Arial"/>
                <a:cs typeface="Arial"/>
              </a:rPr>
              <a:t>α</a:t>
            </a:r>
            <a:r>
              <a:rPr sz="2800" b="1" spc="40" dirty="0">
                <a:latin typeface="Arial"/>
                <a:cs typeface="Arial"/>
              </a:rPr>
              <a:t>τ</a:t>
            </a:r>
            <a:r>
              <a:rPr sz="2800" b="1" spc="-160" dirty="0">
                <a:latin typeface="Arial"/>
                <a:cs typeface="Arial"/>
              </a:rPr>
              <a:t>ί</a:t>
            </a:r>
            <a:r>
              <a:rPr sz="2800" b="1" spc="275" dirty="0">
                <a:latin typeface="Arial"/>
                <a:cs typeface="Arial"/>
              </a:rPr>
              <a:t> 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cap="small" spc="25" dirty="0">
                <a:latin typeface="Arial"/>
                <a:cs typeface="Arial"/>
              </a:rPr>
              <a:t>ο</a:t>
            </a:r>
            <a:r>
              <a:rPr sz="2800" b="1" spc="60" dirty="0">
                <a:latin typeface="Arial"/>
                <a:cs typeface="Arial"/>
              </a:rPr>
              <a:t>μ</a:t>
            </a:r>
            <a:r>
              <a:rPr sz="2800" b="1" spc="110" dirty="0">
                <a:latin typeface="Arial"/>
                <a:cs typeface="Arial"/>
              </a:rPr>
              <a:t>α</a:t>
            </a:r>
            <a:r>
              <a:rPr sz="2800" b="1" spc="30" dirty="0">
                <a:latin typeface="Arial"/>
                <a:cs typeface="Arial"/>
              </a:rPr>
              <a:t>τ</a:t>
            </a:r>
            <a:r>
              <a:rPr sz="2800" b="1" spc="65" dirty="0">
                <a:latin typeface="Arial"/>
                <a:cs typeface="Arial"/>
              </a:rPr>
              <a:t>ί</a:t>
            </a:r>
            <a:r>
              <a:rPr sz="2800" b="1" spc="175" dirty="0">
                <a:latin typeface="Arial"/>
                <a:cs typeface="Arial"/>
              </a:rPr>
              <a:t>ζ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spc="30" dirty="0">
                <a:latin typeface="Arial"/>
                <a:cs typeface="Arial"/>
              </a:rPr>
              <a:t>τ</a:t>
            </a:r>
            <a:r>
              <a:rPr sz="2800" b="1" spc="110" dirty="0">
                <a:latin typeface="Arial"/>
                <a:cs typeface="Arial"/>
              </a:rPr>
              <a:t>α</a:t>
            </a:r>
            <a:r>
              <a:rPr sz="2800" b="1" spc="-160" dirty="0">
                <a:latin typeface="Arial"/>
                <a:cs typeface="Arial"/>
              </a:rPr>
              <a:t>ι</a:t>
            </a:r>
            <a:r>
              <a:rPr sz="2800" b="1" spc="275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μ</a:t>
            </a:r>
            <a:r>
              <a:rPr sz="2800" b="1" spc="-90" dirty="0">
                <a:latin typeface="Arial"/>
                <a:cs typeface="Arial"/>
              </a:rPr>
              <a:t>ε </a:t>
            </a:r>
            <a:r>
              <a:rPr sz="2800" b="1" spc="185" dirty="0">
                <a:latin typeface="Arial"/>
                <a:cs typeface="Arial"/>
              </a:rPr>
              <a:t>ξ</a:t>
            </a:r>
            <a:r>
              <a:rPr sz="2800" b="1" spc="105" dirty="0">
                <a:latin typeface="Arial"/>
                <a:cs typeface="Arial"/>
              </a:rPr>
              <a:t>ε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spc="65" dirty="0">
                <a:latin typeface="Arial"/>
                <a:cs typeface="Arial"/>
              </a:rPr>
              <a:t>ι</a:t>
            </a:r>
            <a:r>
              <a:rPr sz="2800" b="1" spc="60" dirty="0">
                <a:latin typeface="Arial"/>
                <a:cs typeface="Arial"/>
              </a:rPr>
              <a:t>κ</a:t>
            </a:r>
            <a:r>
              <a:rPr sz="2800" b="1" spc="-110" dirty="0">
                <a:latin typeface="Arial"/>
                <a:cs typeface="Arial"/>
              </a:rPr>
              <a:t>ά</a:t>
            </a:r>
            <a:r>
              <a:rPr sz="2800" b="1" spc="265" dirty="0">
                <a:latin typeface="Arial"/>
                <a:cs typeface="Arial"/>
              </a:rPr>
              <a:t> </a:t>
            </a:r>
            <a:r>
              <a:rPr sz="2800" b="1" spc="70" dirty="0">
                <a:latin typeface="Arial"/>
                <a:cs typeface="Arial"/>
              </a:rPr>
              <a:t>ο</a:t>
            </a:r>
            <a:r>
              <a:rPr sz="2800" b="1" cap="small" dirty="0">
                <a:latin typeface="Arial"/>
                <a:cs typeface="Arial"/>
              </a:rPr>
              <a:t>ν</a:t>
            </a:r>
            <a:r>
              <a:rPr sz="2800" b="1" cap="small" spc="-75" dirty="0">
                <a:latin typeface="Arial"/>
                <a:cs typeface="Arial"/>
              </a:rPr>
              <a:t>ό</a:t>
            </a:r>
            <a:r>
              <a:rPr sz="2800" b="1" spc="50" dirty="0">
                <a:latin typeface="Arial"/>
                <a:cs typeface="Arial"/>
              </a:rPr>
              <a:t>μ</a:t>
            </a:r>
            <a:r>
              <a:rPr sz="2800" b="1" spc="110" dirty="0">
                <a:latin typeface="Arial"/>
                <a:cs typeface="Arial"/>
              </a:rPr>
              <a:t>α</a:t>
            </a:r>
            <a:r>
              <a:rPr sz="2800" b="1" spc="30" dirty="0">
                <a:latin typeface="Arial"/>
                <a:cs typeface="Arial"/>
              </a:rPr>
              <a:t>τ</a:t>
            </a:r>
            <a:r>
              <a:rPr sz="2800" b="1" spc="-110" dirty="0">
                <a:latin typeface="Arial"/>
                <a:cs typeface="Arial"/>
              </a:rPr>
              <a:t>α</a:t>
            </a:r>
            <a:r>
              <a:rPr sz="2800" b="1" spc="-520" dirty="0">
                <a:latin typeface="Arial"/>
                <a:cs typeface="Arial"/>
              </a:rPr>
              <a:t> </a:t>
            </a:r>
            <a:r>
              <a:rPr sz="2800" spc="-395" dirty="0"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600" y="906780"/>
            <a:ext cx="2964179" cy="41884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309" y="528320"/>
            <a:ext cx="7327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Β.</a:t>
            </a:r>
            <a:r>
              <a:rPr sz="4000" spc="-25" dirty="0"/>
              <a:t> </a:t>
            </a:r>
            <a:r>
              <a:rPr sz="4000" b="1" dirty="0">
                <a:latin typeface="Comic Sans MS"/>
                <a:cs typeface="Comic Sans MS"/>
              </a:rPr>
              <a:t>Το</a:t>
            </a:r>
            <a:r>
              <a:rPr sz="4000" b="1" spc="-30" dirty="0">
                <a:latin typeface="Comic Sans MS"/>
                <a:cs typeface="Comic Sans MS"/>
              </a:rPr>
              <a:t> </a:t>
            </a:r>
            <a:r>
              <a:rPr sz="4000" b="1" spc="-10" dirty="0">
                <a:latin typeface="Comic Sans MS"/>
                <a:cs typeface="Comic Sans MS"/>
              </a:rPr>
              <a:t>κίνημα</a:t>
            </a:r>
            <a:r>
              <a:rPr sz="4000" b="1" spc="-25" dirty="0">
                <a:latin typeface="Comic Sans MS"/>
                <a:cs typeface="Comic Sans MS"/>
              </a:rPr>
              <a:t> </a:t>
            </a:r>
            <a:r>
              <a:rPr sz="4000" b="1" spc="-5" dirty="0">
                <a:latin typeface="Comic Sans MS"/>
                <a:cs typeface="Comic Sans MS"/>
              </a:rPr>
              <a:t>του</a:t>
            </a:r>
            <a:r>
              <a:rPr sz="4000" b="1" spc="-25" dirty="0">
                <a:latin typeface="Comic Sans MS"/>
                <a:cs typeface="Comic Sans MS"/>
              </a:rPr>
              <a:t> </a:t>
            </a:r>
            <a:r>
              <a:rPr sz="4000" b="1" spc="-10" dirty="0">
                <a:latin typeface="Comic Sans MS"/>
                <a:cs typeface="Comic Sans MS"/>
              </a:rPr>
              <a:t>φιλελληνισμού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1619"/>
            <a:ext cx="5939790" cy="53263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1450" y="3606800"/>
            <a:ext cx="148082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 algn="just">
              <a:lnSpc>
                <a:spcPct val="100000"/>
              </a:lnSpc>
              <a:spcBef>
                <a:spcPts val="100"/>
              </a:spcBef>
            </a:pPr>
            <a:r>
              <a:rPr sz="1800" spc="535" dirty="0">
                <a:latin typeface="Lucida Sans Unicode"/>
                <a:cs typeface="Lucida Sans Unicode"/>
              </a:rPr>
              <a:t>G</a:t>
            </a:r>
            <a:r>
              <a:rPr sz="1800" spc="-90" dirty="0">
                <a:latin typeface="Lucida Sans Unicode"/>
                <a:cs typeface="Lucida Sans Unicode"/>
              </a:rPr>
              <a:t>e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135" dirty="0">
                <a:latin typeface="Lucida Sans Unicode"/>
                <a:cs typeface="Lucida Sans Unicode"/>
              </a:rPr>
              <a:t>rg</a:t>
            </a:r>
            <a:r>
              <a:rPr sz="1800" spc="-140" dirty="0">
                <a:latin typeface="Lucida Sans Unicode"/>
                <a:cs typeface="Lucida Sans Unicode"/>
              </a:rPr>
              <a:t>e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565" dirty="0">
                <a:latin typeface="Lucida Sans Unicode"/>
                <a:cs typeface="Lucida Sans Unicode"/>
              </a:rPr>
              <a:t>O</a:t>
            </a:r>
            <a:r>
              <a:rPr sz="1800" spc="-110" dirty="0">
                <a:latin typeface="Lucida Sans Unicode"/>
                <a:cs typeface="Lucida Sans Unicode"/>
              </a:rPr>
              <a:t>p</a:t>
            </a:r>
            <a:r>
              <a:rPr sz="1800" spc="-155" dirty="0">
                <a:latin typeface="Lucida Sans Unicode"/>
                <a:cs typeface="Lucida Sans Unicode"/>
              </a:rPr>
              <a:t>i</a:t>
            </a:r>
            <a:r>
              <a:rPr sz="1800" spc="-325" dirty="0">
                <a:latin typeface="Lucida Sans Unicode"/>
                <a:cs typeface="Lucida Sans Unicode"/>
              </a:rPr>
              <a:t>z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2000" b="1" spc="-135" dirty="0">
                <a:solidFill>
                  <a:srgbClr val="006666"/>
                </a:solidFill>
                <a:latin typeface="Arial"/>
                <a:cs typeface="Arial"/>
              </a:rPr>
              <a:t>Έ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65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cap="small" spc="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r>
              <a:rPr sz="2000" b="1" spc="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2000" b="1" spc="130" dirty="0">
                <a:solidFill>
                  <a:srgbClr val="006666"/>
                </a:solidFill>
                <a:latin typeface="Arial"/>
                <a:cs typeface="Arial"/>
              </a:rPr>
              <a:t>Φ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ι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130" dirty="0">
                <a:solidFill>
                  <a:srgbClr val="006666"/>
                </a:solidFill>
                <a:latin typeface="Arial"/>
                <a:cs typeface="Arial"/>
              </a:rPr>
              <a:t>έ</a:t>
            </a:r>
            <a:r>
              <a:rPr sz="2000" b="1" spc="5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60" dirty="0">
                <a:solidFill>
                  <a:srgbClr val="006666"/>
                </a:solidFill>
                <a:latin typeface="Arial"/>
                <a:cs typeface="Arial"/>
              </a:rPr>
              <a:t>λ</a:t>
            </a:r>
            <a:r>
              <a:rPr sz="2000" b="1" spc="55" dirty="0">
                <a:solidFill>
                  <a:srgbClr val="006666"/>
                </a:solidFill>
                <a:latin typeface="Arial"/>
                <a:cs typeface="Arial"/>
              </a:rPr>
              <a:t>η</a:t>
            </a:r>
            <a:r>
              <a:rPr sz="2000" b="1" cap="small" spc="15" dirty="0">
                <a:solidFill>
                  <a:srgbClr val="006666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006666"/>
                </a:solidFill>
                <a:latin typeface="Arial"/>
                <a:cs typeface="Arial"/>
              </a:rPr>
              <a:t>ε</a:t>
            </a:r>
            <a:r>
              <a:rPr sz="2000" b="1" spc="-100" dirty="0">
                <a:solidFill>
                  <a:srgbClr val="006666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030" y="308609"/>
            <a:ext cx="2247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Β1.</a:t>
            </a:r>
            <a:r>
              <a:rPr sz="4400" spc="-75" dirty="0"/>
              <a:t> </a:t>
            </a:r>
            <a:r>
              <a:rPr sz="2800" spc="-5" dirty="0"/>
              <a:t>Ορισμός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3046412" y="247332"/>
            <a:ext cx="5570855" cy="4562475"/>
            <a:chOff x="3046412" y="247332"/>
            <a:chExt cx="5570855" cy="4562475"/>
          </a:xfrm>
        </p:grpSpPr>
        <p:sp>
          <p:nvSpPr>
            <p:cNvPr id="4" name="object 4"/>
            <p:cNvSpPr/>
            <p:nvPr/>
          </p:nvSpPr>
          <p:spPr>
            <a:xfrm>
              <a:off x="3059429" y="260350"/>
              <a:ext cx="5544820" cy="4536440"/>
            </a:xfrm>
            <a:custGeom>
              <a:avLst/>
              <a:gdLst/>
              <a:ahLst/>
              <a:cxnLst/>
              <a:rect l="l" t="t" r="r" b="b"/>
              <a:pathLst>
                <a:path w="5544820" h="4536440">
                  <a:moveTo>
                    <a:pt x="2825749" y="0"/>
                  </a:moveTo>
                  <a:lnTo>
                    <a:pt x="2757170" y="0"/>
                  </a:lnTo>
                  <a:lnTo>
                    <a:pt x="2621280" y="2540"/>
                  </a:lnTo>
                  <a:lnTo>
                    <a:pt x="2484120" y="10159"/>
                  </a:lnTo>
                  <a:lnTo>
                    <a:pt x="2349499" y="22859"/>
                  </a:lnTo>
                  <a:lnTo>
                    <a:pt x="2280920" y="31750"/>
                  </a:lnTo>
                  <a:lnTo>
                    <a:pt x="2214880" y="40640"/>
                  </a:lnTo>
                  <a:lnTo>
                    <a:pt x="2147570" y="50800"/>
                  </a:lnTo>
                  <a:lnTo>
                    <a:pt x="2015490" y="76200"/>
                  </a:lnTo>
                  <a:lnTo>
                    <a:pt x="1949449" y="90170"/>
                  </a:lnTo>
                  <a:lnTo>
                    <a:pt x="1884680" y="105410"/>
                  </a:lnTo>
                  <a:lnTo>
                    <a:pt x="1819909" y="121920"/>
                  </a:lnTo>
                  <a:lnTo>
                    <a:pt x="1756409" y="139700"/>
                  </a:lnTo>
                  <a:lnTo>
                    <a:pt x="1692909" y="158750"/>
                  </a:lnTo>
                  <a:lnTo>
                    <a:pt x="1568449" y="199389"/>
                  </a:lnTo>
                  <a:lnTo>
                    <a:pt x="1446530" y="245110"/>
                  </a:lnTo>
                  <a:lnTo>
                    <a:pt x="1386840" y="269239"/>
                  </a:lnTo>
                  <a:lnTo>
                    <a:pt x="1328420" y="294639"/>
                  </a:lnTo>
                  <a:lnTo>
                    <a:pt x="1271270" y="321310"/>
                  </a:lnTo>
                  <a:lnTo>
                    <a:pt x="1212849" y="347979"/>
                  </a:lnTo>
                  <a:lnTo>
                    <a:pt x="1158240" y="377189"/>
                  </a:lnTo>
                  <a:lnTo>
                    <a:pt x="1102359" y="406400"/>
                  </a:lnTo>
                  <a:lnTo>
                    <a:pt x="995680" y="467360"/>
                  </a:lnTo>
                  <a:lnTo>
                    <a:pt x="943609" y="500379"/>
                  </a:lnTo>
                  <a:lnTo>
                    <a:pt x="892809" y="533400"/>
                  </a:lnTo>
                  <a:lnTo>
                    <a:pt x="793749" y="601979"/>
                  </a:lnTo>
                  <a:lnTo>
                    <a:pt x="746759" y="638810"/>
                  </a:lnTo>
                  <a:lnTo>
                    <a:pt x="701040" y="675639"/>
                  </a:lnTo>
                  <a:lnTo>
                    <a:pt x="656590" y="712470"/>
                  </a:lnTo>
                  <a:lnTo>
                    <a:pt x="612140" y="751839"/>
                  </a:lnTo>
                  <a:lnTo>
                    <a:pt x="570230" y="789939"/>
                  </a:lnTo>
                  <a:lnTo>
                    <a:pt x="529590" y="830579"/>
                  </a:lnTo>
                  <a:lnTo>
                    <a:pt x="490219" y="871220"/>
                  </a:lnTo>
                  <a:lnTo>
                    <a:pt x="452119" y="911860"/>
                  </a:lnTo>
                  <a:lnTo>
                    <a:pt x="415290" y="953770"/>
                  </a:lnTo>
                  <a:lnTo>
                    <a:pt x="379730" y="996950"/>
                  </a:lnTo>
                  <a:lnTo>
                    <a:pt x="313690" y="1083310"/>
                  </a:lnTo>
                  <a:lnTo>
                    <a:pt x="283209" y="1127760"/>
                  </a:lnTo>
                  <a:lnTo>
                    <a:pt x="253999" y="1172210"/>
                  </a:lnTo>
                  <a:lnTo>
                    <a:pt x="226059" y="1217929"/>
                  </a:lnTo>
                  <a:lnTo>
                    <a:pt x="199390" y="1263650"/>
                  </a:lnTo>
                  <a:lnTo>
                    <a:pt x="175259" y="1310639"/>
                  </a:lnTo>
                  <a:lnTo>
                    <a:pt x="129539" y="1404620"/>
                  </a:lnTo>
                  <a:lnTo>
                    <a:pt x="110489" y="1451610"/>
                  </a:lnTo>
                  <a:lnTo>
                    <a:pt x="91439" y="1499870"/>
                  </a:lnTo>
                  <a:lnTo>
                    <a:pt x="74930" y="1548129"/>
                  </a:lnTo>
                  <a:lnTo>
                    <a:pt x="46989" y="1644650"/>
                  </a:lnTo>
                  <a:lnTo>
                    <a:pt x="35559" y="1694179"/>
                  </a:lnTo>
                  <a:lnTo>
                    <a:pt x="25400" y="1743710"/>
                  </a:lnTo>
                  <a:lnTo>
                    <a:pt x="16509" y="1793239"/>
                  </a:lnTo>
                  <a:lnTo>
                    <a:pt x="10159" y="1841500"/>
                  </a:lnTo>
                  <a:lnTo>
                    <a:pt x="5080" y="1892300"/>
                  </a:lnTo>
                  <a:lnTo>
                    <a:pt x="1269" y="1941829"/>
                  </a:lnTo>
                  <a:lnTo>
                    <a:pt x="0" y="1991360"/>
                  </a:lnTo>
                  <a:lnTo>
                    <a:pt x="0" y="2040889"/>
                  </a:lnTo>
                  <a:lnTo>
                    <a:pt x="1269" y="2090420"/>
                  </a:lnTo>
                  <a:lnTo>
                    <a:pt x="5080" y="2139950"/>
                  </a:lnTo>
                  <a:lnTo>
                    <a:pt x="10159" y="2189479"/>
                  </a:lnTo>
                  <a:lnTo>
                    <a:pt x="16509" y="2239010"/>
                  </a:lnTo>
                  <a:lnTo>
                    <a:pt x="25400" y="2288540"/>
                  </a:lnTo>
                  <a:lnTo>
                    <a:pt x="35559" y="2336800"/>
                  </a:lnTo>
                  <a:lnTo>
                    <a:pt x="46989" y="2386329"/>
                  </a:lnTo>
                  <a:lnTo>
                    <a:pt x="59689" y="2435860"/>
                  </a:lnTo>
                  <a:lnTo>
                    <a:pt x="74930" y="2484120"/>
                  </a:lnTo>
                  <a:lnTo>
                    <a:pt x="91439" y="2532379"/>
                  </a:lnTo>
                  <a:lnTo>
                    <a:pt x="110489" y="2580640"/>
                  </a:lnTo>
                  <a:lnTo>
                    <a:pt x="129539" y="2627629"/>
                  </a:lnTo>
                  <a:lnTo>
                    <a:pt x="175259" y="2721610"/>
                  </a:lnTo>
                  <a:lnTo>
                    <a:pt x="199390" y="2767329"/>
                  </a:lnTo>
                  <a:lnTo>
                    <a:pt x="226059" y="2814320"/>
                  </a:lnTo>
                  <a:lnTo>
                    <a:pt x="253999" y="2858770"/>
                  </a:lnTo>
                  <a:lnTo>
                    <a:pt x="283209" y="2904490"/>
                  </a:lnTo>
                  <a:lnTo>
                    <a:pt x="313690" y="2948940"/>
                  </a:lnTo>
                  <a:lnTo>
                    <a:pt x="379730" y="3035300"/>
                  </a:lnTo>
                  <a:lnTo>
                    <a:pt x="415290" y="3078479"/>
                  </a:lnTo>
                  <a:lnTo>
                    <a:pt x="490219" y="3161029"/>
                  </a:lnTo>
                  <a:lnTo>
                    <a:pt x="529590" y="3201670"/>
                  </a:lnTo>
                  <a:lnTo>
                    <a:pt x="570230" y="3241040"/>
                  </a:lnTo>
                  <a:lnTo>
                    <a:pt x="612140" y="3280410"/>
                  </a:lnTo>
                  <a:lnTo>
                    <a:pt x="701040" y="3356610"/>
                  </a:lnTo>
                  <a:lnTo>
                    <a:pt x="746759" y="3393440"/>
                  </a:lnTo>
                  <a:lnTo>
                    <a:pt x="793749" y="3429000"/>
                  </a:lnTo>
                  <a:lnTo>
                    <a:pt x="843280" y="3464560"/>
                  </a:lnTo>
                  <a:lnTo>
                    <a:pt x="892809" y="3497579"/>
                  </a:lnTo>
                  <a:lnTo>
                    <a:pt x="943609" y="3531870"/>
                  </a:lnTo>
                  <a:lnTo>
                    <a:pt x="1047749" y="3595370"/>
                  </a:lnTo>
                  <a:lnTo>
                    <a:pt x="1102359" y="3625850"/>
                  </a:lnTo>
                  <a:lnTo>
                    <a:pt x="1156970" y="3655060"/>
                  </a:lnTo>
                  <a:lnTo>
                    <a:pt x="1212849" y="3683000"/>
                  </a:lnTo>
                  <a:lnTo>
                    <a:pt x="1269999" y="3710940"/>
                  </a:lnTo>
                  <a:lnTo>
                    <a:pt x="1328420" y="3737610"/>
                  </a:lnTo>
                  <a:lnTo>
                    <a:pt x="1386840" y="3763010"/>
                  </a:lnTo>
                  <a:lnTo>
                    <a:pt x="1446530" y="3787140"/>
                  </a:lnTo>
                  <a:lnTo>
                    <a:pt x="1568449" y="3832860"/>
                  </a:lnTo>
                  <a:lnTo>
                    <a:pt x="1692909" y="3873500"/>
                  </a:lnTo>
                  <a:lnTo>
                    <a:pt x="1756409" y="3891279"/>
                  </a:lnTo>
                  <a:lnTo>
                    <a:pt x="1616709" y="4536440"/>
                  </a:lnTo>
                  <a:lnTo>
                    <a:pt x="2475230" y="4020820"/>
                  </a:lnTo>
                  <a:lnTo>
                    <a:pt x="2543810" y="4025900"/>
                  </a:lnTo>
                  <a:lnTo>
                    <a:pt x="2679699" y="4030979"/>
                  </a:lnTo>
                  <a:lnTo>
                    <a:pt x="2748280" y="4032250"/>
                  </a:lnTo>
                  <a:lnTo>
                    <a:pt x="2816860" y="4032250"/>
                  </a:lnTo>
                  <a:lnTo>
                    <a:pt x="2884170" y="4030979"/>
                  </a:lnTo>
                  <a:lnTo>
                    <a:pt x="2952749" y="4028440"/>
                  </a:lnTo>
                  <a:lnTo>
                    <a:pt x="3021330" y="4024629"/>
                  </a:lnTo>
                  <a:lnTo>
                    <a:pt x="3088640" y="4019550"/>
                  </a:lnTo>
                  <a:lnTo>
                    <a:pt x="3157220" y="4013200"/>
                  </a:lnTo>
                  <a:lnTo>
                    <a:pt x="3224530" y="4005579"/>
                  </a:lnTo>
                  <a:lnTo>
                    <a:pt x="3291840" y="3996690"/>
                  </a:lnTo>
                  <a:lnTo>
                    <a:pt x="3359150" y="3986529"/>
                  </a:lnTo>
                  <a:lnTo>
                    <a:pt x="3491229" y="3963670"/>
                  </a:lnTo>
                  <a:lnTo>
                    <a:pt x="3557270" y="3949700"/>
                  </a:lnTo>
                  <a:lnTo>
                    <a:pt x="3686810" y="3919220"/>
                  </a:lnTo>
                  <a:lnTo>
                    <a:pt x="3751579" y="3902710"/>
                  </a:lnTo>
                  <a:lnTo>
                    <a:pt x="3815079" y="3884929"/>
                  </a:lnTo>
                  <a:lnTo>
                    <a:pt x="3878579" y="3864610"/>
                  </a:lnTo>
                  <a:lnTo>
                    <a:pt x="3940810" y="3844290"/>
                  </a:lnTo>
                  <a:lnTo>
                    <a:pt x="4001770" y="3822700"/>
                  </a:lnTo>
                  <a:lnTo>
                    <a:pt x="4123690" y="3776979"/>
                  </a:lnTo>
                  <a:lnTo>
                    <a:pt x="4240530" y="3726179"/>
                  </a:lnTo>
                  <a:lnTo>
                    <a:pt x="4298950" y="3699510"/>
                  </a:lnTo>
                  <a:lnTo>
                    <a:pt x="4354830" y="3671570"/>
                  </a:lnTo>
                  <a:lnTo>
                    <a:pt x="4410710" y="3642360"/>
                  </a:lnTo>
                  <a:lnTo>
                    <a:pt x="4465320" y="3613150"/>
                  </a:lnTo>
                  <a:lnTo>
                    <a:pt x="4572000" y="3549650"/>
                  </a:lnTo>
                  <a:lnTo>
                    <a:pt x="4622800" y="3517900"/>
                  </a:lnTo>
                  <a:lnTo>
                    <a:pt x="4673600" y="3483610"/>
                  </a:lnTo>
                  <a:lnTo>
                    <a:pt x="4723130" y="3449320"/>
                  </a:lnTo>
                  <a:lnTo>
                    <a:pt x="4770120" y="3413760"/>
                  </a:lnTo>
                  <a:lnTo>
                    <a:pt x="4817110" y="3376929"/>
                  </a:lnTo>
                  <a:lnTo>
                    <a:pt x="4862830" y="3340100"/>
                  </a:lnTo>
                  <a:lnTo>
                    <a:pt x="4907280" y="3302000"/>
                  </a:lnTo>
                  <a:lnTo>
                    <a:pt x="4950460" y="3263900"/>
                  </a:lnTo>
                  <a:lnTo>
                    <a:pt x="4991100" y="3224529"/>
                  </a:lnTo>
                  <a:lnTo>
                    <a:pt x="5031740" y="3183890"/>
                  </a:lnTo>
                  <a:lnTo>
                    <a:pt x="5071110" y="3143250"/>
                  </a:lnTo>
                  <a:lnTo>
                    <a:pt x="5107940" y="3102610"/>
                  </a:lnTo>
                  <a:lnTo>
                    <a:pt x="5144770" y="3059429"/>
                  </a:lnTo>
                  <a:lnTo>
                    <a:pt x="5179060" y="3016250"/>
                  </a:lnTo>
                  <a:lnTo>
                    <a:pt x="5212080" y="2973070"/>
                  </a:lnTo>
                  <a:lnTo>
                    <a:pt x="5243830" y="2928620"/>
                  </a:lnTo>
                  <a:lnTo>
                    <a:pt x="5274310" y="2884170"/>
                  </a:lnTo>
                  <a:lnTo>
                    <a:pt x="5303520" y="2839720"/>
                  </a:lnTo>
                  <a:lnTo>
                    <a:pt x="5330190" y="2794000"/>
                  </a:lnTo>
                  <a:lnTo>
                    <a:pt x="5355590" y="2748279"/>
                  </a:lnTo>
                  <a:lnTo>
                    <a:pt x="5379720" y="2701290"/>
                  </a:lnTo>
                  <a:lnTo>
                    <a:pt x="5402580" y="2654300"/>
                  </a:lnTo>
                  <a:lnTo>
                    <a:pt x="5422900" y="2607310"/>
                  </a:lnTo>
                  <a:lnTo>
                    <a:pt x="5441950" y="2559050"/>
                  </a:lnTo>
                  <a:lnTo>
                    <a:pt x="5459730" y="2510790"/>
                  </a:lnTo>
                  <a:lnTo>
                    <a:pt x="5476240" y="2462529"/>
                  </a:lnTo>
                  <a:lnTo>
                    <a:pt x="5490210" y="2414270"/>
                  </a:lnTo>
                  <a:lnTo>
                    <a:pt x="5502910" y="2366010"/>
                  </a:lnTo>
                  <a:lnTo>
                    <a:pt x="5514340" y="2316479"/>
                  </a:lnTo>
                  <a:lnTo>
                    <a:pt x="5523230" y="2266950"/>
                  </a:lnTo>
                  <a:lnTo>
                    <a:pt x="5530850" y="2217420"/>
                  </a:lnTo>
                  <a:lnTo>
                    <a:pt x="5537200" y="2169160"/>
                  </a:lnTo>
                  <a:lnTo>
                    <a:pt x="5541010" y="2118360"/>
                  </a:lnTo>
                  <a:lnTo>
                    <a:pt x="5543550" y="2068829"/>
                  </a:lnTo>
                  <a:lnTo>
                    <a:pt x="5544820" y="2019300"/>
                  </a:lnTo>
                  <a:lnTo>
                    <a:pt x="5544820" y="1969770"/>
                  </a:lnTo>
                  <a:lnTo>
                    <a:pt x="5542280" y="1920239"/>
                  </a:lnTo>
                  <a:lnTo>
                    <a:pt x="5532120" y="1821179"/>
                  </a:lnTo>
                  <a:lnTo>
                    <a:pt x="5524500" y="1771650"/>
                  </a:lnTo>
                  <a:lnTo>
                    <a:pt x="5515610" y="1722120"/>
                  </a:lnTo>
                  <a:lnTo>
                    <a:pt x="5504180" y="1672589"/>
                  </a:lnTo>
                  <a:lnTo>
                    <a:pt x="5491480" y="1624329"/>
                  </a:lnTo>
                  <a:lnTo>
                    <a:pt x="5477510" y="1576070"/>
                  </a:lnTo>
                  <a:lnTo>
                    <a:pt x="5462270" y="1527810"/>
                  </a:lnTo>
                  <a:lnTo>
                    <a:pt x="5444490" y="1479550"/>
                  </a:lnTo>
                  <a:lnTo>
                    <a:pt x="5425440" y="1431289"/>
                  </a:lnTo>
                  <a:lnTo>
                    <a:pt x="5405120" y="1384300"/>
                  </a:lnTo>
                  <a:lnTo>
                    <a:pt x="5383530" y="1337310"/>
                  </a:lnTo>
                  <a:lnTo>
                    <a:pt x="5359400" y="1290320"/>
                  </a:lnTo>
                  <a:lnTo>
                    <a:pt x="5334000" y="1244600"/>
                  </a:lnTo>
                  <a:lnTo>
                    <a:pt x="5307330" y="1198879"/>
                  </a:lnTo>
                  <a:lnTo>
                    <a:pt x="5278120" y="1153160"/>
                  </a:lnTo>
                  <a:lnTo>
                    <a:pt x="5248910" y="1108710"/>
                  </a:lnTo>
                  <a:lnTo>
                    <a:pt x="5217160" y="1064260"/>
                  </a:lnTo>
                  <a:lnTo>
                    <a:pt x="5184140" y="1021079"/>
                  </a:lnTo>
                  <a:lnTo>
                    <a:pt x="5149850" y="977900"/>
                  </a:lnTo>
                  <a:lnTo>
                    <a:pt x="5076190" y="894079"/>
                  </a:lnTo>
                  <a:lnTo>
                    <a:pt x="5038090" y="853439"/>
                  </a:lnTo>
                  <a:lnTo>
                    <a:pt x="4997450" y="812800"/>
                  </a:lnTo>
                  <a:lnTo>
                    <a:pt x="4913630" y="734060"/>
                  </a:lnTo>
                  <a:lnTo>
                    <a:pt x="4869180" y="695960"/>
                  </a:lnTo>
                  <a:lnTo>
                    <a:pt x="4823460" y="659129"/>
                  </a:lnTo>
                  <a:lnTo>
                    <a:pt x="4729480" y="588010"/>
                  </a:lnTo>
                  <a:lnTo>
                    <a:pt x="4679950" y="552450"/>
                  </a:lnTo>
                  <a:lnTo>
                    <a:pt x="4630420" y="519429"/>
                  </a:lnTo>
                  <a:lnTo>
                    <a:pt x="4578350" y="486410"/>
                  </a:lnTo>
                  <a:lnTo>
                    <a:pt x="4526280" y="454660"/>
                  </a:lnTo>
                  <a:lnTo>
                    <a:pt x="4472940" y="422910"/>
                  </a:lnTo>
                  <a:lnTo>
                    <a:pt x="4418330" y="393700"/>
                  </a:lnTo>
                  <a:lnTo>
                    <a:pt x="4362450" y="364489"/>
                  </a:lnTo>
                  <a:lnTo>
                    <a:pt x="4306570" y="336550"/>
                  </a:lnTo>
                  <a:lnTo>
                    <a:pt x="4249420" y="309879"/>
                  </a:lnTo>
                  <a:lnTo>
                    <a:pt x="4191000" y="283210"/>
                  </a:lnTo>
                  <a:lnTo>
                    <a:pt x="4131310" y="257810"/>
                  </a:lnTo>
                  <a:lnTo>
                    <a:pt x="4071620" y="234950"/>
                  </a:lnTo>
                  <a:lnTo>
                    <a:pt x="4010660" y="212089"/>
                  </a:lnTo>
                  <a:lnTo>
                    <a:pt x="3949700" y="190500"/>
                  </a:lnTo>
                  <a:lnTo>
                    <a:pt x="3887470" y="170179"/>
                  </a:lnTo>
                  <a:lnTo>
                    <a:pt x="3823970" y="149860"/>
                  </a:lnTo>
                  <a:lnTo>
                    <a:pt x="3696970" y="114300"/>
                  </a:lnTo>
                  <a:lnTo>
                    <a:pt x="3632200" y="99060"/>
                  </a:lnTo>
                  <a:lnTo>
                    <a:pt x="3566160" y="83820"/>
                  </a:lnTo>
                  <a:lnTo>
                    <a:pt x="3501390" y="71120"/>
                  </a:lnTo>
                  <a:lnTo>
                    <a:pt x="3434079" y="58420"/>
                  </a:lnTo>
                  <a:lnTo>
                    <a:pt x="3368040" y="46990"/>
                  </a:lnTo>
                  <a:lnTo>
                    <a:pt x="3300729" y="36829"/>
                  </a:lnTo>
                  <a:lnTo>
                    <a:pt x="3233420" y="27940"/>
                  </a:lnTo>
                  <a:lnTo>
                    <a:pt x="3166110" y="20320"/>
                  </a:lnTo>
                  <a:lnTo>
                    <a:pt x="3030220" y="7620"/>
                  </a:lnTo>
                  <a:lnTo>
                    <a:pt x="2962910" y="3809"/>
                  </a:lnTo>
                  <a:lnTo>
                    <a:pt x="2894330" y="1270"/>
                  </a:lnTo>
                  <a:lnTo>
                    <a:pt x="282574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9429" y="260350"/>
              <a:ext cx="5544820" cy="4536440"/>
            </a:xfrm>
            <a:custGeom>
              <a:avLst/>
              <a:gdLst/>
              <a:ahLst/>
              <a:cxnLst/>
              <a:rect l="l" t="t" r="r" b="b"/>
              <a:pathLst>
                <a:path w="5544820" h="4536440">
                  <a:moveTo>
                    <a:pt x="1756409" y="3891279"/>
                  </a:moveTo>
                  <a:lnTo>
                    <a:pt x="1692909" y="3873500"/>
                  </a:lnTo>
                  <a:lnTo>
                    <a:pt x="1630680" y="3853179"/>
                  </a:lnTo>
                  <a:lnTo>
                    <a:pt x="1568449" y="3832860"/>
                  </a:lnTo>
                  <a:lnTo>
                    <a:pt x="1507490" y="3810000"/>
                  </a:lnTo>
                  <a:lnTo>
                    <a:pt x="1446530" y="3787140"/>
                  </a:lnTo>
                  <a:lnTo>
                    <a:pt x="1386840" y="3763010"/>
                  </a:lnTo>
                  <a:lnTo>
                    <a:pt x="1328420" y="3737610"/>
                  </a:lnTo>
                  <a:lnTo>
                    <a:pt x="1269999" y="3710940"/>
                  </a:lnTo>
                  <a:lnTo>
                    <a:pt x="1212849" y="3683000"/>
                  </a:lnTo>
                  <a:lnTo>
                    <a:pt x="1156970" y="3655060"/>
                  </a:lnTo>
                  <a:lnTo>
                    <a:pt x="1102359" y="3625850"/>
                  </a:lnTo>
                  <a:lnTo>
                    <a:pt x="1047749" y="3595370"/>
                  </a:lnTo>
                  <a:lnTo>
                    <a:pt x="995680" y="3563620"/>
                  </a:lnTo>
                  <a:lnTo>
                    <a:pt x="943609" y="3531870"/>
                  </a:lnTo>
                  <a:lnTo>
                    <a:pt x="892809" y="3497579"/>
                  </a:lnTo>
                  <a:lnTo>
                    <a:pt x="843280" y="3464560"/>
                  </a:lnTo>
                  <a:lnTo>
                    <a:pt x="793749" y="3429000"/>
                  </a:lnTo>
                  <a:lnTo>
                    <a:pt x="746759" y="3393440"/>
                  </a:lnTo>
                  <a:lnTo>
                    <a:pt x="701040" y="3356610"/>
                  </a:lnTo>
                  <a:lnTo>
                    <a:pt x="656590" y="3318510"/>
                  </a:lnTo>
                  <a:lnTo>
                    <a:pt x="612140" y="3280410"/>
                  </a:lnTo>
                  <a:lnTo>
                    <a:pt x="570230" y="3241040"/>
                  </a:lnTo>
                  <a:lnTo>
                    <a:pt x="529590" y="3201670"/>
                  </a:lnTo>
                  <a:lnTo>
                    <a:pt x="490219" y="3161029"/>
                  </a:lnTo>
                  <a:lnTo>
                    <a:pt x="452119" y="3119120"/>
                  </a:lnTo>
                  <a:lnTo>
                    <a:pt x="415290" y="3078479"/>
                  </a:lnTo>
                  <a:lnTo>
                    <a:pt x="379730" y="3035300"/>
                  </a:lnTo>
                  <a:lnTo>
                    <a:pt x="346709" y="2992120"/>
                  </a:lnTo>
                  <a:lnTo>
                    <a:pt x="313690" y="2948940"/>
                  </a:lnTo>
                  <a:lnTo>
                    <a:pt x="283209" y="2904490"/>
                  </a:lnTo>
                  <a:lnTo>
                    <a:pt x="253999" y="2858770"/>
                  </a:lnTo>
                  <a:lnTo>
                    <a:pt x="226059" y="2814320"/>
                  </a:lnTo>
                  <a:lnTo>
                    <a:pt x="199390" y="2767329"/>
                  </a:lnTo>
                  <a:lnTo>
                    <a:pt x="175259" y="2721610"/>
                  </a:lnTo>
                  <a:lnTo>
                    <a:pt x="152400" y="2674620"/>
                  </a:lnTo>
                  <a:lnTo>
                    <a:pt x="129539" y="2627629"/>
                  </a:lnTo>
                  <a:lnTo>
                    <a:pt x="110489" y="2580640"/>
                  </a:lnTo>
                  <a:lnTo>
                    <a:pt x="91439" y="2532379"/>
                  </a:lnTo>
                  <a:lnTo>
                    <a:pt x="74930" y="2484120"/>
                  </a:lnTo>
                  <a:lnTo>
                    <a:pt x="59689" y="2435860"/>
                  </a:lnTo>
                  <a:lnTo>
                    <a:pt x="46989" y="2386329"/>
                  </a:lnTo>
                  <a:lnTo>
                    <a:pt x="35559" y="2336800"/>
                  </a:lnTo>
                  <a:lnTo>
                    <a:pt x="25400" y="2288540"/>
                  </a:lnTo>
                  <a:lnTo>
                    <a:pt x="16509" y="2239010"/>
                  </a:lnTo>
                  <a:lnTo>
                    <a:pt x="10159" y="2189479"/>
                  </a:lnTo>
                  <a:lnTo>
                    <a:pt x="5080" y="2139950"/>
                  </a:lnTo>
                  <a:lnTo>
                    <a:pt x="1269" y="2090420"/>
                  </a:lnTo>
                  <a:lnTo>
                    <a:pt x="0" y="2040889"/>
                  </a:lnTo>
                  <a:lnTo>
                    <a:pt x="0" y="1991360"/>
                  </a:lnTo>
                  <a:lnTo>
                    <a:pt x="1269" y="1941829"/>
                  </a:lnTo>
                  <a:lnTo>
                    <a:pt x="5080" y="1892300"/>
                  </a:lnTo>
                  <a:lnTo>
                    <a:pt x="10159" y="1841500"/>
                  </a:lnTo>
                  <a:lnTo>
                    <a:pt x="16509" y="1793239"/>
                  </a:lnTo>
                  <a:lnTo>
                    <a:pt x="25400" y="1743710"/>
                  </a:lnTo>
                  <a:lnTo>
                    <a:pt x="35559" y="1694179"/>
                  </a:lnTo>
                  <a:lnTo>
                    <a:pt x="46989" y="1644650"/>
                  </a:lnTo>
                  <a:lnTo>
                    <a:pt x="60959" y="1596389"/>
                  </a:lnTo>
                  <a:lnTo>
                    <a:pt x="74930" y="1548129"/>
                  </a:lnTo>
                  <a:lnTo>
                    <a:pt x="91439" y="1499870"/>
                  </a:lnTo>
                  <a:lnTo>
                    <a:pt x="110489" y="1451610"/>
                  </a:lnTo>
                  <a:lnTo>
                    <a:pt x="129539" y="1404620"/>
                  </a:lnTo>
                  <a:lnTo>
                    <a:pt x="152400" y="1357629"/>
                  </a:lnTo>
                  <a:lnTo>
                    <a:pt x="175259" y="1310639"/>
                  </a:lnTo>
                  <a:lnTo>
                    <a:pt x="199390" y="1263650"/>
                  </a:lnTo>
                  <a:lnTo>
                    <a:pt x="226059" y="1217929"/>
                  </a:lnTo>
                  <a:lnTo>
                    <a:pt x="253999" y="1172210"/>
                  </a:lnTo>
                  <a:lnTo>
                    <a:pt x="283209" y="1127760"/>
                  </a:lnTo>
                  <a:lnTo>
                    <a:pt x="313690" y="1083310"/>
                  </a:lnTo>
                  <a:lnTo>
                    <a:pt x="346709" y="1040129"/>
                  </a:lnTo>
                  <a:lnTo>
                    <a:pt x="379730" y="996950"/>
                  </a:lnTo>
                  <a:lnTo>
                    <a:pt x="415290" y="953770"/>
                  </a:lnTo>
                  <a:lnTo>
                    <a:pt x="452119" y="911860"/>
                  </a:lnTo>
                  <a:lnTo>
                    <a:pt x="490219" y="871220"/>
                  </a:lnTo>
                  <a:lnTo>
                    <a:pt x="529590" y="830579"/>
                  </a:lnTo>
                  <a:lnTo>
                    <a:pt x="570230" y="789939"/>
                  </a:lnTo>
                  <a:lnTo>
                    <a:pt x="612140" y="751839"/>
                  </a:lnTo>
                  <a:lnTo>
                    <a:pt x="656590" y="712470"/>
                  </a:lnTo>
                  <a:lnTo>
                    <a:pt x="701040" y="675639"/>
                  </a:lnTo>
                  <a:lnTo>
                    <a:pt x="746759" y="638810"/>
                  </a:lnTo>
                  <a:lnTo>
                    <a:pt x="793749" y="601979"/>
                  </a:lnTo>
                  <a:lnTo>
                    <a:pt x="843280" y="567689"/>
                  </a:lnTo>
                  <a:lnTo>
                    <a:pt x="892809" y="533400"/>
                  </a:lnTo>
                  <a:lnTo>
                    <a:pt x="943609" y="500379"/>
                  </a:lnTo>
                  <a:lnTo>
                    <a:pt x="995680" y="467360"/>
                  </a:lnTo>
                  <a:lnTo>
                    <a:pt x="1049020" y="436879"/>
                  </a:lnTo>
                  <a:lnTo>
                    <a:pt x="1102359" y="406400"/>
                  </a:lnTo>
                  <a:lnTo>
                    <a:pt x="1158240" y="377189"/>
                  </a:lnTo>
                  <a:lnTo>
                    <a:pt x="1212849" y="347979"/>
                  </a:lnTo>
                  <a:lnTo>
                    <a:pt x="1271270" y="321310"/>
                  </a:lnTo>
                  <a:lnTo>
                    <a:pt x="1328420" y="294639"/>
                  </a:lnTo>
                  <a:lnTo>
                    <a:pt x="1386840" y="269239"/>
                  </a:lnTo>
                  <a:lnTo>
                    <a:pt x="1446530" y="245110"/>
                  </a:lnTo>
                  <a:lnTo>
                    <a:pt x="1507490" y="222250"/>
                  </a:lnTo>
                  <a:lnTo>
                    <a:pt x="1568449" y="199389"/>
                  </a:lnTo>
                  <a:lnTo>
                    <a:pt x="1630680" y="179070"/>
                  </a:lnTo>
                  <a:lnTo>
                    <a:pt x="1692909" y="158750"/>
                  </a:lnTo>
                  <a:lnTo>
                    <a:pt x="1756409" y="139700"/>
                  </a:lnTo>
                  <a:lnTo>
                    <a:pt x="1819909" y="121920"/>
                  </a:lnTo>
                  <a:lnTo>
                    <a:pt x="1884680" y="105410"/>
                  </a:lnTo>
                  <a:lnTo>
                    <a:pt x="1949449" y="90170"/>
                  </a:lnTo>
                  <a:lnTo>
                    <a:pt x="2015490" y="76200"/>
                  </a:lnTo>
                  <a:lnTo>
                    <a:pt x="2081530" y="63500"/>
                  </a:lnTo>
                  <a:lnTo>
                    <a:pt x="2147570" y="50800"/>
                  </a:lnTo>
                  <a:lnTo>
                    <a:pt x="2214880" y="40640"/>
                  </a:lnTo>
                  <a:lnTo>
                    <a:pt x="2280920" y="31750"/>
                  </a:lnTo>
                  <a:lnTo>
                    <a:pt x="2349499" y="22859"/>
                  </a:lnTo>
                  <a:lnTo>
                    <a:pt x="2416810" y="16509"/>
                  </a:lnTo>
                  <a:lnTo>
                    <a:pt x="2484120" y="10159"/>
                  </a:lnTo>
                  <a:lnTo>
                    <a:pt x="2552699" y="6350"/>
                  </a:lnTo>
                  <a:lnTo>
                    <a:pt x="2621280" y="2540"/>
                  </a:lnTo>
                  <a:lnTo>
                    <a:pt x="2689860" y="1270"/>
                  </a:lnTo>
                  <a:lnTo>
                    <a:pt x="2757170" y="0"/>
                  </a:lnTo>
                  <a:lnTo>
                    <a:pt x="2825749" y="0"/>
                  </a:lnTo>
                  <a:lnTo>
                    <a:pt x="2894330" y="1270"/>
                  </a:lnTo>
                  <a:lnTo>
                    <a:pt x="2962910" y="3809"/>
                  </a:lnTo>
                  <a:lnTo>
                    <a:pt x="3030220" y="7620"/>
                  </a:lnTo>
                  <a:lnTo>
                    <a:pt x="3098799" y="13970"/>
                  </a:lnTo>
                  <a:lnTo>
                    <a:pt x="3166110" y="20320"/>
                  </a:lnTo>
                  <a:lnTo>
                    <a:pt x="3233420" y="27940"/>
                  </a:lnTo>
                  <a:lnTo>
                    <a:pt x="3300729" y="36829"/>
                  </a:lnTo>
                  <a:lnTo>
                    <a:pt x="3368040" y="46990"/>
                  </a:lnTo>
                  <a:lnTo>
                    <a:pt x="3434079" y="58420"/>
                  </a:lnTo>
                  <a:lnTo>
                    <a:pt x="3501390" y="71120"/>
                  </a:lnTo>
                  <a:lnTo>
                    <a:pt x="3566160" y="83820"/>
                  </a:lnTo>
                  <a:lnTo>
                    <a:pt x="3632200" y="99060"/>
                  </a:lnTo>
                  <a:lnTo>
                    <a:pt x="3696970" y="114300"/>
                  </a:lnTo>
                  <a:lnTo>
                    <a:pt x="3760470" y="132079"/>
                  </a:lnTo>
                  <a:lnTo>
                    <a:pt x="3823970" y="149860"/>
                  </a:lnTo>
                  <a:lnTo>
                    <a:pt x="3887470" y="170179"/>
                  </a:lnTo>
                  <a:lnTo>
                    <a:pt x="3949700" y="190500"/>
                  </a:lnTo>
                  <a:lnTo>
                    <a:pt x="4010660" y="212089"/>
                  </a:lnTo>
                  <a:lnTo>
                    <a:pt x="4071620" y="234950"/>
                  </a:lnTo>
                  <a:lnTo>
                    <a:pt x="4131310" y="257810"/>
                  </a:lnTo>
                  <a:lnTo>
                    <a:pt x="4191000" y="283210"/>
                  </a:lnTo>
                  <a:lnTo>
                    <a:pt x="4249420" y="309879"/>
                  </a:lnTo>
                  <a:lnTo>
                    <a:pt x="4306570" y="336550"/>
                  </a:lnTo>
                  <a:lnTo>
                    <a:pt x="4362450" y="364489"/>
                  </a:lnTo>
                  <a:lnTo>
                    <a:pt x="4418330" y="393700"/>
                  </a:lnTo>
                  <a:lnTo>
                    <a:pt x="4472940" y="422910"/>
                  </a:lnTo>
                  <a:lnTo>
                    <a:pt x="4526280" y="454660"/>
                  </a:lnTo>
                  <a:lnTo>
                    <a:pt x="4578350" y="486410"/>
                  </a:lnTo>
                  <a:lnTo>
                    <a:pt x="4630420" y="519429"/>
                  </a:lnTo>
                  <a:lnTo>
                    <a:pt x="4679950" y="552450"/>
                  </a:lnTo>
                  <a:lnTo>
                    <a:pt x="4729480" y="588010"/>
                  </a:lnTo>
                  <a:lnTo>
                    <a:pt x="4776470" y="623570"/>
                  </a:lnTo>
                  <a:lnTo>
                    <a:pt x="4823460" y="659129"/>
                  </a:lnTo>
                  <a:lnTo>
                    <a:pt x="4869180" y="695960"/>
                  </a:lnTo>
                  <a:lnTo>
                    <a:pt x="4913630" y="734060"/>
                  </a:lnTo>
                  <a:lnTo>
                    <a:pt x="4955540" y="773429"/>
                  </a:lnTo>
                  <a:lnTo>
                    <a:pt x="4997450" y="812800"/>
                  </a:lnTo>
                  <a:lnTo>
                    <a:pt x="5038090" y="853439"/>
                  </a:lnTo>
                  <a:lnTo>
                    <a:pt x="5076190" y="894079"/>
                  </a:lnTo>
                  <a:lnTo>
                    <a:pt x="5113020" y="935989"/>
                  </a:lnTo>
                  <a:lnTo>
                    <a:pt x="5149850" y="977900"/>
                  </a:lnTo>
                  <a:lnTo>
                    <a:pt x="5184140" y="1021079"/>
                  </a:lnTo>
                  <a:lnTo>
                    <a:pt x="5217160" y="1064260"/>
                  </a:lnTo>
                  <a:lnTo>
                    <a:pt x="5248910" y="1108710"/>
                  </a:lnTo>
                  <a:lnTo>
                    <a:pt x="5278120" y="1153160"/>
                  </a:lnTo>
                  <a:lnTo>
                    <a:pt x="5307330" y="1198879"/>
                  </a:lnTo>
                  <a:lnTo>
                    <a:pt x="5334000" y="1244600"/>
                  </a:lnTo>
                  <a:lnTo>
                    <a:pt x="5359400" y="1290320"/>
                  </a:lnTo>
                  <a:lnTo>
                    <a:pt x="5383530" y="1337310"/>
                  </a:lnTo>
                  <a:lnTo>
                    <a:pt x="5405120" y="1384300"/>
                  </a:lnTo>
                  <a:lnTo>
                    <a:pt x="5425440" y="1431289"/>
                  </a:lnTo>
                  <a:lnTo>
                    <a:pt x="5444490" y="1479550"/>
                  </a:lnTo>
                  <a:lnTo>
                    <a:pt x="5462270" y="1527810"/>
                  </a:lnTo>
                  <a:lnTo>
                    <a:pt x="5477510" y="1576070"/>
                  </a:lnTo>
                  <a:lnTo>
                    <a:pt x="5491480" y="1624329"/>
                  </a:lnTo>
                  <a:lnTo>
                    <a:pt x="5504180" y="1672589"/>
                  </a:lnTo>
                  <a:lnTo>
                    <a:pt x="5515610" y="1722120"/>
                  </a:lnTo>
                  <a:lnTo>
                    <a:pt x="5524500" y="1771650"/>
                  </a:lnTo>
                  <a:lnTo>
                    <a:pt x="5532120" y="1821179"/>
                  </a:lnTo>
                  <a:lnTo>
                    <a:pt x="5537200" y="1870710"/>
                  </a:lnTo>
                  <a:lnTo>
                    <a:pt x="5542280" y="1920239"/>
                  </a:lnTo>
                  <a:lnTo>
                    <a:pt x="5544820" y="1969770"/>
                  </a:lnTo>
                  <a:lnTo>
                    <a:pt x="5544820" y="2019300"/>
                  </a:lnTo>
                  <a:lnTo>
                    <a:pt x="5543550" y="2068829"/>
                  </a:lnTo>
                  <a:lnTo>
                    <a:pt x="5541010" y="2118360"/>
                  </a:lnTo>
                  <a:lnTo>
                    <a:pt x="5537200" y="2169160"/>
                  </a:lnTo>
                  <a:lnTo>
                    <a:pt x="5530850" y="2217420"/>
                  </a:lnTo>
                  <a:lnTo>
                    <a:pt x="5523230" y="2266950"/>
                  </a:lnTo>
                  <a:lnTo>
                    <a:pt x="5514340" y="2316479"/>
                  </a:lnTo>
                  <a:lnTo>
                    <a:pt x="5502910" y="2366010"/>
                  </a:lnTo>
                  <a:lnTo>
                    <a:pt x="5490210" y="2414270"/>
                  </a:lnTo>
                  <a:lnTo>
                    <a:pt x="5476240" y="2462529"/>
                  </a:lnTo>
                  <a:lnTo>
                    <a:pt x="5459730" y="2510790"/>
                  </a:lnTo>
                  <a:lnTo>
                    <a:pt x="5441950" y="2559050"/>
                  </a:lnTo>
                  <a:lnTo>
                    <a:pt x="5422900" y="2607310"/>
                  </a:lnTo>
                  <a:lnTo>
                    <a:pt x="5402580" y="2654300"/>
                  </a:lnTo>
                  <a:lnTo>
                    <a:pt x="5379720" y="2701290"/>
                  </a:lnTo>
                  <a:lnTo>
                    <a:pt x="5355590" y="2748279"/>
                  </a:lnTo>
                  <a:lnTo>
                    <a:pt x="5330190" y="2794000"/>
                  </a:lnTo>
                  <a:lnTo>
                    <a:pt x="5303520" y="2839720"/>
                  </a:lnTo>
                  <a:lnTo>
                    <a:pt x="5274310" y="2884170"/>
                  </a:lnTo>
                  <a:lnTo>
                    <a:pt x="5243830" y="2928620"/>
                  </a:lnTo>
                  <a:lnTo>
                    <a:pt x="5212080" y="2973070"/>
                  </a:lnTo>
                  <a:lnTo>
                    <a:pt x="5179060" y="3016250"/>
                  </a:lnTo>
                  <a:lnTo>
                    <a:pt x="5144770" y="3059429"/>
                  </a:lnTo>
                  <a:lnTo>
                    <a:pt x="5107940" y="3102610"/>
                  </a:lnTo>
                  <a:lnTo>
                    <a:pt x="5071110" y="3143250"/>
                  </a:lnTo>
                  <a:lnTo>
                    <a:pt x="5031740" y="3183890"/>
                  </a:lnTo>
                  <a:lnTo>
                    <a:pt x="4991100" y="3224529"/>
                  </a:lnTo>
                  <a:lnTo>
                    <a:pt x="4950460" y="3263900"/>
                  </a:lnTo>
                  <a:lnTo>
                    <a:pt x="4907280" y="3302000"/>
                  </a:lnTo>
                  <a:lnTo>
                    <a:pt x="4862830" y="3340100"/>
                  </a:lnTo>
                  <a:lnTo>
                    <a:pt x="4817110" y="3376929"/>
                  </a:lnTo>
                  <a:lnTo>
                    <a:pt x="4770120" y="3413760"/>
                  </a:lnTo>
                  <a:lnTo>
                    <a:pt x="4723130" y="3449320"/>
                  </a:lnTo>
                  <a:lnTo>
                    <a:pt x="4673600" y="3483610"/>
                  </a:lnTo>
                  <a:lnTo>
                    <a:pt x="4622800" y="3517900"/>
                  </a:lnTo>
                  <a:lnTo>
                    <a:pt x="4572000" y="3549650"/>
                  </a:lnTo>
                  <a:lnTo>
                    <a:pt x="4518660" y="3581400"/>
                  </a:lnTo>
                  <a:lnTo>
                    <a:pt x="4465320" y="3613150"/>
                  </a:lnTo>
                  <a:lnTo>
                    <a:pt x="4410710" y="3642360"/>
                  </a:lnTo>
                  <a:lnTo>
                    <a:pt x="4354830" y="3671570"/>
                  </a:lnTo>
                  <a:lnTo>
                    <a:pt x="4298950" y="3699510"/>
                  </a:lnTo>
                  <a:lnTo>
                    <a:pt x="4240530" y="3726179"/>
                  </a:lnTo>
                  <a:lnTo>
                    <a:pt x="4182110" y="3751579"/>
                  </a:lnTo>
                  <a:lnTo>
                    <a:pt x="4123690" y="3776979"/>
                  </a:lnTo>
                  <a:lnTo>
                    <a:pt x="4062729" y="3799840"/>
                  </a:lnTo>
                  <a:lnTo>
                    <a:pt x="4001770" y="3822700"/>
                  </a:lnTo>
                  <a:lnTo>
                    <a:pt x="3940810" y="3844290"/>
                  </a:lnTo>
                  <a:lnTo>
                    <a:pt x="3878579" y="3864610"/>
                  </a:lnTo>
                  <a:lnTo>
                    <a:pt x="3815079" y="3884929"/>
                  </a:lnTo>
                  <a:lnTo>
                    <a:pt x="3751579" y="3902710"/>
                  </a:lnTo>
                  <a:lnTo>
                    <a:pt x="3686810" y="3919220"/>
                  </a:lnTo>
                  <a:lnTo>
                    <a:pt x="3622040" y="3934460"/>
                  </a:lnTo>
                  <a:lnTo>
                    <a:pt x="3557270" y="3949700"/>
                  </a:lnTo>
                  <a:lnTo>
                    <a:pt x="3491229" y="3963670"/>
                  </a:lnTo>
                  <a:lnTo>
                    <a:pt x="3425190" y="3975100"/>
                  </a:lnTo>
                  <a:lnTo>
                    <a:pt x="3359150" y="3986529"/>
                  </a:lnTo>
                  <a:lnTo>
                    <a:pt x="3291840" y="3996690"/>
                  </a:lnTo>
                  <a:lnTo>
                    <a:pt x="3224530" y="4005579"/>
                  </a:lnTo>
                  <a:lnTo>
                    <a:pt x="3157220" y="4013200"/>
                  </a:lnTo>
                  <a:lnTo>
                    <a:pt x="3088640" y="4019550"/>
                  </a:lnTo>
                  <a:lnTo>
                    <a:pt x="3021330" y="4024629"/>
                  </a:lnTo>
                  <a:lnTo>
                    <a:pt x="2952749" y="4028440"/>
                  </a:lnTo>
                  <a:lnTo>
                    <a:pt x="2884170" y="4030979"/>
                  </a:lnTo>
                  <a:lnTo>
                    <a:pt x="2816860" y="4032250"/>
                  </a:lnTo>
                  <a:lnTo>
                    <a:pt x="2748280" y="4032250"/>
                  </a:lnTo>
                  <a:lnTo>
                    <a:pt x="2679699" y="4030979"/>
                  </a:lnTo>
                  <a:lnTo>
                    <a:pt x="2611120" y="4028440"/>
                  </a:lnTo>
                  <a:lnTo>
                    <a:pt x="2543810" y="4025900"/>
                  </a:lnTo>
                  <a:lnTo>
                    <a:pt x="2475230" y="4020820"/>
                  </a:lnTo>
                  <a:lnTo>
                    <a:pt x="1616709" y="4536440"/>
                  </a:lnTo>
                  <a:lnTo>
                    <a:pt x="1756409" y="3891279"/>
                  </a:lnTo>
                  <a:close/>
                </a:path>
                <a:path w="5544820" h="4536440">
                  <a:moveTo>
                    <a:pt x="0" y="0"/>
                  </a:moveTo>
                  <a:lnTo>
                    <a:pt x="0" y="0"/>
                  </a:lnTo>
                </a:path>
                <a:path w="5544820" h="4536440">
                  <a:moveTo>
                    <a:pt x="5544820" y="4032250"/>
                  </a:moveTo>
                  <a:lnTo>
                    <a:pt x="5544820" y="403225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7320" y="982979"/>
            <a:ext cx="353441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50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2400" b="1" i="1" spc="105" dirty="0">
                <a:solidFill>
                  <a:srgbClr val="001F5F"/>
                </a:solidFill>
                <a:latin typeface="Arial"/>
                <a:cs typeface="Arial"/>
              </a:rPr>
              <a:t>ί</a:t>
            </a:r>
            <a:r>
              <a:rPr sz="2400" b="1" i="1" spc="-80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b="1" i="1" spc="-195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b="1" i="1" spc="-14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b="1" i="1" spc="-350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b="1" i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40" dirty="0">
                <a:solidFill>
                  <a:srgbClr val="001F5F"/>
                </a:solidFill>
                <a:latin typeface="Arial"/>
                <a:cs typeface="Arial"/>
              </a:rPr>
              <a:t>Φ</a:t>
            </a:r>
            <a:r>
              <a:rPr sz="2400" b="1" i="1" spc="10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b="1" i="1" spc="60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2400" b="1" i="1" spc="-120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b="1" i="1" spc="60" dirty="0">
                <a:solidFill>
                  <a:srgbClr val="001F5F"/>
                </a:solidFill>
                <a:latin typeface="Arial"/>
                <a:cs typeface="Arial"/>
              </a:rPr>
              <a:t>λλ</a:t>
            </a:r>
            <a:r>
              <a:rPr sz="2400" b="1" i="1" spc="-18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b="1" i="1" spc="-80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b="1" i="1" spc="10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b="1" i="1" spc="-340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b="1" i="1" spc="-14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b="1" i="1" spc="-31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2400" b="1" i="1" spc="-355" dirty="0">
                <a:solidFill>
                  <a:srgbClr val="001F5F"/>
                </a:solidFill>
                <a:latin typeface="Arial"/>
                <a:cs typeface="Arial"/>
              </a:rPr>
              <a:t>ύ</a:t>
            </a:r>
            <a:r>
              <a:rPr sz="2400" b="1" i="1" spc="-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45" dirty="0">
                <a:solidFill>
                  <a:srgbClr val="001F5F"/>
                </a:solidFill>
                <a:latin typeface="Arial"/>
                <a:cs typeface="Arial"/>
              </a:rPr>
              <a:t>:  </a:t>
            </a:r>
            <a:r>
              <a:rPr sz="2400" i="1" spc="-229" dirty="0">
                <a:solidFill>
                  <a:srgbClr val="001F5F"/>
                </a:solidFill>
                <a:latin typeface="Arial"/>
                <a:cs typeface="Arial"/>
              </a:rPr>
              <a:t>έ</a:t>
            </a:r>
            <a:r>
              <a:rPr sz="2400" i="1" spc="-21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i="1" spc="-32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25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2400" i="1" spc="-30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2400" i="1" spc="-25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39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-260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2400" i="1" spc="-21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i="1" spc="-31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2400" i="1" spc="-24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ά</a:t>
            </a:r>
            <a:r>
              <a:rPr sz="2400" i="1" spc="-39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-100" dirty="0">
                <a:solidFill>
                  <a:srgbClr val="001F5F"/>
                </a:solidFill>
                <a:latin typeface="Arial"/>
                <a:cs typeface="Arial"/>
              </a:rPr>
              <a:t>τα</a:t>
            </a:r>
            <a:r>
              <a:rPr sz="2400" i="1" spc="-34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10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395" dirty="0">
                <a:solidFill>
                  <a:srgbClr val="001F5F"/>
                </a:solidFill>
                <a:latin typeface="Arial"/>
                <a:cs typeface="Arial"/>
              </a:rPr>
              <a:t>ώ</a:t>
            </a:r>
            <a:r>
              <a:rPr sz="2400" i="1" spc="-105" dirty="0">
                <a:solidFill>
                  <a:srgbClr val="001F5F"/>
                </a:solidFill>
                <a:latin typeface="Arial"/>
                <a:cs typeface="Arial"/>
              </a:rPr>
              <a:t>ν  </a:t>
            </a:r>
            <a:r>
              <a:rPr sz="2400" i="1" spc="-210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i="1" spc="-170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405" dirty="0">
                <a:solidFill>
                  <a:srgbClr val="001F5F"/>
                </a:solidFill>
                <a:latin typeface="Arial"/>
                <a:cs typeface="Arial"/>
              </a:rPr>
              <a:t>ώ</a:t>
            </a:r>
            <a:r>
              <a:rPr sz="2400" i="1" spc="-31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2400" i="1" spc="-254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360" dirty="0">
                <a:solidFill>
                  <a:srgbClr val="001F5F"/>
                </a:solidFill>
                <a:latin typeface="Arial"/>
                <a:cs typeface="Arial"/>
              </a:rPr>
              <a:t>ς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27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8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i="1" spc="-240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i="1" spc="-305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40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i="1" spc="-170" dirty="0">
                <a:solidFill>
                  <a:srgbClr val="001F5F"/>
                </a:solidFill>
                <a:latin typeface="Arial"/>
                <a:cs typeface="Arial"/>
              </a:rPr>
              <a:t>κή</a:t>
            </a:r>
            <a:r>
              <a:rPr sz="2400" i="1" spc="-360" dirty="0">
                <a:solidFill>
                  <a:srgbClr val="001F5F"/>
                </a:solidFill>
                <a:latin typeface="Arial"/>
                <a:cs typeface="Arial"/>
              </a:rPr>
              <a:t>ς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210" dirty="0">
                <a:solidFill>
                  <a:srgbClr val="001F5F"/>
                </a:solidFill>
                <a:latin typeface="Arial"/>
                <a:cs typeface="Arial"/>
              </a:rPr>
              <a:t>στη</a:t>
            </a:r>
            <a:r>
              <a:rPr sz="2400" i="1" spc="-105" dirty="0">
                <a:solidFill>
                  <a:srgbClr val="001F5F"/>
                </a:solidFill>
                <a:latin typeface="Arial"/>
                <a:cs typeface="Arial"/>
              </a:rPr>
              <a:t>ν  </a:t>
            </a:r>
            <a:r>
              <a:rPr sz="2400" i="1" spc="-229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i="1" spc="10" dirty="0">
                <a:solidFill>
                  <a:srgbClr val="001F5F"/>
                </a:solidFill>
                <a:latin typeface="Arial"/>
                <a:cs typeface="Arial"/>
              </a:rPr>
              <a:t>λλ</a:t>
            </a:r>
            <a:r>
              <a:rPr sz="2400" i="1" spc="-254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3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i="1" spc="-160" dirty="0">
                <a:solidFill>
                  <a:srgbClr val="001F5F"/>
                </a:solidFill>
                <a:latin typeface="Arial"/>
                <a:cs typeface="Arial"/>
              </a:rPr>
              <a:t>κ</a:t>
            </a:r>
            <a:r>
              <a:rPr sz="2400" i="1" spc="-170" dirty="0">
                <a:solidFill>
                  <a:srgbClr val="001F5F"/>
                </a:solidFill>
                <a:latin typeface="Arial"/>
                <a:cs typeface="Arial"/>
              </a:rPr>
              <a:t>ή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229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i="1" spc="-32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ά</a:t>
            </a:r>
            <a:r>
              <a:rPr sz="2400" i="1" spc="-200" dirty="0">
                <a:solidFill>
                  <a:srgbClr val="001F5F"/>
                </a:solidFill>
                <a:latin typeface="Arial"/>
                <a:cs typeface="Arial"/>
              </a:rPr>
              <a:t>στα</a:t>
            </a:r>
            <a:r>
              <a:rPr sz="2400" i="1" spc="-39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-25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1F5F"/>
                </a:solidFill>
                <a:latin typeface="Arial"/>
                <a:cs typeface="Arial"/>
              </a:rPr>
              <a:t>&amp;  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35" dirty="0">
                <a:solidFill>
                  <a:srgbClr val="001F5F"/>
                </a:solidFill>
                <a:latin typeface="Arial"/>
                <a:cs typeface="Arial"/>
              </a:rPr>
              <a:t>τί</a:t>
            </a:r>
            <a:r>
              <a:rPr sz="2400" i="1" spc="-345" dirty="0">
                <a:solidFill>
                  <a:srgbClr val="001F5F"/>
                </a:solidFill>
                <a:latin typeface="Arial"/>
                <a:cs typeface="Arial"/>
              </a:rPr>
              <a:t>δ</a:t>
            </a:r>
            <a:r>
              <a:rPr sz="2400" i="1" spc="-35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34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395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2400" i="1" spc="2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2400" i="1" spc="-254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34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2400" i="1" spc="-335" dirty="0">
                <a:solidFill>
                  <a:srgbClr val="001F5F"/>
                </a:solidFill>
                <a:latin typeface="Arial"/>
                <a:cs typeface="Arial"/>
              </a:rPr>
              <a:t>θ</a:t>
            </a:r>
            <a:r>
              <a:rPr sz="2400" i="1" spc="-405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2400" i="1" spc="-21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150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40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i="1" spc="-130" dirty="0">
                <a:solidFill>
                  <a:srgbClr val="001F5F"/>
                </a:solidFill>
                <a:latin typeface="Arial"/>
                <a:cs typeface="Arial"/>
              </a:rPr>
              <a:t>κή  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31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2400" i="1" spc="-200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2400" i="1" spc="-170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2400" i="1" spc="-254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2400" i="1" spc="2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2400" i="1" spc="-23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31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114" dirty="0">
                <a:solidFill>
                  <a:srgbClr val="001F5F"/>
                </a:solidFill>
                <a:latin typeface="Arial"/>
                <a:cs typeface="Arial"/>
              </a:rPr>
              <a:t>χ</a:t>
            </a:r>
            <a:r>
              <a:rPr sz="2400" i="1" spc="40" dirty="0">
                <a:solidFill>
                  <a:srgbClr val="001F5F"/>
                </a:solidFill>
                <a:latin typeface="Arial"/>
                <a:cs typeface="Arial"/>
              </a:rPr>
              <a:t>ί</a:t>
            </a:r>
            <a:r>
              <a:rPr sz="2400" i="1" spc="-229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24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55" dirty="0">
                <a:solidFill>
                  <a:srgbClr val="001F5F"/>
                </a:solidFill>
                <a:latin typeface="Arial"/>
                <a:cs typeface="Arial"/>
              </a:rPr>
              <a:t>κα</a:t>
            </a:r>
            <a:r>
              <a:rPr sz="2400" i="1" spc="40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2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2400" i="1" spc="-254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2400" i="1" spc="-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2400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2400" i="1" spc="10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2400" i="1" spc="-320" dirty="0">
                <a:solidFill>
                  <a:srgbClr val="001F5F"/>
                </a:solidFill>
                <a:latin typeface="Arial"/>
                <a:cs typeface="Arial"/>
              </a:rPr>
              <a:t>ρ</a:t>
            </a:r>
            <a:r>
              <a:rPr sz="2400" i="1" spc="-170" dirty="0">
                <a:solidFill>
                  <a:srgbClr val="001F5F"/>
                </a:solidFill>
                <a:latin typeface="Arial"/>
                <a:cs typeface="Arial"/>
              </a:rPr>
              <a:t>ή  </a:t>
            </a:r>
            <a:r>
              <a:rPr sz="2400" i="1" spc="-135" dirty="0">
                <a:solidFill>
                  <a:srgbClr val="001F5F"/>
                </a:solidFill>
                <a:latin typeface="Arial"/>
                <a:cs typeface="Arial"/>
              </a:rPr>
              <a:t>Συμμαχία.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19" y="1230629"/>
            <a:ext cx="287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0" dirty="0">
                <a:solidFill>
                  <a:srgbClr val="101010"/>
                </a:solidFill>
                <a:latin typeface="Trebuchet MS"/>
                <a:cs typeface="Trebuchet MS"/>
              </a:rPr>
              <a:t>Τι</a:t>
            </a:r>
            <a:r>
              <a:rPr sz="1800" b="1" spc="4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solidFill>
                  <a:srgbClr val="101010"/>
                </a:solidFill>
                <a:latin typeface="Trebuchet MS"/>
                <a:cs typeface="Trebuchet MS"/>
              </a:rPr>
              <a:t>είναι</a:t>
            </a:r>
            <a:r>
              <a:rPr sz="1800" b="1" spc="4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101010"/>
                </a:solidFill>
                <a:latin typeface="Trebuchet MS"/>
                <a:cs typeface="Trebuchet MS"/>
              </a:rPr>
              <a:t>Φιλελληνισμός;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29" y="4221479"/>
            <a:ext cx="1918970" cy="24142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908050"/>
            <a:ext cx="4248150" cy="5949950"/>
          </a:xfrm>
          <a:custGeom>
            <a:avLst/>
            <a:gdLst/>
            <a:ahLst/>
            <a:cxnLst/>
            <a:rect l="l" t="t" r="r" b="b"/>
            <a:pathLst>
              <a:path w="4248150" h="5949950">
                <a:moveTo>
                  <a:pt x="0" y="5949950"/>
                </a:moveTo>
                <a:lnTo>
                  <a:pt x="0" y="0"/>
                </a:lnTo>
                <a:lnTo>
                  <a:pt x="4248150" y="0"/>
                </a:lnTo>
                <a:lnTo>
                  <a:pt x="4248150" y="5949950"/>
                </a:lnTo>
              </a:path>
            </a:pathLst>
          </a:custGeom>
          <a:ln w="9344">
            <a:solidFill>
              <a:srgbClr val="E36B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720" y="1207326"/>
            <a:ext cx="4050665" cy="5794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 marR="6985" indent="1027430" algn="r">
              <a:lnSpc>
                <a:spcPts val="2160"/>
              </a:lnSpc>
              <a:spcBef>
                <a:spcPts val="235"/>
              </a:spcBef>
            </a:pPr>
            <a:r>
              <a:rPr sz="1850" i="1" spc="-229" dirty="0">
                <a:latin typeface="Arial"/>
                <a:cs typeface="Arial"/>
              </a:rPr>
              <a:t>«</a:t>
            </a:r>
            <a:r>
              <a:rPr sz="1850" i="1" spc="-360" dirty="0">
                <a:latin typeface="Arial"/>
                <a:cs typeface="Arial"/>
              </a:rPr>
              <a:t> </a:t>
            </a:r>
            <a:r>
              <a:rPr sz="1850" b="1" i="1" spc="110" dirty="0">
                <a:latin typeface="Arial"/>
                <a:cs typeface="Arial"/>
              </a:rPr>
              <a:t>Ε</a:t>
            </a:r>
            <a:r>
              <a:rPr sz="1850" b="1" i="1" spc="30" dirty="0">
                <a:latin typeface="Arial"/>
                <a:cs typeface="Arial"/>
              </a:rPr>
              <a:t>ίμ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25" dirty="0">
                <a:latin typeface="Arial"/>
                <a:cs typeface="Arial"/>
              </a:rPr>
              <a:t>σ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-105" dirty="0">
                <a:latin typeface="Arial"/>
                <a:cs typeface="Arial"/>
              </a:rPr>
              <a:t>ε</a:t>
            </a:r>
            <a:r>
              <a:rPr sz="1850" b="1" i="1" spc="190" dirty="0">
                <a:latin typeface="Arial"/>
                <a:cs typeface="Arial"/>
              </a:rPr>
              <a:t> </a:t>
            </a:r>
            <a:r>
              <a:rPr sz="1850" b="1" i="1" cap="small" spc="-125" dirty="0">
                <a:latin typeface="Arial"/>
                <a:cs typeface="Arial"/>
              </a:rPr>
              <a:t>ό</a:t>
            </a:r>
            <a:r>
              <a:rPr sz="1850" b="1" i="1" spc="15" dirty="0">
                <a:latin typeface="Arial"/>
                <a:cs typeface="Arial"/>
              </a:rPr>
              <a:t>λο</a:t>
            </a:r>
            <a:r>
              <a:rPr sz="1850" b="1" i="1" spc="-114" dirty="0">
                <a:latin typeface="Arial"/>
                <a:cs typeface="Arial"/>
              </a:rPr>
              <a:t>ι</a:t>
            </a:r>
            <a:r>
              <a:rPr sz="1850" b="1" i="1" spc="190" dirty="0">
                <a:latin typeface="Arial"/>
                <a:cs typeface="Arial"/>
              </a:rPr>
              <a:t> </a:t>
            </a:r>
            <a:r>
              <a:rPr sz="1850" b="1" i="1" spc="-165" dirty="0">
                <a:latin typeface="Arial"/>
                <a:cs typeface="Arial"/>
              </a:rPr>
              <a:t>Έ</a:t>
            </a:r>
            <a:r>
              <a:rPr sz="1850" b="1" i="1" spc="15" dirty="0">
                <a:latin typeface="Arial"/>
                <a:cs typeface="Arial"/>
              </a:rPr>
              <a:t>λλη</a:t>
            </a:r>
            <a:r>
              <a:rPr sz="1850" b="1" i="1" cap="small" spc="-40" dirty="0">
                <a:latin typeface="Arial"/>
                <a:cs typeface="Arial"/>
              </a:rPr>
              <a:t>ν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spc="-135" dirty="0">
                <a:latin typeface="Arial"/>
                <a:cs typeface="Arial"/>
              </a:rPr>
              <a:t>ς</a:t>
            </a:r>
            <a:r>
              <a:rPr sz="1850" b="1" i="1" spc="-315" dirty="0">
                <a:latin typeface="Arial"/>
                <a:cs typeface="Arial"/>
              </a:rPr>
              <a:t> </a:t>
            </a:r>
            <a:r>
              <a:rPr sz="1850" i="1" spc="20" dirty="0">
                <a:latin typeface="Arial"/>
                <a:cs typeface="Arial"/>
              </a:rPr>
              <a:t>...</a:t>
            </a:r>
            <a:r>
              <a:rPr sz="1850" i="1" spc="-180" dirty="0">
                <a:latin typeface="Arial"/>
                <a:cs typeface="Arial"/>
              </a:rPr>
              <a:t>» 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350" dirty="0">
                <a:latin typeface="Lucida Sans Unicode"/>
                <a:cs typeface="Lucida Sans Unicode"/>
              </a:rPr>
              <a:t>ζ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90" dirty="0">
                <a:latin typeface="Lucida Sans Unicode"/>
                <a:cs typeface="Lucida Sans Unicode"/>
              </a:rPr>
              <a:t>σ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30" dirty="0">
                <a:latin typeface="Lucida Sans Unicode"/>
                <a:cs typeface="Lucida Sans Unicode"/>
              </a:rPr>
              <a:t>Β</a:t>
            </a:r>
            <a:r>
              <a:rPr sz="1800" spc="45" dirty="0">
                <a:latin typeface="Lucida Sans Unicode"/>
                <a:cs typeface="Lucida Sans Unicode"/>
              </a:rPr>
              <a:t>ρ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215" dirty="0">
                <a:latin typeface="Lucida Sans Unicode"/>
                <a:cs typeface="Lucida Sans Unicode"/>
              </a:rPr>
              <a:t>νό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155" dirty="0">
                <a:latin typeface="Lucida Sans Unicode"/>
                <a:cs typeface="Lucida Sans Unicode"/>
              </a:rPr>
              <a:t>οι</a:t>
            </a:r>
            <a:r>
              <a:rPr sz="1800" spc="-204" dirty="0">
                <a:latin typeface="Lucida Sans Unicode"/>
                <a:cs typeface="Lucida Sans Unicode"/>
              </a:rPr>
              <a:t>η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245" dirty="0">
                <a:latin typeface="Lucida Sans Unicode"/>
                <a:cs typeface="Lucida Sans Unicode"/>
              </a:rPr>
              <a:t>ϊ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170" dirty="0">
                <a:latin typeface="Lucida Sans Unicode"/>
                <a:cs typeface="Lucida Sans Unicode"/>
              </a:rPr>
              <a:t>ηξ</a:t>
            </a:r>
            <a:r>
              <a:rPr sz="1800" spc="-17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ε</a:t>
            </a:r>
            <a:r>
              <a:rPr sz="1800" spc="-155" dirty="0">
                <a:latin typeface="Lucida Sans Unicode"/>
                <a:cs typeface="Lucida Sans Unicode"/>
              </a:rPr>
              <a:t>λλη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ικ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θε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40" dirty="0">
                <a:latin typeface="Lucida Sans Unicode"/>
                <a:cs typeface="Lucida Sans Unicode"/>
              </a:rPr>
              <a:t>λο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470" dirty="0">
                <a:latin typeface="Lucida Sans Unicode"/>
                <a:cs typeface="Lucida Sans Unicode"/>
              </a:rPr>
              <a:t>H</a:t>
            </a:r>
            <a:r>
              <a:rPr sz="1800" spc="-90" dirty="0">
                <a:latin typeface="Lucida Sans Unicode"/>
                <a:cs typeface="Lucida Sans Unicode"/>
              </a:rPr>
              <a:t>e</a:t>
            </a:r>
            <a:r>
              <a:rPr sz="1800" spc="-110" dirty="0">
                <a:latin typeface="Lucida Sans Unicode"/>
                <a:cs typeface="Lucida Sans Unicode"/>
              </a:rPr>
              <a:t>ll</a:t>
            </a:r>
            <a:r>
              <a:rPr sz="1800" spc="-185" dirty="0">
                <a:latin typeface="Lucida Sans Unicode"/>
                <a:cs typeface="Lucida Sans Unicode"/>
              </a:rPr>
              <a:t>a</a:t>
            </a:r>
            <a:r>
              <a:rPr sz="1800" spc="-114" dirty="0">
                <a:latin typeface="Lucida Sans Unicode"/>
                <a:cs typeface="Lucida Sans Unicode"/>
              </a:rPr>
              <a:t>s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35" dirty="0">
                <a:latin typeface="Lucida Sans Unicode"/>
                <a:cs typeface="Lucida Sans Unicode"/>
              </a:rPr>
              <a:t>λογ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endParaRPr sz="1800">
              <a:latin typeface="Lucida Sans Unicode"/>
              <a:cs typeface="Lucida Sans Unicode"/>
            </a:endParaRPr>
          </a:p>
          <a:p>
            <a:pPr marR="5080" algn="r">
              <a:lnSpc>
                <a:spcPts val="2090"/>
              </a:lnSpc>
            </a:pPr>
            <a:r>
              <a:rPr sz="1800" spc="-180" dirty="0">
                <a:latin typeface="Lucida Sans Unicode"/>
                <a:cs typeface="Lucida Sans Unicode"/>
              </a:rPr>
              <a:t>έγραφε:</a:t>
            </a:r>
            <a:endParaRPr sz="1800">
              <a:latin typeface="Lucida Sans Unicode"/>
              <a:cs typeface="Lucida Sans Unicode"/>
            </a:endParaRPr>
          </a:p>
          <a:p>
            <a:pPr marL="90805" marR="6350" indent="146050" algn="r">
              <a:lnSpc>
                <a:spcPct val="100000"/>
              </a:lnSpc>
            </a:pPr>
            <a:r>
              <a:rPr sz="1800" spc="-150" dirty="0">
                <a:latin typeface="Lucida Sans Unicode"/>
                <a:cs typeface="Lucida Sans Unicode"/>
              </a:rPr>
              <a:t>«</a:t>
            </a:r>
            <a:r>
              <a:rPr sz="1800" spc="-60" dirty="0">
                <a:latin typeface="Lucida Sans Unicode"/>
                <a:cs typeface="Lucida Sans Unicode"/>
              </a:rPr>
              <a:t>Εί</a:t>
            </a:r>
            <a:r>
              <a:rPr sz="1800" spc="-7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15" dirty="0">
                <a:latin typeface="Lucida Sans Unicode"/>
                <a:cs typeface="Lucida Sans Unicode"/>
              </a:rPr>
              <a:t>λο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Έ</a:t>
            </a:r>
            <a:r>
              <a:rPr sz="1800" spc="-155" dirty="0">
                <a:latin typeface="Lucida Sans Unicode"/>
                <a:cs typeface="Lucida Sans Unicode"/>
              </a:rPr>
              <a:t>λλη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Ο</a:t>
            </a:r>
            <a:r>
              <a:rPr sz="1800" spc="-8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15" dirty="0">
                <a:latin typeface="Lucida Sans Unicode"/>
                <a:cs typeface="Lucida Sans Unicode"/>
              </a:rPr>
              <a:t>νό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4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85" dirty="0">
                <a:latin typeface="Lucida Sans Unicode"/>
                <a:cs typeface="Lucida Sans Unicode"/>
              </a:rPr>
              <a:t>λογ</a:t>
            </a:r>
            <a:r>
              <a:rPr sz="1800" spc="-12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ς 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80" dirty="0">
                <a:latin typeface="Lucida Sans Unicode"/>
                <a:cs typeface="Lucida Sans Unicode"/>
              </a:rPr>
              <a:t>χ</a:t>
            </a:r>
            <a:r>
              <a:rPr sz="1800" spc="-100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λ</a:t>
            </a:r>
            <a:r>
              <a:rPr sz="1800" spc="-23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ίζε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endParaRPr sz="1800">
              <a:latin typeface="Lucida Sans Unicode"/>
              <a:cs typeface="Lucida Sans Unicode"/>
            </a:endParaRPr>
          </a:p>
          <a:p>
            <a:pPr marL="12700" marR="5080" indent="2959100" algn="r">
              <a:lnSpc>
                <a:spcPct val="100000"/>
              </a:lnSpc>
            </a:pPr>
            <a:r>
              <a:rPr sz="1800" spc="210" dirty="0">
                <a:latin typeface="Lucida Sans Unicode"/>
                <a:cs typeface="Lucida Sans Unicode"/>
              </a:rPr>
              <a:t>Ε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.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.</a:t>
            </a:r>
            <a:r>
              <a:rPr sz="1800" spc="-155" dirty="0">
                <a:latin typeface="Lucida Sans Unicode"/>
                <a:cs typeface="Lucida Sans Unicode"/>
              </a:rPr>
              <a:t>»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330" dirty="0">
                <a:latin typeface="Lucida Sans Unicode"/>
                <a:cs typeface="Lucida Sans Unicode"/>
              </a:rPr>
              <a:t>ώ</a:t>
            </a:r>
            <a:r>
              <a:rPr sz="1800" spc="-204" dirty="0">
                <a:latin typeface="Lucida Sans Unicode"/>
                <a:cs typeface="Lucida Sans Unicode"/>
              </a:rPr>
              <a:t>τ</a:t>
            </a:r>
            <a:r>
              <a:rPr sz="1800" spc="-160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14" dirty="0">
                <a:latin typeface="Lucida Sans Unicode"/>
                <a:cs typeface="Lucida Sans Unicode"/>
              </a:rPr>
              <a:t>γ</a:t>
            </a:r>
            <a:r>
              <a:rPr sz="1800" spc="-14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0" dirty="0">
                <a:latin typeface="Lucida Sans Unicode"/>
                <a:cs typeface="Lucida Sans Unicode"/>
              </a:rPr>
              <a:t>ί</a:t>
            </a:r>
            <a:r>
              <a:rPr sz="1800" spc="-225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ε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30" dirty="0">
                <a:latin typeface="Lucida Sans Unicode"/>
                <a:cs typeface="Lucida Sans Unicode"/>
              </a:rPr>
              <a:t>λογο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70" dirty="0">
                <a:latin typeface="Lucida Sans Unicode"/>
                <a:cs typeface="Lucida Sans Unicode"/>
              </a:rPr>
              <a:t>γ</a:t>
            </a:r>
            <a:r>
              <a:rPr sz="1800" spc="-225" dirty="0">
                <a:latin typeface="Lucida Sans Unicode"/>
                <a:cs typeface="Lucida Sans Unicode"/>
              </a:rPr>
              <a:t>ά</a:t>
            </a:r>
            <a:r>
              <a:rPr sz="1800" spc="-145" dirty="0">
                <a:latin typeface="Lucida Sans Unicode"/>
                <a:cs typeface="Lucida Sans Unicode"/>
              </a:rPr>
              <a:t>λη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10" dirty="0">
                <a:latin typeface="Lucida Sans Unicode"/>
                <a:cs typeface="Lucida Sans Unicode"/>
              </a:rPr>
              <a:t>γρ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20" dirty="0">
                <a:latin typeface="Lucida Sans Unicode"/>
                <a:cs typeface="Lucida Sans Unicode"/>
              </a:rPr>
              <a:t>ιη</a:t>
            </a:r>
            <a:r>
              <a:rPr sz="1800" spc="-24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ιζε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«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ή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85" dirty="0">
                <a:latin typeface="Lucida Sans Unicode"/>
                <a:cs typeface="Lucida Sans Unicode"/>
              </a:rPr>
              <a:t>χ</a:t>
            </a:r>
            <a:r>
              <a:rPr sz="1800" spc="-9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55" dirty="0">
                <a:latin typeface="Lucida Sans Unicode"/>
                <a:cs typeface="Lucida Sans Unicode"/>
              </a:rPr>
              <a:t>ολέμ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0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90" dirty="0">
                <a:latin typeface="Lucida Sans Unicode"/>
                <a:cs typeface="Lucida Sans Unicode"/>
              </a:rPr>
              <a:t>ίο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20" dirty="0">
                <a:latin typeface="Lucida Sans Unicode"/>
                <a:cs typeface="Lucida Sans Unicode"/>
              </a:rPr>
              <a:t>ιε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ώ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spc="-155" dirty="0">
                <a:latin typeface="Lucida Sans Unicode"/>
                <a:cs typeface="Lucida Sans Unicode"/>
              </a:rPr>
              <a:t>»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οσ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η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χ</a:t>
            </a:r>
            <a:r>
              <a:rPr sz="1800" spc="-100" dirty="0">
                <a:latin typeface="Lucida Sans Unicode"/>
                <a:cs typeface="Lucida Sans Unicode"/>
              </a:rPr>
              <a:t>θ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55" dirty="0">
                <a:latin typeface="Lucida Sans Unicode"/>
                <a:cs typeface="Lucida Sans Unicode"/>
              </a:rPr>
              <a:t>οίη</a:t>
            </a:r>
            <a:r>
              <a:rPr sz="1800" spc="-180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470" dirty="0">
                <a:latin typeface="Lucida Sans Unicode"/>
                <a:cs typeface="Lucida Sans Unicode"/>
              </a:rPr>
              <a:t>H</a:t>
            </a:r>
            <a:r>
              <a:rPr sz="1800" spc="-80" dirty="0">
                <a:latin typeface="Lucida Sans Unicode"/>
                <a:cs typeface="Lucida Sans Unicode"/>
              </a:rPr>
              <a:t>e</a:t>
            </a:r>
            <a:r>
              <a:rPr sz="1800" spc="-110" dirty="0">
                <a:latin typeface="Lucida Sans Unicode"/>
                <a:cs typeface="Lucida Sans Unicode"/>
              </a:rPr>
              <a:t>ll</a:t>
            </a:r>
            <a:r>
              <a:rPr sz="1800" spc="-195" dirty="0">
                <a:latin typeface="Lucida Sans Unicode"/>
                <a:cs typeface="Lucida Sans Unicode"/>
              </a:rPr>
              <a:t>a</a:t>
            </a:r>
            <a:r>
              <a:rPr sz="1800" spc="-114" dirty="0">
                <a:latin typeface="Lucida Sans Unicode"/>
                <a:cs typeface="Lucida Sans Unicode"/>
              </a:rPr>
              <a:t>s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ή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235" dirty="0">
                <a:latin typeface="Lucida Sans Unicode"/>
                <a:cs typeface="Lucida Sans Unicode"/>
              </a:rPr>
              <a:t>ξ</a:t>
            </a:r>
            <a:r>
              <a:rPr sz="1800" spc="-21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14" dirty="0">
                <a:latin typeface="Lucida Sans Unicode"/>
                <a:cs typeface="Lucida Sans Unicode"/>
              </a:rPr>
              <a:t>ο</a:t>
            </a:r>
            <a:r>
              <a:rPr sz="1800" spc="-335" dirty="0">
                <a:latin typeface="Lucida Sans Unicode"/>
                <a:cs typeface="Lucida Sans Unicode"/>
              </a:rPr>
              <a:t>-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35" dirty="0">
                <a:latin typeface="Lucida Sans Unicode"/>
                <a:cs typeface="Lucida Sans Unicode"/>
              </a:rPr>
              <a:t>θ</a:t>
            </a:r>
            <a:r>
              <a:rPr sz="1800" spc="-150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Δ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cap="small" spc="-190" dirty="0">
                <a:latin typeface="Lucida Sans Unicode"/>
                <a:cs typeface="Lucida Sans Unicode"/>
              </a:rPr>
              <a:t>ύ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ολω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15" dirty="0">
                <a:latin typeface="Lucida Sans Unicode"/>
                <a:cs typeface="Lucida Sans Unicode"/>
              </a:rPr>
              <a:t>για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α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145" dirty="0">
                <a:latin typeface="Lucida Sans Unicode"/>
                <a:cs typeface="Lucida Sans Unicode"/>
              </a:rPr>
              <a:t>θέ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γο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Ύ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cap="small" spc="-150" dirty="0">
                <a:latin typeface="Lucida Sans Unicode"/>
                <a:cs typeface="Lucida Sans Unicode"/>
              </a:rPr>
              <a:t>νο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Ελε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45" dirty="0">
                <a:latin typeface="Lucida Sans Unicode"/>
                <a:cs typeface="Lucida Sans Unicode"/>
              </a:rPr>
              <a:t>θε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cap="small" spc="-16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40" dirty="0">
                <a:latin typeface="Lucida Sans Unicode"/>
                <a:cs typeface="Lucida Sans Unicode"/>
              </a:rPr>
              <a:t>γ</a:t>
            </a:r>
            <a:r>
              <a:rPr sz="1800" spc="-165" dirty="0">
                <a:latin typeface="Lucida Sans Unicode"/>
                <a:cs typeface="Lucida Sans Unicode"/>
              </a:rPr>
              <a:t>ι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10" dirty="0">
                <a:latin typeface="Lucida Sans Unicode"/>
                <a:cs typeface="Lucida Sans Unicode"/>
              </a:rPr>
              <a:t>θ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λλ</a:t>
            </a:r>
            <a:r>
              <a:rPr sz="1800" spc="-175" dirty="0">
                <a:latin typeface="Lucida Sans Unicode"/>
                <a:cs typeface="Lucida Sans Unicode"/>
              </a:rPr>
              <a:t>ή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830" y="223520"/>
            <a:ext cx="72269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2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3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1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-32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3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2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114" dirty="0">
                <a:solidFill>
                  <a:srgbClr val="101010"/>
                </a:solidFill>
                <a:latin typeface="Arial"/>
                <a:cs typeface="Arial"/>
              </a:rPr>
              <a:t>ζ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00" b="1" spc="-3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101010"/>
                </a:solidFill>
                <a:latin typeface="Tahoma"/>
                <a:cs typeface="Tahoma"/>
              </a:rPr>
              <a:t>.</a:t>
            </a:r>
            <a:r>
              <a:rPr sz="1800" spc="14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2000" b="1" spc="17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2000" b="1" spc="12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20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000" b="1" spc="6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0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000" b="1" spc="-65" dirty="0">
                <a:solidFill>
                  <a:srgbClr val="101010"/>
                </a:solidFill>
                <a:latin typeface="Arial"/>
                <a:cs typeface="Arial"/>
              </a:rPr>
              <a:t>ϋ</a:t>
            </a:r>
            <a:r>
              <a:rPr sz="2000" b="1" spc="16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2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430" y="402395"/>
            <a:ext cx="3834129" cy="84010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135" dirty="0">
                <a:solidFill>
                  <a:srgbClr val="101010"/>
                </a:solidFill>
                <a:latin typeface="Arial"/>
                <a:cs typeface="Arial"/>
              </a:rPr>
              <a:t>ξ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2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sz="2700" b="1" spc="232" baseline="3395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2700" b="1" spc="75" baseline="339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700" b="1" spc="60" baseline="339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2700" b="1" spc="-1005" baseline="33950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1850" b="1" i="1" spc="-730" dirty="0">
                <a:latin typeface="Arial"/>
                <a:cs typeface="Arial"/>
              </a:rPr>
              <a:t>Ο</a:t>
            </a:r>
            <a:r>
              <a:rPr sz="2700" b="1" cap="small" spc="7" baseline="339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2700" b="1" spc="-1800" baseline="33950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50" b="1" i="1" spc="-95" dirty="0">
                <a:latin typeface="Arial"/>
                <a:cs typeface="Arial"/>
              </a:rPr>
              <a:t>φ</a:t>
            </a:r>
            <a:r>
              <a:rPr sz="2700" b="1" cap="small" spc="-1402" baseline="339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50" b="1" i="1" spc="30" dirty="0">
                <a:latin typeface="Arial"/>
                <a:cs typeface="Arial"/>
              </a:rPr>
              <a:t>ι</a:t>
            </a:r>
            <a:r>
              <a:rPr sz="1850" b="1" i="1" spc="-640" dirty="0">
                <a:latin typeface="Arial"/>
                <a:cs typeface="Arial"/>
              </a:rPr>
              <a:t>λ</a:t>
            </a:r>
            <a:r>
              <a:rPr sz="2700" spc="-382" baseline="33950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r>
              <a:rPr sz="2700" spc="-442" baseline="3395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50" b="1" i="1" spc="50" dirty="0">
                <a:latin typeface="Arial"/>
                <a:cs typeface="Arial"/>
              </a:rPr>
              <a:t>έ</a:t>
            </a:r>
            <a:r>
              <a:rPr sz="1850" b="1" i="1" spc="25" dirty="0">
                <a:latin typeface="Arial"/>
                <a:cs typeface="Arial"/>
              </a:rPr>
              <a:t>λ</a:t>
            </a:r>
            <a:r>
              <a:rPr sz="1850" b="1" i="1" spc="15" dirty="0">
                <a:latin typeface="Arial"/>
                <a:cs typeface="Arial"/>
              </a:rPr>
              <a:t>λη</a:t>
            </a:r>
            <a:r>
              <a:rPr sz="1850" b="1" i="1" cap="small" spc="-30" dirty="0">
                <a:latin typeface="Arial"/>
                <a:cs typeface="Arial"/>
              </a:rPr>
              <a:t>ν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-135" dirty="0">
                <a:latin typeface="Arial"/>
                <a:cs typeface="Arial"/>
              </a:rPr>
              <a:t>ς</a:t>
            </a:r>
            <a:r>
              <a:rPr sz="1850" b="1" i="1" spc="185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75" dirty="0">
                <a:latin typeface="Arial"/>
                <a:cs typeface="Arial"/>
              </a:rPr>
              <a:t> </a:t>
            </a:r>
            <a:r>
              <a:rPr sz="1850" b="1" i="1" spc="15" dirty="0">
                <a:latin typeface="Arial"/>
                <a:cs typeface="Arial"/>
              </a:rPr>
              <a:t>ο</a:t>
            </a:r>
            <a:r>
              <a:rPr sz="1850" b="1" i="1" spc="30" dirty="0">
                <a:latin typeface="Arial"/>
                <a:cs typeface="Arial"/>
              </a:rPr>
              <a:t>ι</a:t>
            </a:r>
            <a:r>
              <a:rPr sz="1850" b="1" i="1" spc="15" dirty="0">
                <a:latin typeface="Arial"/>
                <a:cs typeface="Arial"/>
              </a:rPr>
              <a:t>η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15" dirty="0">
                <a:latin typeface="Arial"/>
                <a:cs typeface="Arial"/>
              </a:rPr>
              <a:t>ή</a:t>
            </a:r>
            <a:r>
              <a:rPr sz="1850" b="1" i="1" spc="-135" dirty="0">
                <a:latin typeface="Arial"/>
                <a:cs typeface="Arial"/>
              </a:rPr>
              <a:t>ς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140" dirty="0">
                <a:latin typeface="Arial"/>
                <a:cs typeface="Arial"/>
              </a:rPr>
              <a:t>Σ</a:t>
            </a:r>
            <a:r>
              <a:rPr sz="1850" b="1" i="1" spc="40" dirty="0">
                <a:latin typeface="Arial"/>
                <a:cs typeface="Arial"/>
              </a:rPr>
              <a:t>έ</a:t>
            </a:r>
            <a:r>
              <a:rPr sz="1850" b="1" i="1" spc="25" dirty="0">
                <a:latin typeface="Arial"/>
                <a:cs typeface="Arial"/>
              </a:rPr>
              <a:t>λ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spc="-114" dirty="0">
                <a:latin typeface="Arial"/>
                <a:cs typeface="Arial"/>
              </a:rPr>
              <a:t>ϊ</a:t>
            </a:r>
            <a:r>
              <a:rPr sz="1850" b="1" i="1" spc="-340" dirty="0">
                <a:latin typeface="Arial"/>
                <a:cs typeface="Arial"/>
              </a:rPr>
              <a:t> </a:t>
            </a:r>
            <a:r>
              <a:rPr sz="1850" i="1" spc="-130" dirty="0">
                <a:latin typeface="Arial"/>
                <a:cs typeface="Arial"/>
              </a:rPr>
              <a:t>: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7610"/>
            <a:ext cx="4249420" cy="28587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40679" y="5694679"/>
            <a:ext cx="31908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4" dirty="0">
                <a:latin typeface="Lucida Sans Unicode"/>
                <a:cs typeface="Lucida Sans Unicode"/>
              </a:rPr>
              <a:t>χε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220" dirty="0">
                <a:latin typeface="Lucida Sans Unicode"/>
                <a:cs typeface="Lucida Sans Unicode"/>
              </a:rPr>
              <a:t>Ε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35" dirty="0">
                <a:latin typeface="Lucida Sans Unicode"/>
                <a:cs typeface="Lucida Sans Unicode"/>
              </a:rPr>
              <a:t>ώ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14" dirty="0">
                <a:latin typeface="Lucida Sans Unicode"/>
                <a:cs typeface="Lucida Sans Unicode"/>
              </a:rPr>
              <a:t>θ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: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Lucida Sans Unicode"/>
                <a:cs typeface="Lucida Sans Unicode"/>
              </a:rPr>
              <a:t>«</a:t>
            </a:r>
            <a:r>
              <a:rPr sz="2000" b="1" spc="16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2000" b="1" spc="45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2000" b="1" spc="40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2000" b="1" spc="8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000" b="1" spc="35" dirty="0">
                <a:solidFill>
                  <a:srgbClr val="FF3300"/>
                </a:solidFill>
                <a:latin typeface="Arial"/>
                <a:cs typeface="Arial"/>
              </a:rPr>
              <a:t>σ</a:t>
            </a:r>
            <a:r>
              <a:rPr sz="2000" b="1" spc="3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000" b="1" spc="-85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2000" b="1" spc="1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cap="small" spc="-45" dirty="0">
                <a:solidFill>
                  <a:srgbClr val="FF3300"/>
                </a:solidFill>
                <a:latin typeface="Arial"/>
                <a:cs typeface="Arial"/>
              </a:rPr>
              <a:t>ό</a:t>
            </a:r>
            <a:r>
              <a:rPr sz="2000" b="1" spc="6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2000" b="1" spc="5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000" b="1" spc="-114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2000" b="1" spc="1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2000" b="1" spc="6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2000" b="1" spc="5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2000" b="1" spc="65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2000" b="1" cap="small" spc="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000" b="1" spc="7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2000" b="1" spc="-100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2000" b="1" spc="-3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»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74731" y="4208721"/>
            <a:ext cx="602615" cy="1250315"/>
            <a:chOff x="6574731" y="4208721"/>
            <a:chExt cx="602615" cy="1250315"/>
          </a:xfrm>
        </p:grpSpPr>
        <p:sp>
          <p:nvSpPr>
            <p:cNvPr id="9" name="object 9"/>
            <p:cNvSpPr/>
            <p:nvPr/>
          </p:nvSpPr>
          <p:spPr>
            <a:xfrm>
              <a:off x="6587490" y="4221480"/>
              <a:ext cx="576580" cy="1224280"/>
            </a:xfrm>
            <a:custGeom>
              <a:avLst/>
              <a:gdLst/>
              <a:ahLst/>
              <a:cxnLst/>
              <a:rect l="l" t="t" r="r" b="b"/>
              <a:pathLst>
                <a:path w="576579" h="1224279">
                  <a:moveTo>
                    <a:pt x="288289" y="0"/>
                  </a:moveTo>
                  <a:lnTo>
                    <a:pt x="0" y="287020"/>
                  </a:lnTo>
                  <a:lnTo>
                    <a:pt x="144779" y="287020"/>
                  </a:lnTo>
                  <a:lnTo>
                    <a:pt x="144779" y="1224280"/>
                  </a:lnTo>
                  <a:lnTo>
                    <a:pt x="433069" y="1224280"/>
                  </a:lnTo>
                  <a:lnTo>
                    <a:pt x="433069" y="287020"/>
                  </a:lnTo>
                  <a:lnTo>
                    <a:pt x="576579" y="287020"/>
                  </a:lnTo>
                  <a:lnTo>
                    <a:pt x="28828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7490" y="4221480"/>
              <a:ext cx="576580" cy="1224280"/>
            </a:xfrm>
            <a:custGeom>
              <a:avLst/>
              <a:gdLst/>
              <a:ahLst/>
              <a:cxnLst/>
              <a:rect l="l" t="t" r="r" b="b"/>
              <a:pathLst>
                <a:path w="576579" h="1224279">
                  <a:moveTo>
                    <a:pt x="144779" y="1224280"/>
                  </a:moveTo>
                  <a:lnTo>
                    <a:pt x="144779" y="287020"/>
                  </a:lnTo>
                  <a:lnTo>
                    <a:pt x="0" y="287020"/>
                  </a:lnTo>
                  <a:lnTo>
                    <a:pt x="288289" y="0"/>
                  </a:lnTo>
                  <a:lnTo>
                    <a:pt x="576579" y="287020"/>
                  </a:lnTo>
                  <a:lnTo>
                    <a:pt x="433069" y="287020"/>
                  </a:lnTo>
                  <a:lnTo>
                    <a:pt x="433069" y="1224280"/>
                  </a:lnTo>
                  <a:lnTo>
                    <a:pt x="144779" y="1224280"/>
                  </a:lnTo>
                  <a:close/>
                </a:path>
                <a:path w="576579" h="1224279">
                  <a:moveTo>
                    <a:pt x="0" y="0"/>
                  </a:moveTo>
                  <a:lnTo>
                    <a:pt x="0" y="0"/>
                  </a:lnTo>
                </a:path>
                <a:path w="576579" h="1224279">
                  <a:moveTo>
                    <a:pt x="576579" y="1224280"/>
                  </a:moveTo>
                  <a:lnTo>
                    <a:pt x="576579" y="122428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209" rIns="0" bIns="0" rtlCol="0">
            <a:spAutoFit/>
          </a:bodyPr>
          <a:lstStyle/>
          <a:p>
            <a:pPr marL="1709420" marR="5080" indent="-119253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omic Sans MS"/>
                <a:cs typeface="Comic Sans MS"/>
              </a:rPr>
              <a:t>A. Ελληνική </a:t>
            </a:r>
            <a:r>
              <a:rPr sz="2800" b="1" spc="-10" dirty="0">
                <a:latin typeface="Comic Sans MS"/>
                <a:cs typeface="Comic Sans MS"/>
              </a:rPr>
              <a:t>επανάσταση </a:t>
            </a:r>
            <a:r>
              <a:rPr sz="2800" b="1" spc="-5" dirty="0">
                <a:latin typeface="Comic Sans MS"/>
                <a:cs typeface="Comic Sans MS"/>
              </a:rPr>
              <a:t>και ευρωπαϊκή </a:t>
            </a:r>
            <a:r>
              <a:rPr sz="2800" b="1" spc="-120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διπλωματία</a:t>
            </a:r>
            <a:r>
              <a:rPr sz="2800" b="1" spc="-2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(1821-1826)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200" y="1628139"/>
            <a:ext cx="2890520" cy="43218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13930" y="2167890"/>
            <a:ext cx="135382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Ελλ</a:t>
            </a:r>
            <a:r>
              <a:rPr sz="1800" spc="-120" dirty="0">
                <a:latin typeface="Lucida Sans Unicode"/>
                <a:cs typeface="Lucida Sans Unicode"/>
              </a:rPr>
              <a:t>ά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60" dirty="0">
                <a:latin typeface="Lucida Sans Unicode"/>
                <a:cs typeface="Lucida Sans Unicode"/>
              </a:rPr>
              <a:t>α 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0" dirty="0">
                <a:latin typeface="Lucida Sans Unicode"/>
                <a:cs typeface="Lucida Sans Unicode"/>
              </a:rPr>
              <a:t>ί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10" dirty="0">
                <a:latin typeface="Lucida Sans Unicode"/>
                <a:cs typeface="Lucida Sans Unicode"/>
              </a:rPr>
              <a:t>ια  </a:t>
            </a:r>
            <a:r>
              <a:rPr sz="1800" spc="-175" dirty="0">
                <a:latin typeface="Lucida Sans Unicode"/>
                <a:cs typeface="Lucida Sans Unicode"/>
              </a:rPr>
              <a:t>του 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ολ</a:t>
            </a:r>
            <a:r>
              <a:rPr sz="1800" spc="-145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γγί</a:t>
            </a:r>
            <a:r>
              <a:rPr sz="1800" spc="-200" dirty="0">
                <a:latin typeface="Lucida Sans Unicode"/>
                <a:cs typeface="Lucida Sans Unicode"/>
              </a:rPr>
              <a:t>ο</a:t>
            </a:r>
            <a:r>
              <a:rPr sz="1800" spc="-75" dirty="0">
                <a:latin typeface="Lucida Sans Unicode"/>
                <a:cs typeface="Lucida Sans Unicode"/>
              </a:rPr>
              <a:t>υ  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ίν</a:t>
            </a:r>
            <a:r>
              <a:rPr sz="1800" spc="-27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85" dirty="0">
                <a:latin typeface="Lucida Sans Unicode"/>
                <a:cs typeface="Lucida Sans Unicode"/>
              </a:rPr>
              <a:t>ου  </a:t>
            </a:r>
            <a:r>
              <a:rPr sz="1800" spc="-130" dirty="0">
                <a:latin typeface="Lucida Sans Unicode"/>
                <a:cs typeface="Lucida Sans Unicode"/>
              </a:rPr>
              <a:t>Γάλλου 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φιλέλληνα 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b="1" spc="50" dirty="0">
                <a:solidFill>
                  <a:srgbClr val="FF3300"/>
                </a:solidFill>
                <a:latin typeface="Arial"/>
                <a:cs typeface="Arial"/>
              </a:rPr>
              <a:t>Ντελακρου </a:t>
            </a:r>
            <a:r>
              <a:rPr sz="1800" b="1" spc="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3300"/>
                </a:solidFill>
                <a:latin typeface="Arial"/>
                <a:cs typeface="Arial"/>
              </a:rPr>
              <a:t>ά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19" y="5183696"/>
            <a:ext cx="8732520" cy="13874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623560">
              <a:lnSpc>
                <a:spcPts val="2160"/>
              </a:lnSpc>
              <a:spcBef>
                <a:spcPts val="235"/>
              </a:spcBef>
            </a:pPr>
            <a:r>
              <a:rPr sz="1850" i="1" spc="-5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ίν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85" dirty="0">
                <a:latin typeface="Arial"/>
                <a:cs typeface="Arial"/>
              </a:rPr>
              <a:t>Γ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30" dirty="0">
                <a:latin typeface="Arial"/>
                <a:cs typeface="Arial"/>
              </a:rPr>
              <a:t>λ</a:t>
            </a:r>
            <a:r>
              <a:rPr sz="1850" i="1" spc="-10" dirty="0">
                <a:latin typeface="Arial"/>
                <a:cs typeface="Arial"/>
              </a:rPr>
              <a:t>λ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55" dirty="0">
                <a:latin typeface="Arial"/>
                <a:cs typeface="Arial"/>
              </a:rPr>
              <a:t>ζωγ</a:t>
            </a:r>
            <a:r>
              <a:rPr sz="1850" i="1" spc="-40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50" dirty="0">
                <a:latin typeface="Arial"/>
                <a:cs typeface="Arial"/>
              </a:rPr>
              <a:t>φ</a:t>
            </a:r>
            <a:r>
              <a:rPr sz="1850" i="1" spc="-30" dirty="0">
                <a:latin typeface="Arial"/>
                <a:cs typeface="Arial"/>
              </a:rPr>
              <a:t>ου  </a:t>
            </a:r>
            <a:r>
              <a:rPr sz="1850" i="1" spc="-35" dirty="0">
                <a:latin typeface="Arial"/>
                <a:cs typeface="Arial"/>
              </a:rPr>
              <a:t>Ευγέ</a:t>
            </a:r>
            <a:r>
              <a:rPr sz="1850" i="1" spc="-25" dirty="0">
                <a:latin typeface="Arial"/>
                <a:cs typeface="Arial"/>
              </a:rPr>
              <a:t>νιου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Ν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0" dirty="0">
                <a:latin typeface="Arial"/>
                <a:cs typeface="Arial"/>
              </a:rPr>
              <a:t>λ</a:t>
            </a:r>
            <a:r>
              <a:rPr sz="1850" i="1" spc="-30" dirty="0">
                <a:latin typeface="Arial"/>
                <a:cs typeface="Arial"/>
              </a:rPr>
              <a:t>ακ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ου</a:t>
            </a:r>
            <a:r>
              <a:rPr sz="1850" i="1" spc="-25" dirty="0">
                <a:latin typeface="Arial"/>
                <a:cs typeface="Arial"/>
              </a:rPr>
              <a:t>ά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υ  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50" dirty="0">
                <a:latin typeface="Arial"/>
                <a:cs typeface="Arial"/>
              </a:rPr>
              <a:t>χνε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θ</a:t>
            </a:r>
            <a:r>
              <a:rPr sz="1850" i="1" spc="-55" dirty="0">
                <a:latin typeface="Arial"/>
                <a:cs typeface="Arial"/>
              </a:rPr>
              <a:t>ω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ανό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ν  </a:t>
            </a:r>
            <a:r>
              <a:rPr sz="1850" i="1" spc="-195" dirty="0">
                <a:latin typeface="Arial"/>
                <a:cs typeface="Arial"/>
              </a:rPr>
              <a:t>Έ</a:t>
            </a:r>
            <a:r>
              <a:rPr sz="1850" i="1" spc="-20" dirty="0">
                <a:latin typeface="Arial"/>
                <a:cs typeface="Arial"/>
              </a:rPr>
              <a:t>λλ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20" dirty="0">
                <a:latin typeface="Arial"/>
                <a:cs typeface="Arial"/>
              </a:rPr>
              <a:t>να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να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35" dirty="0">
                <a:latin typeface="Arial"/>
                <a:cs typeface="Arial"/>
              </a:rPr>
              <a:t>λ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5" dirty="0">
                <a:latin typeface="Arial"/>
                <a:cs typeface="Arial"/>
              </a:rPr>
              <a:t>ού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. </a:t>
            </a:r>
            <a:r>
              <a:rPr sz="1850" i="1" spc="-5" dirty="0">
                <a:latin typeface="Arial"/>
                <a:cs typeface="Arial"/>
              </a:rPr>
              <a:t>1</a:t>
            </a:r>
            <a:r>
              <a:rPr sz="1850" i="1" spc="5" dirty="0">
                <a:latin typeface="Arial"/>
                <a:cs typeface="Arial"/>
              </a:rPr>
              <a:t>8</a:t>
            </a:r>
            <a:r>
              <a:rPr sz="1850" i="1" spc="-5" dirty="0">
                <a:latin typeface="Arial"/>
                <a:cs typeface="Arial"/>
              </a:rPr>
              <a:t>26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3639820">
              <a:lnSpc>
                <a:spcPts val="1950"/>
              </a:lnSpc>
            </a:pP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09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9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00" b="1" spc="105" dirty="0">
                <a:solidFill>
                  <a:srgbClr val="101010"/>
                </a:solidFill>
                <a:latin typeface="Arial"/>
                <a:cs typeface="Arial"/>
              </a:rPr>
              <a:t>ζ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00" b="1" spc="75" dirty="0">
                <a:solidFill>
                  <a:srgbClr val="101010"/>
                </a:solidFill>
                <a:latin typeface="Arial"/>
                <a:cs typeface="Arial"/>
              </a:rPr>
              <a:t>δ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λλ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11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133600"/>
            <a:ext cx="3573779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200" y="388620"/>
            <a:ext cx="4164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Β2.</a:t>
            </a:r>
            <a:r>
              <a:rPr sz="4400" spc="-15" dirty="0"/>
              <a:t> </a:t>
            </a:r>
            <a:r>
              <a:rPr sz="2800" spc="-5" dirty="0"/>
              <a:t>Αίτια</a:t>
            </a:r>
            <a:r>
              <a:rPr sz="2800" spc="-20" dirty="0"/>
              <a:t> </a:t>
            </a:r>
            <a:r>
              <a:rPr sz="2800" spc="-10" dirty="0"/>
              <a:t>Φιλελληνισμού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243330"/>
            <a:ext cx="8309609" cy="51574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07" y="1258977"/>
            <a:ext cx="8571684" cy="28274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97840"/>
            <a:ext cx="5017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Β3.</a:t>
            </a:r>
            <a:r>
              <a:rPr sz="4400" spc="5" dirty="0"/>
              <a:t> </a:t>
            </a:r>
            <a:r>
              <a:rPr sz="2800" spc="-5" dirty="0"/>
              <a:t>Προσφορά</a:t>
            </a:r>
            <a:r>
              <a:rPr sz="2800" dirty="0"/>
              <a:t> </a:t>
            </a:r>
            <a:r>
              <a:rPr sz="2800" spc="-10" dirty="0"/>
              <a:t>Φιλελληνισμού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304289"/>
            <a:ext cx="835025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190" y="189229"/>
            <a:ext cx="2840990" cy="41033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47720" y="332740"/>
            <a:ext cx="5598160" cy="6129020"/>
          </a:xfrm>
          <a:custGeom>
            <a:avLst/>
            <a:gdLst/>
            <a:ahLst/>
            <a:cxnLst/>
            <a:rect l="l" t="t" r="r" b="b"/>
            <a:pathLst>
              <a:path w="5598159" h="6129020">
                <a:moveTo>
                  <a:pt x="2799079" y="6129020"/>
                </a:moveTo>
                <a:lnTo>
                  <a:pt x="0" y="6129020"/>
                </a:lnTo>
                <a:lnTo>
                  <a:pt x="0" y="0"/>
                </a:lnTo>
                <a:lnTo>
                  <a:pt x="5598159" y="0"/>
                </a:lnTo>
                <a:lnTo>
                  <a:pt x="5598159" y="6129020"/>
                </a:lnTo>
                <a:lnTo>
                  <a:pt x="2799079" y="6129020"/>
                </a:lnTo>
                <a:close/>
              </a:path>
            </a:pathLst>
          </a:custGeom>
          <a:ln w="9344">
            <a:solidFill>
              <a:srgbClr val="E36B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1700" y="367029"/>
            <a:ext cx="5406390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6985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Lucida Sans Unicode"/>
                <a:cs typeface="Lucida Sans Unicode"/>
              </a:rPr>
              <a:t>Ω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γω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ή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85" dirty="0">
                <a:latin typeface="Lucida Sans Unicode"/>
                <a:cs typeface="Lucida Sans Unicode"/>
              </a:rPr>
              <a:t>έ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90" dirty="0">
                <a:latin typeface="Lucida Sans Unicode"/>
                <a:cs typeface="Lucida Sans Unicode"/>
              </a:rPr>
              <a:t>όν</a:t>
            </a:r>
            <a:r>
              <a:rPr sz="1800" cap="small" spc="-195" dirty="0">
                <a:latin typeface="Lucida Sans Unicode"/>
                <a:cs typeface="Lucida Sans Unicode"/>
              </a:rPr>
              <a:t>ο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90" dirty="0">
                <a:latin typeface="Lucida Sans Unicode"/>
                <a:cs typeface="Lucida Sans Unicode"/>
              </a:rPr>
              <a:t>Ν</a:t>
            </a:r>
            <a:r>
              <a:rPr sz="1800" spc="-13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14" dirty="0">
                <a:latin typeface="Lucida Sans Unicode"/>
                <a:cs typeface="Lucida Sans Unicode"/>
              </a:rPr>
              <a:t>λούθη</a:t>
            </a:r>
            <a:r>
              <a:rPr sz="1800" spc="-135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Γ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45" dirty="0">
                <a:latin typeface="Lucida Sans Unicode"/>
                <a:cs typeface="Lucida Sans Unicode"/>
              </a:rPr>
              <a:t>Κο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80" dirty="0">
                <a:latin typeface="Lucida Sans Unicode"/>
                <a:cs typeface="Lucida Sans Unicode"/>
              </a:rPr>
              <a:t>ιώ</a:t>
            </a:r>
            <a:r>
              <a:rPr sz="1800" spc="-24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Αλέ</a:t>
            </a:r>
            <a:r>
              <a:rPr sz="1800" spc="-240" dirty="0">
                <a:latin typeface="Lucida Sans Unicode"/>
                <a:cs typeface="Lucida Sans Unicode"/>
              </a:rPr>
              <a:t>ξ</a:t>
            </a:r>
            <a:r>
              <a:rPr sz="1800" spc="-300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155" dirty="0">
                <a:latin typeface="Lucida Sans Unicode"/>
                <a:cs typeface="Lucida Sans Unicode"/>
              </a:rPr>
              <a:t>Μα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ρ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29" dirty="0">
                <a:latin typeface="Lucida Sans Unicode"/>
                <a:cs typeface="Lucida Sans Unicode"/>
              </a:rPr>
              <a:t>λία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2</a:t>
            </a:r>
            <a:r>
              <a:rPr sz="1800" spc="-110" dirty="0">
                <a:latin typeface="Lucida Sans Unicode"/>
                <a:cs typeface="Lucida Sans Unicode"/>
              </a:rPr>
              <a:t>0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0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λ</a:t>
            </a:r>
            <a:r>
              <a:rPr sz="1800" spc="-190" dirty="0">
                <a:latin typeface="Lucida Sans Unicode"/>
                <a:cs typeface="Lucida Sans Unicode"/>
              </a:rPr>
              <a:t>ίο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182</a:t>
            </a:r>
            <a:r>
              <a:rPr sz="1800" spc="-110" dirty="0">
                <a:latin typeface="Lucida Sans Unicode"/>
                <a:cs typeface="Lucida Sans Unicode"/>
              </a:rPr>
              <a:t>5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40" dirty="0">
                <a:latin typeface="Lucida Sans Unicode"/>
                <a:cs typeface="Lucida Sans Unicode"/>
              </a:rPr>
              <a:t>ήλ</a:t>
            </a:r>
            <a:r>
              <a:rPr sz="1800" spc="-150" dirty="0">
                <a:latin typeface="Lucida Sans Unicode"/>
                <a:cs typeface="Lucida Sans Unicode"/>
              </a:rPr>
              <a:t>θ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29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Πύλο</a:t>
            </a:r>
            <a:r>
              <a:rPr sz="1800" cap="small" spc="8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Α</a:t>
            </a:r>
            <a:r>
              <a:rPr sz="1800" spc="-60" dirty="0">
                <a:latin typeface="Lucida Sans Unicode"/>
                <a:cs typeface="Lucida Sans Unicode"/>
              </a:rPr>
              <a:t>κ</a:t>
            </a:r>
            <a:r>
              <a:rPr sz="1800" spc="-155" dirty="0">
                <a:latin typeface="Lucida Sans Unicode"/>
                <a:cs typeface="Lucida Sans Unicode"/>
              </a:rPr>
              <a:t>ολούθω</a:t>
            </a:r>
            <a:r>
              <a:rPr sz="1800" spc="-13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ως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15" dirty="0">
                <a:latin typeface="Lucida Sans Unicode"/>
                <a:cs typeface="Lucida Sans Unicode"/>
              </a:rPr>
              <a:t>λα</a:t>
            </a:r>
            <a:r>
              <a:rPr sz="1800" spc="-15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μα</a:t>
            </a:r>
            <a:r>
              <a:rPr sz="1800" spc="-125" dirty="0">
                <a:latin typeface="Lucida Sans Unicode"/>
                <a:cs typeface="Lucida Sans Unicode"/>
              </a:rPr>
              <a:t>χο</a:t>
            </a:r>
            <a:r>
              <a:rPr sz="1800" spc="-120" dirty="0">
                <a:latin typeface="Lucida Sans Unicode"/>
                <a:cs typeface="Lucida Sans Unicode"/>
              </a:rPr>
              <a:t>ς</a:t>
            </a:r>
            <a:r>
              <a:rPr sz="1800" spc="-23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80" dirty="0">
                <a:latin typeface="Lucida Sans Unicode"/>
                <a:cs typeface="Lucida Sans Unicode"/>
              </a:rPr>
              <a:t>ιω</a:t>
            </a:r>
            <a:r>
              <a:rPr sz="1800" spc="-23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175" dirty="0">
                <a:latin typeface="Lucida Sans Unicode"/>
                <a:cs typeface="Lucida Sans Unicode"/>
              </a:rPr>
              <a:t>ωσ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75" dirty="0">
                <a:latin typeface="Lucida Sans Unicode"/>
                <a:cs typeface="Lucida Sans Unicode"/>
              </a:rPr>
              <a:t> 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ολή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15" dirty="0">
                <a:latin typeface="Lucida Sans Unicode"/>
                <a:cs typeface="Lucida Sans Unicode"/>
              </a:rPr>
              <a:t>για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35" dirty="0">
                <a:latin typeface="Lucida Sans Unicode"/>
                <a:cs typeface="Lucida Sans Unicode"/>
              </a:rPr>
              <a:t>ι</a:t>
            </a:r>
            <a:r>
              <a:rPr sz="1800" spc="-235" dirty="0">
                <a:latin typeface="Lucida Sans Unicode"/>
                <a:cs typeface="Lucida Sans Unicode"/>
              </a:rPr>
              <a:t>σ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60" dirty="0">
                <a:latin typeface="Lucida Sans Unicode"/>
                <a:cs typeface="Lucida Sans Unicode"/>
              </a:rPr>
              <a:t> 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145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70" dirty="0">
                <a:latin typeface="Lucida Sans Unicode"/>
                <a:cs typeface="Lucida Sans Unicode"/>
              </a:rPr>
              <a:t>ω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ισ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7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ί</a:t>
            </a:r>
            <a:r>
              <a:rPr sz="1800" spc="-245" dirty="0">
                <a:latin typeface="Lucida Sans Unicode"/>
                <a:cs typeface="Lucida Sans Unicode"/>
              </a:rPr>
              <a:t>ο</a:t>
            </a:r>
            <a:r>
              <a:rPr sz="1800" cap="small" spc="7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70" dirty="0">
                <a:latin typeface="Lucida Sans Unicode"/>
                <a:cs typeface="Lucida Sans Unicode"/>
              </a:rPr>
              <a:t>λ</a:t>
            </a:r>
            <a:r>
              <a:rPr sz="1800" spc="-175" dirty="0">
                <a:latin typeface="Lucida Sans Unicode"/>
                <a:cs typeface="Lucida Sans Unicode"/>
              </a:rPr>
              <a:t>ί</a:t>
            </a:r>
            <a:r>
              <a:rPr sz="1800" spc="-155" dirty="0">
                <a:latin typeface="Lucida Sans Unicode"/>
                <a:cs typeface="Lucida Sans Unicode"/>
              </a:rPr>
              <a:t>γ</a:t>
            </a:r>
            <a:r>
              <a:rPr sz="1800" spc="-150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γω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350" dirty="0">
                <a:latin typeface="Lucida Sans Unicode"/>
                <a:cs typeface="Lucida Sans Unicode"/>
              </a:rPr>
              <a:t>ζ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45" dirty="0">
                <a:latin typeface="Lucida Sans Unicode"/>
                <a:cs typeface="Lucida Sans Unicode"/>
              </a:rPr>
              <a:t>ν</a:t>
            </a:r>
            <a:r>
              <a:rPr sz="1800" cap="small" spc="-17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endParaRPr sz="1800">
              <a:latin typeface="Lucida Sans Unicode"/>
              <a:cs typeface="Lucida Sans Unicode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Α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0" dirty="0">
                <a:latin typeface="Lucida Sans Unicode"/>
                <a:cs typeface="Lucida Sans Unicode"/>
              </a:rPr>
              <a:t>ωσ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50" dirty="0">
                <a:latin typeface="Lucida Sans Unicode"/>
                <a:cs typeface="Lucida Sans Unicode"/>
              </a:rPr>
              <a:t>ζ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ήθε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335" dirty="0">
                <a:latin typeface="Lucida Sans Unicode"/>
                <a:cs typeface="Lucida Sans Unicode"/>
              </a:rPr>
              <a:t>-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240" dirty="0">
                <a:latin typeface="Lucida Sans Unicode"/>
                <a:cs typeface="Lucida Sans Unicode"/>
              </a:rPr>
              <a:t>σ</a:t>
            </a:r>
            <a:r>
              <a:rPr sz="1800" spc="-80" dirty="0">
                <a:latin typeface="Lucida Sans Unicode"/>
                <a:cs typeface="Lucida Sans Unicode"/>
              </a:rPr>
              <a:t>χ</a:t>
            </a:r>
            <a:r>
              <a:rPr sz="1800" spc="-75" dirty="0">
                <a:latin typeface="Lucida Sans Unicode"/>
                <a:cs typeface="Lucida Sans Unicode"/>
              </a:rPr>
              <a:t>ύ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Νε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ξ</a:t>
            </a:r>
            <a:r>
              <a:rPr sz="1800" spc="-190" dirty="0">
                <a:latin typeface="Lucida Sans Unicode"/>
                <a:cs typeface="Lucida Sans Unicode"/>
              </a:rPr>
              <a:t>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05" dirty="0">
                <a:latin typeface="Lucida Sans Unicode"/>
                <a:cs typeface="Lucida Sans Unicode"/>
              </a:rPr>
              <a:t>0</a:t>
            </a:r>
            <a:r>
              <a:rPr sz="1800" spc="-110" dirty="0">
                <a:latin typeface="Lucida Sans Unicode"/>
                <a:cs typeface="Lucida Sans Unicode"/>
              </a:rPr>
              <a:t>0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ί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γω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240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ώ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25" dirty="0">
                <a:latin typeface="Lucida Sans Unicode"/>
                <a:cs typeface="Lucida Sans Unicode"/>
              </a:rPr>
              <a:t>λη</a:t>
            </a:r>
            <a:r>
              <a:rPr sz="1800" spc="-145" dirty="0">
                <a:latin typeface="Lucida Sans Unicode"/>
                <a:cs typeface="Lucida Sans Unicode"/>
              </a:rPr>
              <a:t>σ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25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90" dirty="0">
                <a:latin typeface="Lucida Sans Unicode"/>
                <a:cs typeface="Lucida Sans Unicode"/>
              </a:rPr>
              <a:t>Ν</a:t>
            </a:r>
            <a:r>
              <a:rPr sz="1800" spc="-13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0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ημ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8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Μ</a:t>
            </a:r>
            <a:r>
              <a:rPr sz="1800" spc="-150" dirty="0">
                <a:latin typeface="Lucida Sans Unicode"/>
                <a:cs typeface="Lucida Sans Unicode"/>
              </a:rPr>
              <a:t>α</a:t>
            </a:r>
            <a:r>
              <a:rPr sz="1800" spc="-270" dirty="0">
                <a:latin typeface="Lucida Sans Unicode"/>
                <a:cs typeface="Lucida Sans Unicode"/>
              </a:rPr>
              <a:t>ΐ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ξ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270" dirty="0">
                <a:latin typeface="Lucida Sans Unicode"/>
                <a:cs typeface="Lucida Sans Unicode"/>
              </a:rPr>
              <a:t>ί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14" dirty="0">
                <a:latin typeface="Lucida Sans Unicode"/>
                <a:cs typeface="Lucida Sans Unicode"/>
              </a:rPr>
              <a:t>ησ</a:t>
            </a:r>
            <a:r>
              <a:rPr sz="1800" spc="-135" dirty="0">
                <a:latin typeface="Lucida Sans Unicode"/>
                <a:cs typeface="Lucida Sans Unicode"/>
              </a:rPr>
              <a:t>ε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145" dirty="0">
                <a:latin typeface="Lucida Sans Unicode"/>
                <a:cs typeface="Lucida Sans Unicode"/>
              </a:rPr>
              <a:t>θε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η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14" dirty="0">
                <a:latin typeface="Lucida Sans Unicode"/>
                <a:cs typeface="Lucida Sans Unicode"/>
              </a:rPr>
              <a:t>γ</a:t>
            </a:r>
            <a:r>
              <a:rPr sz="1800" spc="-110" dirty="0">
                <a:latin typeface="Lucida Sans Unicode"/>
                <a:cs typeface="Lucida Sans Unicode"/>
              </a:rPr>
              <a:t>ύ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70" dirty="0">
                <a:latin typeface="Lucida Sans Unicode"/>
                <a:cs typeface="Lucida Sans Unicode"/>
              </a:rPr>
              <a:t>ι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60" dirty="0">
                <a:latin typeface="Lucida Sans Unicode"/>
                <a:cs typeface="Lucida Sans Unicode"/>
              </a:rPr>
              <a:t>ς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0" dirty="0">
                <a:latin typeface="Lucida Sans Unicode"/>
                <a:cs typeface="Lucida Sans Unicode"/>
              </a:rPr>
              <a:t>ηγ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Ι</a:t>
            </a:r>
            <a:r>
              <a:rPr sz="1800" spc="-150" dirty="0">
                <a:latin typeface="Lucida Sans Unicode"/>
                <a:cs typeface="Lucida Sans Unicode"/>
              </a:rPr>
              <a:t>μ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Πα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ς,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90" dirty="0">
                <a:latin typeface="Lucida Sans Unicode"/>
                <a:cs typeface="Lucida Sans Unicode"/>
              </a:rPr>
              <a:t>Ν</a:t>
            </a:r>
            <a:r>
              <a:rPr sz="1800" spc="-14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ίσ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35" dirty="0">
                <a:latin typeface="Lucida Sans Unicode"/>
                <a:cs typeface="Lucida Sans Unicode"/>
              </a:rPr>
              <a:t>ε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50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45" dirty="0">
                <a:latin typeface="Lucida Sans Unicode"/>
                <a:cs typeface="Lucida Sans Unicode"/>
              </a:rPr>
              <a:t>ν</a:t>
            </a:r>
            <a:r>
              <a:rPr sz="1800" cap="small" spc="-170" dirty="0"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latin typeface="Lucida Sans Unicode"/>
                <a:cs typeface="Lucida Sans Unicode"/>
              </a:rPr>
              <a:t>ύ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45" dirty="0">
                <a:latin typeface="Lucida Sans Unicode"/>
                <a:cs typeface="Lucida Sans Unicode"/>
              </a:rPr>
              <a:t>ν</a:t>
            </a:r>
            <a:r>
              <a:rPr sz="1800" cap="small" spc="-17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70" dirty="0">
                <a:latin typeface="Lucida Sans Unicode"/>
                <a:cs typeface="Lucida Sans Unicode"/>
              </a:rPr>
              <a:t>ω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45" dirty="0">
                <a:latin typeface="Lucida Sans Unicode"/>
                <a:cs typeface="Lucida Sans Unicode"/>
              </a:rPr>
              <a:t>θε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Αι</a:t>
            </a:r>
            <a:r>
              <a:rPr sz="1800" spc="-170" dirty="0">
                <a:latin typeface="Lucida Sans Unicode"/>
                <a:cs typeface="Lucida Sans Unicode"/>
              </a:rPr>
              <a:t>γ</a:t>
            </a:r>
            <a:r>
              <a:rPr sz="1800" spc="-80" dirty="0">
                <a:latin typeface="Lucida Sans Unicode"/>
                <a:cs typeface="Lucida Sans Unicode"/>
              </a:rPr>
              <a:t>ύ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60" dirty="0">
                <a:latin typeface="Lucida Sans Unicode"/>
                <a:cs typeface="Lucida Sans Unicode"/>
              </a:rPr>
              <a:t>ς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80" dirty="0">
                <a:latin typeface="Lucida Sans Unicode"/>
                <a:cs typeface="Lucida Sans Unicode"/>
              </a:rPr>
              <a:t>ιώ</a:t>
            </a:r>
            <a:r>
              <a:rPr sz="1800" spc="-24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cap="small" spc="-220" dirty="0">
                <a:latin typeface="Lucida Sans Unicode"/>
                <a:cs typeface="Lucida Sans Unicode"/>
              </a:rPr>
              <a:t>όν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65" dirty="0">
                <a:latin typeface="Lucida Sans Unicode"/>
                <a:cs typeface="Lucida Sans Unicode"/>
              </a:rPr>
              <a:t>ο</a:t>
            </a:r>
            <a:r>
              <a:rPr sz="1800" cap="small" spc="-160" dirty="0">
                <a:latin typeface="Lucida Sans Unicode"/>
                <a:cs typeface="Lucida Sans Unicode"/>
              </a:rPr>
              <a:t>ύ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0" dirty="0">
                <a:latin typeface="Lucida Sans Unicode"/>
                <a:cs typeface="Lucida Sans Unicode"/>
              </a:rPr>
              <a:t>ά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29" dirty="0">
                <a:latin typeface="Lucida Sans Unicode"/>
                <a:cs typeface="Lucida Sans Unicode"/>
              </a:rPr>
              <a:t>ία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0" dirty="0">
                <a:latin typeface="Lucida Sans Unicode"/>
                <a:cs typeface="Lucida Sans Unicode"/>
              </a:rPr>
              <a:t>γί</a:t>
            </a:r>
            <a:r>
              <a:rPr sz="1800" spc="-170" dirty="0">
                <a:latin typeface="Lucida Sans Unicode"/>
                <a:cs typeface="Lucida Sans Unicode"/>
              </a:rPr>
              <a:t>δ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45" dirty="0">
                <a:latin typeface="Lucida Sans Unicode"/>
                <a:cs typeface="Lucida Sans Unicode"/>
              </a:rPr>
              <a:t>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25" dirty="0">
                <a:latin typeface="Lucida Sans Unicode"/>
                <a:cs typeface="Lucida Sans Unicode"/>
              </a:rPr>
              <a:t>ο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80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30" dirty="0">
                <a:latin typeface="Lucida Sans Unicode"/>
                <a:cs typeface="Lucida Sans Unicode"/>
              </a:rPr>
              <a:t>ληρ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14" dirty="0">
                <a:latin typeface="Lucida Sans Unicode"/>
                <a:cs typeface="Lucida Sans Unicode"/>
              </a:rPr>
              <a:t>θη</a:t>
            </a:r>
            <a:r>
              <a:rPr sz="1800" spc="-105" dirty="0">
                <a:latin typeface="Lucida Sans Unicode"/>
                <a:cs typeface="Lucida Sans Unicode"/>
              </a:rPr>
              <a:t>κ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5" dirty="0">
                <a:latin typeface="Lucida Sans Unicode"/>
                <a:cs typeface="Lucida Sans Unicode"/>
              </a:rPr>
              <a:t>ύχ</a:t>
            </a:r>
            <a:r>
              <a:rPr sz="1800" spc="-110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225" dirty="0">
                <a:latin typeface="Lucida Sans Unicode"/>
                <a:cs typeface="Lucida Sans Unicode"/>
              </a:rPr>
              <a:t>ίλ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0" dirty="0">
                <a:latin typeface="Lucida Sans Unicode"/>
                <a:cs typeface="Lucida Sans Unicode"/>
              </a:rPr>
              <a:t>ζ</a:t>
            </a:r>
            <a:r>
              <a:rPr sz="1800" spc="-32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80" dirty="0">
                <a:latin typeface="Lucida Sans Unicode"/>
                <a:cs typeface="Lucida Sans Unicode"/>
              </a:rPr>
              <a:t>υ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η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65" dirty="0">
                <a:latin typeface="Lucida Sans Unicode"/>
                <a:cs typeface="Lucida Sans Unicode"/>
              </a:rPr>
              <a:t>ο</a:t>
            </a:r>
            <a:r>
              <a:rPr sz="1800" cap="small" spc="-160" dirty="0">
                <a:latin typeface="Lucida Sans Unicode"/>
                <a:cs typeface="Lucida Sans Unicode"/>
              </a:rPr>
              <a:t>ύ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ε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60" dirty="0">
                <a:latin typeface="Lucida Sans Unicode"/>
                <a:cs typeface="Lucida Sans Unicode"/>
              </a:rPr>
              <a:t>ο</a:t>
            </a:r>
            <a:r>
              <a:rPr sz="1800" cap="small" spc="-14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4" dirty="0">
                <a:latin typeface="Lucida Sans Unicode"/>
                <a:cs typeface="Lucida Sans Unicode"/>
              </a:rPr>
              <a:t>ιγ</a:t>
            </a:r>
            <a:r>
              <a:rPr sz="1800" cap="small" spc="75" dirty="0">
                <a:latin typeface="Lucida Sans Unicode"/>
                <a:cs typeface="Lucida Sans Unicode"/>
              </a:rPr>
              <a:t>υ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70" dirty="0">
                <a:latin typeface="Lucida Sans Unicode"/>
                <a:cs typeface="Lucida Sans Unicode"/>
              </a:rPr>
              <a:t>ω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10" dirty="0">
                <a:latin typeface="Lucida Sans Unicode"/>
                <a:cs typeface="Lucida Sans Unicode"/>
              </a:rPr>
              <a:t>γρ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14" dirty="0">
                <a:latin typeface="Lucida Sans Unicode"/>
                <a:cs typeface="Lucida Sans Unicode"/>
              </a:rPr>
              <a:t>ψ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6090" y="6127750"/>
            <a:ext cx="272415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925"/>
              </a:lnSpc>
              <a:spcBef>
                <a:spcPts val="100"/>
              </a:spcBef>
            </a:pPr>
            <a:r>
              <a:rPr sz="2700" spc="-307" baseline="-52469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2700" spc="-104" baseline="-52469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2700" spc="-89" baseline="-52469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2700" spc="-165" baseline="-52469" dirty="0">
                <a:latin typeface="Lucida Sans Unicode"/>
                <a:cs typeface="Lucida Sans Unicode"/>
                <a:hlinkClick r:id="rId3"/>
              </a:rPr>
              <a:t>p</a:t>
            </a:r>
            <a:r>
              <a:rPr sz="2700" spc="-292" baseline="-52469" dirty="0">
                <a:latin typeface="Lucida Sans Unicode"/>
                <a:cs typeface="Lucida Sans Unicode"/>
                <a:hlinkClick r:id="rId3"/>
              </a:rPr>
              <a:t>:</a:t>
            </a:r>
            <a:r>
              <a:rPr sz="2700" spc="179" baseline="-52469" dirty="0">
                <a:latin typeface="Lucida Sans Unicode"/>
                <a:cs typeface="Lucida Sans Unicode"/>
                <a:hlinkClick r:id="rId3"/>
              </a:rPr>
              <a:t>//</a:t>
            </a:r>
            <a:r>
              <a:rPr sz="2700" spc="-135" baseline="-52469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2700" spc="-254" baseline="-52469" dirty="0">
                <a:latin typeface="Lucida Sans Unicode"/>
                <a:cs typeface="Lucida Sans Unicode"/>
                <a:hlinkClick r:id="rId3"/>
              </a:rPr>
              <a:t>l</a:t>
            </a:r>
            <a:r>
              <a:rPr sz="2700" spc="-277" baseline="-52469" dirty="0">
                <a:latin typeface="Lucida Sans Unicode"/>
                <a:cs typeface="Lucida Sans Unicode"/>
                <a:hlinkClick r:id="rId3"/>
              </a:rPr>
              <a:t>.</a:t>
            </a:r>
            <a:r>
              <a:rPr sz="2700" baseline="-52469" dirty="0">
                <a:latin typeface="Lucida Sans Unicode"/>
                <a:cs typeface="Lucida Sans Unicode"/>
              </a:rPr>
              <a:t> </a:t>
            </a:r>
            <a:r>
              <a:rPr sz="2700" spc="-284" baseline="-52469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ημ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240" dirty="0">
                <a:latin typeface="Lucida Sans Unicode"/>
                <a:cs typeface="Lucida Sans Unicode"/>
              </a:rPr>
              <a:t>γ</a:t>
            </a:r>
            <a:r>
              <a:rPr sz="1800" spc="-165" dirty="0">
                <a:latin typeface="Lucida Sans Unicode"/>
                <a:cs typeface="Lucida Sans Unicode"/>
              </a:rPr>
              <a:t>ι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960119">
              <a:lnSpc>
                <a:spcPts val="1925"/>
              </a:lnSpc>
            </a:pPr>
            <a:r>
              <a:rPr sz="1800" spc="-145" dirty="0">
                <a:latin typeface="Lucida Sans Unicode"/>
                <a:cs typeface="Lucida Sans Unicode"/>
              </a:rPr>
              <a:t>wikipedia.org/wiki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320" y="5046979"/>
            <a:ext cx="2211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300" dirty="0">
                <a:solidFill>
                  <a:srgbClr val="FF3300"/>
                </a:solidFill>
                <a:latin typeface="Arial"/>
                <a:cs typeface="Arial"/>
              </a:rPr>
              <a:t>Σ</a:t>
            </a:r>
            <a:r>
              <a:rPr sz="3600" b="1" spc="15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3600" b="1" cap="small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3600" b="1" spc="75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3600" b="1" spc="15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3600" b="1" spc="114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3600" b="1" cap="small" spc="-85" dirty="0">
                <a:solidFill>
                  <a:srgbClr val="FF3300"/>
                </a:solidFill>
                <a:latin typeface="Arial"/>
                <a:cs typeface="Arial"/>
              </a:rPr>
              <a:t>ό</a:t>
            </a:r>
            <a:r>
              <a:rPr sz="3600" b="1" spc="-60" dirty="0">
                <a:solidFill>
                  <a:srgbClr val="FF3300"/>
                </a:solidFill>
                <a:latin typeface="Arial"/>
                <a:cs typeface="Arial"/>
              </a:rPr>
              <a:t>ζ </a:t>
            </a:r>
            <a:r>
              <a:rPr sz="3600" b="1" spc="-14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" y="403859"/>
            <a:ext cx="4457700" cy="52298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2440" y="5839459"/>
            <a:ext cx="4388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20" dirty="0">
                <a:latin typeface="Lucida Sans Unicode"/>
                <a:cs typeface="Lucida Sans Unicode"/>
              </a:rPr>
              <a:t>Ε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55" dirty="0">
                <a:latin typeface="Lucida Sans Unicode"/>
                <a:cs typeface="Lucida Sans Unicode"/>
              </a:rPr>
              <a:t>Γ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215" dirty="0">
                <a:latin typeface="Lucida Sans Unicode"/>
                <a:cs typeface="Lucida Sans Unicode"/>
              </a:rPr>
              <a:t>νό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170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έ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ς,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15" dirty="0">
                <a:latin typeface="Lucida Sans Unicode"/>
                <a:cs typeface="Lucida Sans Unicode"/>
              </a:rPr>
              <a:t>ζωγ</a:t>
            </a:r>
            <a:r>
              <a:rPr sz="1800" spc="-185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Κ</a:t>
            </a:r>
            <a:r>
              <a:rPr sz="1800" spc="-130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Κ</a:t>
            </a:r>
            <a:r>
              <a:rPr sz="1800" spc="-35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70" dirty="0">
                <a:latin typeface="Lucida Sans Unicode"/>
                <a:cs typeface="Lucida Sans Unicode"/>
              </a:rPr>
              <a:t>ζε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1500" y="1772920"/>
            <a:ext cx="2665729" cy="43751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2079" y="1159509"/>
            <a:ext cx="35737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0" dirty="0">
                <a:latin typeface="Lucida Sans Unicode"/>
                <a:cs typeface="Lucida Sans Unicode"/>
              </a:rPr>
              <a:t>C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75" dirty="0">
                <a:latin typeface="Lucida Sans Unicode"/>
                <a:cs typeface="Lucida Sans Unicode"/>
              </a:rPr>
              <a:t>r</a:t>
            </a:r>
            <a:r>
              <a:rPr sz="1800" spc="-120" dirty="0">
                <a:latin typeface="Lucida Sans Unicode"/>
                <a:cs typeface="Lucida Sans Unicode"/>
              </a:rPr>
              <a:t>l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00" dirty="0">
                <a:latin typeface="Lucida Sans Unicode"/>
                <a:cs typeface="Lucida Sans Unicode"/>
              </a:rPr>
              <a:t>Gr</a:t>
            </a:r>
            <a:r>
              <a:rPr sz="1800" spc="114" dirty="0">
                <a:latin typeface="Lucida Sans Unicode"/>
                <a:cs typeface="Lucida Sans Unicode"/>
              </a:rPr>
              <a:t>a</a:t>
            </a:r>
            <a:r>
              <a:rPr sz="1800" spc="-40" dirty="0">
                <a:latin typeface="Lucida Sans Unicode"/>
                <a:cs typeface="Lucida Sans Unicode"/>
              </a:rPr>
              <a:t>f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v</a:t>
            </a:r>
            <a:r>
              <a:rPr sz="1800" spc="-170" dirty="0">
                <a:latin typeface="Lucida Sans Unicode"/>
                <a:cs typeface="Lucida Sans Unicode"/>
              </a:rPr>
              <a:t>o</a:t>
            </a:r>
            <a:r>
              <a:rPr sz="1800" spc="-200" dirty="0">
                <a:latin typeface="Lucida Sans Unicode"/>
                <a:cs typeface="Lucida Sans Unicode"/>
              </a:rPr>
              <a:t>n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335" dirty="0">
                <a:latin typeface="Lucida Sans Unicode"/>
                <a:cs typeface="Lucida Sans Unicode"/>
              </a:rPr>
              <a:t>N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210" dirty="0">
                <a:latin typeface="Lucida Sans Unicode"/>
                <a:cs typeface="Lucida Sans Unicode"/>
              </a:rPr>
              <a:t>r</a:t>
            </a:r>
            <a:r>
              <a:rPr sz="1800" spc="-445" dirty="0">
                <a:latin typeface="Lucida Sans Unicode"/>
                <a:cs typeface="Lucida Sans Unicode"/>
              </a:rPr>
              <a:t>m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95" dirty="0">
                <a:latin typeface="Lucida Sans Unicode"/>
                <a:cs typeface="Lucida Sans Unicode"/>
              </a:rPr>
              <a:t>n</a:t>
            </a:r>
            <a:r>
              <a:rPr sz="1800" spc="-200" dirty="0">
                <a:latin typeface="Lucida Sans Unicode"/>
                <a:cs typeface="Lucida Sans Unicode"/>
              </a:rPr>
              <a:t>n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32740"/>
            <a:ext cx="4523740" cy="56299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579" y="1413510"/>
            <a:ext cx="3481070" cy="3525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594359"/>
            <a:ext cx="7239725" cy="57137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47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1196339"/>
            <a:ext cx="3600450" cy="39865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320" y="5765800"/>
            <a:ext cx="3131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Arial"/>
                <a:cs typeface="Arial"/>
              </a:rPr>
              <a:t>Έ</a:t>
            </a:r>
            <a:r>
              <a:rPr sz="1800" b="1" spc="60" dirty="0">
                <a:latin typeface="Arial"/>
                <a:cs typeface="Arial"/>
              </a:rPr>
              <a:t>ρ</a:t>
            </a:r>
            <a:r>
              <a:rPr sz="1800" b="1" spc="80" dirty="0">
                <a:latin typeface="Arial"/>
                <a:cs typeface="Arial"/>
              </a:rPr>
              <a:t>α</a:t>
            </a:r>
            <a:r>
              <a:rPr sz="1800" b="1" cap="small" spc="5" dirty="0">
                <a:latin typeface="Arial"/>
                <a:cs typeface="Arial"/>
              </a:rPr>
              <a:t>ν</a:t>
            </a:r>
            <a:r>
              <a:rPr sz="1800" b="1" cap="small" spc="15" dirty="0">
                <a:latin typeface="Arial"/>
                <a:cs typeface="Arial"/>
              </a:rPr>
              <a:t>ο</a:t>
            </a:r>
            <a:r>
              <a:rPr sz="1800" b="1" spc="-90" dirty="0">
                <a:latin typeface="Arial"/>
                <a:cs typeface="Arial"/>
              </a:rPr>
              <a:t>ς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γι</a:t>
            </a:r>
            <a:r>
              <a:rPr sz="1800" b="1" spc="-70" dirty="0">
                <a:latin typeface="Arial"/>
                <a:cs typeface="Arial"/>
              </a:rPr>
              <a:t>α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τ</a:t>
            </a:r>
            <a:r>
              <a:rPr sz="1800" b="1" cap="small" spc="25" dirty="0">
                <a:latin typeface="Arial"/>
                <a:cs typeface="Arial"/>
              </a:rPr>
              <a:t>ο</a:t>
            </a:r>
            <a:r>
              <a:rPr sz="1800" b="1" cap="small" spc="-150" dirty="0">
                <a:latin typeface="Arial"/>
                <a:cs typeface="Arial"/>
              </a:rPr>
              <a:t>ν</a:t>
            </a:r>
            <a:r>
              <a:rPr sz="1800" b="1" spc="18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Α</a:t>
            </a:r>
            <a:r>
              <a:rPr sz="1800" b="1" spc="40" dirty="0">
                <a:latin typeface="Arial"/>
                <a:cs typeface="Arial"/>
              </a:rPr>
              <a:t>γ</a:t>
            </a:r>
            <a:r>
              <a:rPr sz="1800" b="1" spc="15" dirty="0">
                <a:latin typeface="Arial"/>
                <a:cs typeface="Arial"/>
              </a:rPr>
              <a:t>ώ</a:t>
            </a:r>
            <a:r>
              <a:rPr sz="1800" b="1" cap="small" spc="5" dirty="0">
                <a:latin typeface="Arial"/>
                <a:cs typeface="Arial"/>
              </a:rPr>
              <a:t>ν</a:t>
            </a:r>
            <a:r>
              <a:rPr sz="1800" b="1" spc="-70" dirty="0">
                <a:latin typeface="Arial"/>
                <a:cs typeface="Arial"/>
              </a:rPr>
              <a:t>α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τ</a:t>
            </a:r>
            <a:r>
              <a:rPr sz="1800" b="1" spc="15" dirty="0">
                <a:latin typeface="Arial"/>
                <a:cs typeface="Arial"/>
              </a:rPr>
              <a:t>ω</a:t>
            </a:r>
            <a:r>
              <a:rPr sz="1800" b="1" cap="small" spc="-150" dirty="0">
                <a:latin typeface="Arial"/>
                <a:cs typeface="Arial"/>
              </a:rPr>
              <a:t>ν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145" dirty="0">
                <a:latin typeface="Arial"/>
                <a:cs typeface="Arial"/>
              </a:rPr>
              <a:t>Ε</a:t>
            </a:r>
            <a:r>
              <a:rPr sz="1800" b="1" spc="50" dirty="0">
                <a:latin typeface="Arial"/>
                <a:cs typeface="Arial"/>
              </a:rPr>
              <a:t>λ</a:t>
            </a:r>
            <a:r>
              <a:rPr sz="1800" b="1" spc="40" dirty="0">
                <a:latin typeface="Arial"/>
                <a:cs typeface="Arial"/>
              </a:rPr>
              <a:t>λ</a:t>
            </a:r>
            <a:r>
              <a:rPr sz="1800" b="1" spc="55" dirty="0">
                <a:latin typeface="Arial"/>
                <a:cs typeface="Arial"/>
              </a:rPr>
              <a:t>ή</a:t>
            </a:r>
            <a:r>
              <a:rPr sz="1800" b="1" cap="small" spc="-5" dirty="0">
                <a:latin typeface="Arial"/>
                <a:cs typeface="Arial"/>
              </a:rPr>
              <a:t>ν</a:t>
            </a:r>
            <a:r>
              <a:rPr sz="1800" b="1" spc="15" dirty="0">
                <a:latin typeface="Arial"/>
                <a:cs typeface="Arial"/>
              </a:rPr>
              <a:t>ω</a:t>
            </a:r>
            <a:r>
              <a:rPr sz="1800" b="1" cap="small" spc="-150" dirty="0"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latin typeface="Lucida Sans Unicode"/>
                <a:cs typeface="Lucida Sans Unicode"/>
              </a:rPr>
              <a:t>Γ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75" dirty="0">
                <a:latin typeface="Lucida Sans Unicode"/>
                <a:cs typeface="Lucida Sans Unicode"/>
              </a:rPr>
              <a:t>λλικ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220" y="2014220"/>
            <a:ext cx="3890010" cy="46266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2450" y="1151446"/>
            <a:ext cx="379222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i="1" spc="105" dirty="0">
                <a:latin typeface="Arial"/>
                <a:cs typeface="Arial"/>
              </a:rPr>
              <a:t>Η</a:t>
            </a:r>
            <a:r>
              <a:rPr sz="1850" b="1" i="1" spc="20" dirty="0">
                <a:latin typeface="Arial"/>
                <a:cs typeface="Arial"/>
              </a:rPr>
              <a:t>δ</a:t>
            </a:r>
            <a:r>
              <a:rPr sz="1850" b="1" i="1" spc="-105" dirty="0">
                <a:latin typeface="Arial"/>
                <a:cs typeface="Arial"/>
              </a:rPr>
              <a:t>ύ</a:t>
            </a:r>
            <a:r>
              <a:rPr sz="1850" b="1" i="1" spc="-355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65" dirty="0">
                <a:latin typeface="Arial"/>
                <a:cs typeface="Arial"/>
              </a:rPr>
              <a:t> </a:t>
            </a:r>
            <a:r>
              <a:rPr sz="1850" b="1" i="1" cap="small" spc="-15" dirty="0">
                <a:latin typeface="Arial"/>
                <a:cs typeface="Arial"/>
              </a:rPr>
              <a:t>ο</a:t>
            </a:r>
            <a:r>
              <a:rPr sz="1850" b="1" i="1" spc="70" dirty="0">
                <a:latin typeface="Arial"/>
                <a:cs typeface="Arial"/>
              </a:rPr>
              <a:t>τ</a:t>
            </a:r>
            <a:r>
              <a:rPr sz="1850" b="1" i="1" cap="small" spc="-170" dirty="0">
                <a:latin typeface="Arial"/>
                <a:cs typeface="Arial"/>
              </a:rPr>
              <a:t>ο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-20" dirty="0">
                <a:latin typeface="Arial"/>
                <a:cs typeface="Arial"/>
              </a:rPr>
              <a:t>ω</a:t>
            </a:r>
            <a:r>
              <a:rPr sz="1850" b="1" i="1" cap="small" spc="-185" dirty="0">
                <a:latin typeface="Arial"/>
                <a:cs typeface="Arial"/>
              </a:rPr>
              <a:t>ν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25" dirty="0">
                <a:latin typeface="Arial"/>
                <a:cs typeface="Arial"/>
              </a:rPr>
              <a:t>γ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cap="small" spc="-30" dirty="0">
                <a:latin typeface="Arial"/>
                <a:cs typeface="Arial"/>
              </a:rPr>
              <a:t>ν</a:t>
            </a:r>
            <a:r>
              <a:rPr sz="1850" b="1" i="1" cap="small" spc="-40" dirty="0">
                <a:latin typeface="Arial"/>
                <a:cs typeface="Arial"/>
              </a:rPr>
              <a:t>ν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30" dirty="0">
                <a:latin typeface="Arial"/>
                <a:cs typeface="Arial"/>
              </a:rPr>
              <a:t>ί</a:t>
            </a:r>
            <a:r>
              <a:rPr sz="1850" b="1" i="1" spc="-5" dirty="0">
                <a:latin typeface="Arial"/>
                <a:cs typeface="Arial"/>
              </a:rPr>
              <a:t>ω</a:t>
            </a:r>
            <a:r>
              <a:rPr sz="1850" b="1" i="1" cap="small" spc="-185" dirty="0">
                <a:latin typeface="Arial"/>
                <a:cs typeface="Arial"/>
              </a:rPr>
              <a:t>ν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110" dirty="0">
                <a:latin typeface="Arial"/>
                <a:cs typeface="Arial"/>
              </a:rPr>
              <a:t>Ε</a:t>
            </a:r>
            <a:r>
              <a:rPr sz="1850" b="1" i="1" spc="25" dirty="0">
                <a:latin typeface="Arial"/>
                <a:cs typeface="Arial"/>
              </a:rPr>
              <a:t>λ</a:t>
            </a:r>
            <a:r>
              <a:rPr sz="1850" b="1" i="1" spc="15" dirty="0">
                <a:latin typeface="Arial"/>
                <a:cs typeface="Arial"/>
              </a:rPr>
              <a:t>λ</a:t>
            </a:r>
            <a:r>
              <a:rPr sz="1850" b="1" i="1" spc="25" dirty="0">
                <a:latin typeface="Arial"/>
                <a:cs typeface="Arial"/>
              </a:rPr>
              <a:t>ή</a:t>
            </a:r>
            <a:r>
              <a:rPr sz="1850" b="1" i="1" cap="small" spc="-40" dirty="0">
                <a:latin typeface="Arial"/>
                <a:cs typeface="Arial"/>
              </a:rPr>
              <a:t>ν</a:t>
            </a:r>
            <a:r>
              <a:rPr sz="1850" b="1" i="1" spc="-5" dirty="0">
                <a:latin typeface="Arial"/>
                <a:cs typeface="Arial"/>
              </a:rPr>
              <a:t>ω</a:t>
            </a:r>
            <a:r>
              <a:rPr sz="1850" b="1" i="1" cap="small" spc="-185" dirty="0">
                <a:latin typeface="Arial"/>
                <a:cs typeface="Arial"/>
              </a:rPr>
              <a:t>ν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2450" y="1433829"/>
            <a:ext cx="33102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Lucida Sans Unicode"/>
                <a:cs typeface="Lucida Sans Unicode"/>
              </a:rPr>
              <a:t>Ε</a:t>
            </a:r>
            <a:r>
              <a:rPr sz="1800" spc="-40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γ</a:t>
            </a:r>
            <a:r>
              <a:rPr sz="1800" spc="-225" dirty="0">
                <a:latin typeface="Lucida Sans Unicode"/>
                <a:cs typeface="Lucida Sans Unicode"/>
              </a:rPr>
              <a:t>α</a:t>
            </a:r>
            <a:r>
              <a:rPr sz="1800" spc="-229" dirty="0">
                <a:latin typeface="Lucida Sans Unicode"/>
                <a:cs typeface="Lucida Sans Unicode"/>
              </a:rPr>
              <a:t>λλ</a:t>
            </a:r>
            <a:r>
              <a:rPr sz="1800" spc="-155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200" dirty="0">
                <a:latin typeface="Lucida Sans Unicode"/>
                <a:cs typeface="Lucida Sans Unicode"/>
              </a:rPr>
              <a:t>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λικέ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θέ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Μ</a:t>
            </a:r>
            <a:r>
              <a:rPr sz="1800" spc="-90" dirty="0">
                <a:latin typeface="Lucida Sans Unicode"/>
                <a:cs typeface="Lucida Sans Unicode"/>
              </a:rPr>
              <a:t>ε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75" dirty="0">
                <a:latin typeface="Lucida Sans Unicode"/>
                <a:cs typeface="Lucida Sans Unicode"/>
              </a:rPr>
              <a:t>λ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25" dirty="0">
                <a:latin typeface="Lucida Sans Unicode"/>
                <a:cs typeface="Lucida Sans Unicode"/>
              </a:rPr>
              <a:t>γ</a:t>
            </a:r>
            <a:r>
              <a:rPr sz="1800" spc="-145" dirty="0">
                <a:latin typeface="Lucida Sans Unicode"/>
                <a:cs typeface="Lucida Sans Unicode"/>
              </a:rPr>
              <a:t>γ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2059939"/>
            <a:ext cx="3502660" cy="31229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59" y="502476"/>
            <a:ext cx="3067050" cy="11309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55625">
              <a:lnSpc>
                <a:spcPts val="2160"/>
              </a:lnSpc>
              <a:spcBef>
                <a:spcPts val="235"/>
              </a:spcBef>
            </a:pPr>
            <a:r>
              <a:rPr sz="1850" b="1" i="1" spc="-40" dirty="0">
                <a:latin typeface="Arial"/>
                <a:cs typeface="Arial"/>
              </a:rPr>
              <a:t>Η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70" dirty="0">
                <a:latin typeface="Arial"/>
                <a:cs typeface="Arial"/>
              </a:rPr>
              <a:t>τ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spc="25" dirty="0">
                <a:latin typeface="Arial"/>
                <a:cs typeface="Arial"/>
              </a:rPr>
              <a:t>λ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cap="small" spc="155" dirty="0">
                <a:latin typeface="Arial"/>
                <a:cs typeface="Arial"/>
              </a:rPr>
              <a:t>υ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25" dirty="0">
                <a:latin typeface="Arial"/>
                <a:cs typeface="Arial"/>
              </a:rPr>
              <a:t>α</a:t>
            </a:r>
            <a:r>
              <a:rPr sz="1850" b="1" i="1" spc="40" dirty="0">
                <a:latin typeface="Arial"/>
                <a:cs typeface="Arial"/>
              </a:rPr>
              <a:t>ί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165" dirty="0">
                <a:latin typeface="Arial"/>
                <a:cs typeface="Arial"/>
              </a:rPr>
              <a:t> </a:t>
            </a:r>
            <a:r>
              <a:rPr sz="1850" b="1" i="1" spc="40" dirty="0">
                <a:latin typeface="Arial"/>
                <a:cs typeface="Arial"/>
              </a:rPr>
              <a:t>μέ</a:t>
            </a:r>
            <a:r>
              <a:rPr sz="1850" b="1" i="1" spc="65" dirty="0">
                <a:latin typeface="Arial"/>
                <a:cs typeface="Arial"/>
              </a:rPr>
              <a:t>ρ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cap="small" spc="-10" dirty="0">
                <a:latin typeface="Arial"/>
                <a:cs typeface="Arial"/>
              </a:rPr>
              <a:t>υ</a:t>
            </a:r>
            <a:r>
              <a:rPr sz="1850" b="1" i="1" spc="-5" dirty="0">
                <a:latin typeface="Arial"/>
                <a:cs typeface="Arial"/>
              </a:rPr>
              <a:t> </a:t>
            </a:r>
            <a:r>
              <a:rPr sz="1850" b="1" i="1" spc="100" dirty="0">
                <a:latin typeface="Arial"/>
                <a:cs typeface="Arial"/>
              </a:rPr>
              <a:t>Μ</a:t>
            </a:r>
            <a:r>
              <a:rPr sz="1850" b="1" i="1" spc="50" dirty="0">
                <a:latin typeface="Arial"/>
                <a:cs typeface="Arial"/>
              </a:rPr>
              <a:t>ε</a:t>
            </a:r>
            <a:r>
              <a:rPr sz="1850" b="1" i="1" spc="35" dirty="0">
                <a:latin typeface="Arial"/>
                <a:cs typeface="Arial"/>
              </a:rPr>
              <a:t>σ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spc="25" dirty="0">
                <a:latin typeface="Arial"/>
                <a:cs typeface="Arial"/>
              </a:rPr>
              <a:t>λ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spc="15" dirty="0">
                <a:latin typeface="Arial"/>
                <a:cs typeface="Arial"/>
              </a:rPr>
              <a:t>γ</a:t>
            </a:r>
            <a:r>
              <a:rPr sz="1850" b="1" i="1" spc="25" dirty="0">
                <a:latin typeface="Arial"/>
                <a:cs typeface="Arial"/>
              </a:rPr>
              <a:t>γ</a:t>
            </a:r>
            <a:r>
              <a:rPr sz="1850" b="1" i="1" spc="30" dirty="0">
                <a:latin typeface="Arial"/>
                <a:cs typeface="Arial"/>
              </a:rPr>
              <a:t>ί</a:t>
            </a:r>
            <a:r>
              <a:rPr sz="1850" b="1" i="1" cap="small" spc="-15" dirty="0">
                <a:latin typeface="Arial"/>
                <a:cs typeface="Arial"/>
              </a:rPr>
              <a:t>ο</a:t>
            </a:r>
            <a:r>
              <a:rPr sz="1850" b="1" i="1" cap="small" spc="-10" dirty="0">
                <a:latin typeface="Arial"/>
                <a:cs typeface="Arial"/>
              </a:rPr>
              <a:t>υ</a:t>
            </a:r>
            <a:r>
              <a:rPr sz="1850" b="1" i="1" spc="-5" dirty="0">
                <a:latin typeface="Arial"/>
                <a:cs typeface="Arial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Π</a:t>
            </a:r>
            <a:r>
              <a:rPr sz="1800" spc="-75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10" dirty="0">
                <a:latin typeface="Lucida Sans Unicode"/>
                <a:cs typeface="Lucida Sans Unicode"/>
              </a:rPr>
              <a:t>γ</a:t>
            </a:r>
            <a:r>
              <a:rPr sz="1800" spc="-114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ts val="2090"/>
              </a:lnSpc>
            </a:pP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15" dirty="0">
                <a:latin typeface="Lucida Sans Unicode"/>
                <a:cs typeface="Lucida Sans Unicode"/>
              </a:rPr>
              <a:t>λα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80" dirty="0">
                <a:latin typeface="Lucida Sans Unicode"/>
                <a:cs typeface="Lucida Sans Unicode"/>
              </a:rPr>
              <a:t>Μιλ</a:t>
            </a:r>
            <a:r>
              <a:rPr sz="1800" spc="-220" dirty="0">
                <a:latin typeface="Lucida Sans Unicode"/>
                <a:cs typeface="Lucida Sans Unicode"/>
              </a:rPr>
              <a:t>ά</a:t>
            </a:r>
            <a:r>
              <a:rPr sz="1800" cap="small" spc="-80" dirty="0">
                <a:latin typeface="Lucida Sans Unicode"/>
                <a:cs typeface="Lucida Sans Unicode"/>
              </a:rPr>
              <a:t>νου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(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05" dirty="0">
                <a:latin typeface="Lucida Sans Unicode"/>
                <a:cs typeface="Lucida Sans Unicode"/>
              </a:rPr>
              <a:t>8</a:t>
            </a:r>
            <a:r>
              <a:rPr sz="1800" spc="-114" dirty="0">
                <a:latin typeface="Lucida Sans Unicode"/>
                <a:cs typeface="Lucida Sans Unicode"/>
              </a:rPr>
              <a:t>36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4678236"/>
            <a:ext cx="8001634" cy="1964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044950" marR="5080">
              <a:lnSpc>
                <a:spcPts val="2160"/>
              </a:lnSpc>
              <a:spcBef>
                <a:spcPts val="235"/>
              </a:spcBef>
            </a:pP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95" dirty="0">
                <a:latin typeface="Arial"/>
                <a:cs typeface="Arial"/>
              </a:rPr>
              <a:t>ό</a:t>
            </a:r>
            <a:r>
              <a:rPr sz="1850" i="1" spc="-35" dirty="0">
                <a:latin typeface="Arial"/>
                <a:cs typeface="Arial"/>
              </a:rPr>
              <a:t>γρ</a:t>
            </a:r>
            <a:r>
              <a:rPr sz="1850" i="1" spc="-20" dirty="0">
                <a:latin typeface="Arial"/>
                <a:cs typeface="Arial"/>
              </a:rPr>
              <a:t>αμμα</a:t>
            </a:r>
            <a:r>
              <a:rPr sz="1850" i="1" spc="-15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cap="small" spc="-190" dirty="0">
                <a:latin typeface="Arial"/>
                <a:cs typeface="Arial"/>
              </a:rPr>
              <a:t>ό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γ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20" dirty="0">
                <a:latin typeface="Arial"/>
                <a:cs typeface="Arial"/>
              </a:rPr>
              <a:t> 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cap="small" spc="-185" dirty="0">
                <a:latin typeface="Arial"/>
                <a:cs typeface="Arial"/>
              </a:rPr>
              <a:t>ν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ε </a:t>
            </a:r>
            <a:r>
              <a:rPr sz="1850" i="1" spc="-20" dirty="0">
                <a:latin typeface="Arial"/>
                <a:cs typeface="Arial"/>
              </a:rPr>
              <a:t>θ</a:t>
            </a:r>
            <a:r>
              <a:rPr sz="1850" i="1" spc="-30" dirty="0">
                <a:latin typeface="Arial"/>
                <a:cs typeface="Arial"/>
              </a:rPr>
              <a:t>έα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1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0" dirty="0">
                <a:latin typeface="Arial"/>
                <a:cs typeface="Arial"/>
              </a:rPr>
              <a:t>δ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cap="small" spc="-245" dirty="0">
                <a:latin typeface="Arial"/>
                <a:cs typeface="Arial"/>
              </a:rPr>
              <a:t>ού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γ</a:t>
            </a:r>
            <a:r>
              <a:rPr sz="1850" i="1" cap="small" spc="-95" dirty="0">
                <a:latin typeface="Arial"/>
                <a:cs typeface="Arial"/>
              </a:rPr>
              <a:t>ο</a:t>
            </a:r>
            <a:r>
              <a:rPr sz="1850" i="1" cap="small" spc="-7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τί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ε </a:t>
            </a:r>
            <a:r>
              <a:rPr sz="1850" i="1" spc="-15" dirty="0">
                <a:latin typeface="Arial"/>
                <a:cs typeface="Arial"/>
              </a:rPr>
              <a:t>τί</a:t>
            </a:r>
            <a:r>
              <a:rPr sz="1850" i="1" spc="-20" dirty="0">
                <a:latin typeface="Arial"/>
                <a:cs typeface="Arial"/>
              </a:rPr>
              <a:t>τ</a:t>
            </a:r>
            <a:r>
              <a:rPr sz="1850" i="1" spc="-15" dirty="0">
                <a:latin typeface="Arial"/>
                <a:cs typeface="Arial"/>
              </a:rPr>
              <a:t>λ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25" dirty="0">
                <a:latin typeface="Arial"/>
                <a:cs typeface="Arial"/>
              </a:rPr>
              <a:t>«</a:t>
            </a:r>
            <a:r>
              <a:rPr sz="1850" i="1" spc="-4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λι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Μ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λ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γγί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240" dirty="0">
                <a:latin typeface="Arial"/>
                <a:cs typeface="Arial"/>
              </a:rPr>
              <a:t>»</a:t>
            </a:r>
            <a:r>
              <a:rPr sz="1850" i="1" spc="-130" dirty="0">
                <a:latin typeface="Arial"/>
                <a:cs typeface="Arial"/>
              </a:rPr>
              <a:t>. </a:t>
            </a:r>
            <a:r>
              <a:rPr sz="1850" i="1" dirty="0">
                <a:latin typeface="Arial"/>
                <a:cs typeface="Arial"/>
              </a:rPr>
              <a:t>3 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0" dirty="0">
                <a:latin typeface="Arial"/>
                <a:cs typeface="Arial"/>
              </a:rPr>
              <a:t>υ</a:t>
            </a:r>
            <a:r>
              <a:rPr sz="1850" i="1" spc="-30" dirty="0">
                <a:latin typeface="Arial"/>
                <a:cs typeface="Arial"/>
              </a:rPr>
              <a:t>λ</a:t>
            </a:r>
            <a:r>
              <a:rPr sz="1850" i="1" spc="-20" dirty="0">
                <a:latin typeface="Arial"/>
                <a:cs typeface="Arial"/>
              </a:rPr>
              <a:t>ί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182</a:t>
            </a:r>
            <a:r>
              <a:rPr sz="1850" i="1" dirty="0">
                <a:latin typeface="Arial"/>
                <a:cs typeface="Arial"/>
              </a:rPr>
              <a:t>8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09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cap="small" spc="-195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-3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1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-14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spc="-33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2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2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β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2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879" y="187960"/>
            <a:ext cx="3195320" cy="4032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769" rIns="0" bIns="0" rtlCol="0">
            <a:spAutoFit/>
          </a:bodyPr>
          <a:lstStyle/>
          <a:p>
            <a:pPr marL="2527935" marR="5080" indent="-188341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Γ.</a:t>
            </a:r>
            <a:r>
              <a:rPr sz="4000" spc="-30" dirty="0"/>
              <a:t> </a:t>
            </a:r>
            <a:r>
              <a:rPr sz="2800" b="1" dirty="0">
                <a:latin typeface="Comic Sans MS"/>
                <a:cs typeface="Comic Sans MS"/>
              </a:rPr>
              <a:t>Προς</a:t>
            </a:r>
            <a:r>
              <a:rPr sz="2800" b="1" spc="-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την</a:t>
            </a:r>
            <a:r>
              <a:rPr sz="2800" b="1" spc="-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ίδρυση</a:t>
            </a:r>
            <a:r>
              <a:rPr sz="2800" b="1" spc="-2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ανεξάρτητου</a:t>
            </a:r>
            <a:r>
              <a:rPr sz="2800" b="1" spc="-2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ελληνικού </a:t>
            </a:r>
            <a:r>
              <a:rPr sz="2800" b="1" spc="-120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κρ</a:t>
            </a:r>
            <a:r>
              <a:rPr sz="2800" b="1" spc="-10" dirty="0">
                <a:latin typeface="Comic Sans MS"/>
                <a:cs typeface="Comic Sans MS"/>
              </a:rPr>
              <a:t>ά</a:t>
            </a:r>
            <a:r>
              <a:rPr sz="2800" b="1" spc="-5" dirty="0">
                <a:latin typeface="Comic Sans MS"/>
                <a:cs typeface="Comic Sans MS"/>
              </a:rPr>
              <a:t>τ</a:t>
            </a:r>
            <a:r>
              <a:rPr sz="2800" b="1" spc="5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υ</a:t>
            </a:r>
            <a:r>
              <a:rPr sz="2800" b="1" dirty="0">
                <a:latin typeface="Comic Sans MS"/>
                <a:cs typeface="Comic Sans MS"/>
              </a:rPr>
              <a:t>ς</a:t>
            </a:r>
            <a:r>
              <a:rPr sz="2800" b="1" spc="-375" dirty="0">
                <a:latin typeface="Comic Sans MS"/>
                <a:cs typeface="Comic Sans MS"/>
              </a:rPr>
              <a:t> </a:t>
            </a:r>
            <a:r>
              <a:rPr sz="2800" spc="-10" dirty="0"/>
              <a:t>(</a:t>
            </a:r>
            <a:r>
              <a:rPr sz="2800" spc="-5" dirty="0"/>
              <a:t>18</a:t>
            </a:r>
            <a:r>
              <a:rPr sz="2800" spc="-10" dirty="0"/>
              <a:t>26</a:t>
            </a:r>
            <a:r>
              <a:rPr sz="2800" spc="5" dirty="0"/>
              <a:t>-</a:t>
            </a:r>
            <a:r>
              <a:rPr sz="2800" spc="-5" dirty="0"/>
              <a:t>18</a:t>
            </a:r>
            <a:r>
              <a:rPr sz="2800" spc="-10" dirty="0"/>
              <a:t>30</a:t>
            </a:r>
            <a:r>
              <a:rPr sz="2800" dirty="0"/>
              <a:t>)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069" y="1480819"/>
            <a:ext cx="4048759" cy="47739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14340" y="3534409"/>
            <a:ext cx="3172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45" dirty="0">
                <a:latin typeface="Arial"/>
                <a:cs typeface="Arial"/>
              </a:rPr>
              <a:t>Μ</a:t>
            </a:r>
            <a:r>
              <a:rPr sz="1800" b="1" spc="80" dirty="0">
                <a:latin typeface="Arial"/>
                <a:cs typeface="Arial"/>
              </a:rPr>
              <a:t>ά</a:t>
            </a:r>
            <a:r>
              <a:rPr sz="1800" b="1" spc="45" dirty="0">
                <a:latin typeface="Arial"/>
                <a:cs typeface="Arial"/>
              </a:rPr>
              <a:t>χ</a:t>
            </a:r>
            <a:r>
              <a:rPr sz="1800" b="1" spc="-100" dirty="0">
                <a:latin typeface="Arial"/>
                <a:cs typeface="Arial"/>
              </a:rPr>
              <a:t>η</a:t>
            </a:r>
            <a:r>
              <a:rPr sz="1800" b="1" spc="18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Έ</a:t>
            </a:r>
            <a:r>
              <a:rPr sz="1800" b="1" spc="50" dirty="0">
                <a:latin typeface="Arial"/>
                <a:cs typeface="Arial"/>
              </a:rPr>
              <a:t>λ</a:t>
            </a:r>
            <a:r>
              <a:rPr sz="1800" b="1" spc="40" dirty="0">
                <a:latin typeface="Arial"/>
                <a:cs typeface="Arial"/>
              </a:rPr>
              <a:t>λ</a:t>
            </a:r>
            <a:r>
              <a:rPr sz="1800" b="1" spc="55" dirty="0">
                <a:latin typeface="Arial"/>
                <a:cs typeface="Arial"/>
              </a:rPr>
              <a:t>η</a:t>
            </a:r>
            <a:r>
              <a:rPr sz="1800" b="1" cap="small" spc="-5" dirty="0">
                <a:latin typeface="Arial"/>
                <a:cs typeface="Arial"/>
              </a:rPr>
              <a:t>ν</a:t>
            </a:r>
            <a:r>
              <a:rPr sz="1800" b="1" spc="-70" dirty="0">
                <a:latin typeface="Arial"/>
                <a:cs typeface="Arial"/>
              </a:rPr>
              <a:t>α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κ</a:t>
            </a:r>
            <a:r>
              <a:rPr sz="1800" b="1" spc="70" dirty="0">
                <a:latin typeface="Arial"/>
                <a:cs typeface="Arial"/>
              </a:rPr>
              <a:t>α</a:t>
            </a:r>
            <a:r>
              <a:rPr sz="1800" b="1" spc="-105" dirty="0">
                <a:latin typeface="Arial"/>
                <a:cs typeface="Arial"/>
              </a:rPr>
              <a:t>ι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τ</a:t>
            </a:r>
            <a:r>
              <a:rPr sz="1800" b="1" cap="small" spc="15" dirty="0">
                <a:latin typeface="Arial"/>
                <a:cs typeface="Arial"/>
              </a:rPr>
              <a:t>ο</a:t>
            </a:r>
            <a:r>
              <a:rPr sz="1800" b="1" cap="small" spc="20" dirty="0">
                <a:latin typeface="Arial"/>
                <a:cs typeface="Arial"/>
              </a:rPr>
              <a:t>υ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spc="150" dirty="0">
                <a:latin typeface="Tahoma"/>
                <a:cs typeface="Tahoma"/>
              </a:rPr>
              <a:t>π</a:t>
            </a:r>
            <a:r>
              <a:rPr sz="1800" b="1" spc="80" dirty="0">
                <a:latin typeface="Arial"/>
                <a:cs typeface="Arial"/>
              </a:rPr>
              <a:t>α</a:t>
            </a:r>
            <a:r>
              <a:rPr sz="1800" b="1" spc="30" dirty="0">
                <a:latin typeface="Arial"/>
                <a:cs typeface="Arial"/>
              </a:rPr>
              <a:t>σ</a:t>
            </a:r>
            <a:r>
              <a:rPr sz="1800" b="1" spc="-70" dirty="0">
                <a:latin typeface="Arial"/>
                <a:cs typeface="Arial"/>
              </a:rPr>
              <a:t>ά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528320"/>
            <a:ext cx="7945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A1.</a:t>
            </a:r>
            <a:r>
              <a:rPr sz="4000" spc="-20" dirty="0"/>
              <a:t> </a:t>
            </a:r>
            <a:r>
              <a:rPr dirty="0"/>
              <a:t>Η</a:t>
            </a:r>
            <a:r>
              <a:rPr spc="-5" dirty="0"/>
              <a:t> αναζήτηση</a:t>
            </a:r>
            <a:r>
              <a:rPr spc="-10" dirty="0"/>
              <a:t> </a:t>
            </a:r>
            <a:r>
              <a:rPr spc="-5" dirty="0"/>
              <a:t>συμμάχων</a:t>
            </a:r>
            <a:r>
              <a:rPr spc="-15" dirty="0"/>
              <a:t> </a:t>
            </a:r>
            <a:r>
              <a:rPr spc="-10" dirty="0"/>
              <a:t>και</a:t>
            </a:r>
            <a:r>
              <a:rPr spc="-20" dirty="0"/>
              <a:t> </a:t>
            </a:r>
            <a:r>
              <a:rPr spc="-5" dirty="0"/>
              <a:t>το</a:t>
            </a:r>
            <a:r>
              <a:rPr spc="-20" dirty="0"/>
              <a:t> </a:t>
            </a:r>
            <a:r>
              <a:rPr spc="-10" dirty="0"/>
              <a:t>κλίμα</a:t>
            </a:r>
            <a:r>
              <a:rPr spc="-15" dirty="0"/>
              <a:t> </a:t>
            </a:r>
            <a:r>
              <a:rPr spc="-5" dirty="0"/>
              <a:t>στην</a:t>
            </a:r>
            <a:r>
              <a:rPr spc="-10" dirty="0"/>
              <a:t> Ευρώπη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29" y="327659"/>
            <a:ext cx="8760460" cy="6273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790" y="497840"/>
            <a:ext cx="75222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Γ1.</a:t>
            </a:r>
            <a:r>
              <a:rPr sz="4400" spc="-10" dirty="0"/>
              <a:t> </a:t>
            </a:r>
            <a:r>
              <a:rPr sz="2800" spc="-10" dirty="0"/>
              <a:t>Ιουλιανή</a:t>
            </a:r>
            <a:r>
              <a:rPr sz="2800" dirty="0"/>
              <a:t> </a:t>
            </a:r>
            <a:r>
              <a:rPr sz="2800" spc="-10" dirty="0"/>
              <a:t>Συνθήκη</a:t>
            </a:r>
            <a:r>
              <a:rPr sz="2800" dirty="0"/>
              <a:t> – </a:t>
            </a:r>
            <a:r>
              <a:rPr sz="2800" spc="-10" dirty="0"/>
              <a:t>Ναυμαχία</a:t>
            </a:r>
            <a:r>
              <a:rPr sz="2800" spc="-5" dirty="0"/>
              <a:t> Ναβαρίνου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" y="1772920"/>
            <a:ext cx="3422650" cy="37604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88790" y="2886709"/>
            <a:ext cx="432435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210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2400" b="1" cap="small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400" b="1" cap="small" spc="254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2400" b="1" spc="6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2400" b="1" spc="11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cap="small" spc="2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spc="-135" dirty="0">
                <a:solidFill>
                  <a:srgbClr val="FF3300"/>
                </a:solidFill>
                <a:latin typeface="Arial"/>
                <a:cs typeface="Arial"/>
              </a:rPr>
              <a:t>ή</a:t>
            </a:r>
            <a:r>
              <a:rPr sz="2400" b="1" spc="25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190" dirty="0">
                <a:solidFill>
                  <a:srgbClr val="FF3300"/>
                </a:solidFill>
                <a:latin typeface="Arial"/>
                <a:cs typeface="Arial"/>
              </a:rPr>
              <a:t>Σ</a:t>
            </a:r>
            <a:r>
              <a:rPr sz="2400" b="1" cap="small" spc="254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2400" b="1" cap="small" spc="2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spc="235" dirty="0">
                <a:solidFill>
                  <a:srgbClr val="FF3300"/>
                </a:solidFill>
                <a:latin typeface="Arial"/>
                <a:cs typeface="Arial"/>
              </a:rPr>
              <a:t>θ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ή</a:t>
            </a:r>
            <a:r>
              <a:rPr sz="2400" b="1" spc="65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2400" b="1" spc="-135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2400" b="1" spc="2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195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2400" b="1" cap="small" spc="5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400" b="1" cap="small" spc="2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spc="80" dirty="0">
                <a:solidFill>
                  <a:srgbClr val="FF3300"/>
                </a:solidFill>
                <a:latin typeface="Arial"/>
                <a:cs typeface="Arial"/>
              </a:rPr>
              <a:t>δ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2400" b="1" cap="small" spc="2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cap="small" spc="5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400" b="1" cap="small" spc="5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24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155" dirty="0">
                <a:latin typeface="Tahoma"/>
                <a:cs typeface="Tahoma"/>
              </a:rPr>
              <a:t>(</a:t>
            </a:r>
            <a:r>
              <a:rPr sz="2400" spc="-540" dirty="0">
                <a:latin typeface="Tahoma"/>
                <a:cs typeface="Tahoma"/>
              </a:rPr>
              <a:t> </a:t>
            </a:r>
            <a:r>
              <a:rPr sz="2400" b="1" spc="200" dirty="0">
                <a:latin typeface="Arial"/>
                <a:cs typeface="Arial"/>
              </a:rPr>
              <a:t>Ι</a:t>
            </a:r>
            <a:r>
              <a:rPr sz="2400" b="1" cap="small" spc="45" dirty="0">
                <a:latin typeface="Arial"/>
                <a:cs typeface="Arial"/>
              </a:rPr>
              <a:t>ο</a:t>
            </a:r>
            <a:r>
              <a:rPr sz="2400" b="1" cap="small" spc="-250" dirty="0">
                <a:latin typeface="Arial"/>
                <a:cs typeface="Arial"/>
              </a:rPr>
              <a:t>ύ</a:t>
            </a:r>
            <a:r>
              <a:rPr sz="2400" b="1" spc="60" dirty="0">
                <a:latin typeface="Arial"/>
                <a:cs typeface="Arial"/>
              </a:rPr>
              <a:t>λ</a:t>
            </a:r>
            <a:r>
              <a:rPr sz="2400" b="1" spc="55" dirty="0">
                <a:latin typeface="Arial"/>
                <a:cs typeface="Arial"/>
              </a:rPr>
              <a:t>ι</a:t>
            </a:r>
            <a:r>
              <a:rPr sz="2400" b="1" cap="small" spc="45" dirty="0">
                <a:latin typeface="Arial"/>
                <a:cs typeface="Arial"/>
              </a:rPr>
              <a:t>ο</a:t>
            </a:r>
            <a:r>
              <a:rPr sz="2400" b="1" spc="-114" dirty="0">
                <a:latin typeface="Arial"/>
                <a:cs typeface="Arial"/>
              </a:rPr>
              <a:t>ς</a:t>
            </a:r>
            <a:r>
              <a:rPr sz="2400" b="1" spc="295" dirty="0">
                <a:latin typeface="Arial"/>
                <a:cs typeface="Arial"/>
              </a:rPr>
              <a:t> </a:t>
            </a:r>
            <a:r>
              <a:rPr sz="2400" spc="260" dirty="0">
                <a:latin typeface="Tahoma"/>
                <a:cs typeface="Tahoma"/>
              </a:rPr>
              <a:t>18</a:t>
            </a:r>
            <a:r>
              <a:rPr sz="2400" spc="275" dirty="0">
                <a:latin typeface="Tahoma"/>
                <a:cs typeface="Tahoma"/>
              </a:rPr>
              <a:t>27</a:t>
            </a:r>
            <a:r>
              <a:rPr sz="2400" spc="-220" dirty="0">
                <a:latin typeface="Lucida Sans Unicode"/>
                <a:cs typeface="Lucida Sans Unicode"/>
              </a:rPr>
              <a:t>Αγγλ</a:t>
            </a:r>
            <a:r>
              <a:rPr sz="2400" spc="-145" dirty="0">
                <a:latin typeface="Lucida Sans Unicode"/>
                <a:cs typeface="Lucida Sans Unicode"/>
              </a:rPr>
              <a:t>ί</a:t>
            </a:r>
            <a:r>
              <a:rPr sz="2400" spc="-335" dirty="0">
                <a:latin typeface="Lucida Sans Unicode"/>
                <a:cs typeface="Lucida Sans Unicode"/>
              </a:rPr>
              <a:t>α</a:t>
            </a:r>
            <a:r>
              <a:rPr sz="2400" spc="-250" dirty="0">
                <a:latin typeface="Lucida Sans Unicode"/>
                <a:cs typeface="Lucida Sans Unicode"/>
              </a:rPr>
              <a:t>,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254" dirty="0">
                <a:latin typeface="Lucida Sans Unicode"/>
                <a:cs typeface="Lucida Sans Unicode"/>
              </a:rPr>
              <a:t>Ρ</a:t>
            </a:r>
            <a:r>
              <a:rPr sz="2400" spc="-260" dirty="0">
                <a:latin typeface="Lucida Sans Unicode"/>
                <a:cs typeface="Lucida Sans Unicode"/>
              </a:rPr>
              <a:t>ω</a:t>
            </a:r>
            <a:r>
              <a:rPr sz="2400" spc="-195" dirty="0">
                <a:latin typeface="Lucida Sans Unicode"/>
                <a:cs typeface="Lucida Sans Unicode"/>
              </a:rPr>
              <a:t>σ</a:t>
            </a:r>
            <a:r>
              <a:rPr sz="2400" spc="-365" dirty="0">
                <a:latin typeface="Lucida Sans Unicode"/>
                <a:cs typeface="Lucida Sans Unicode"/>
              </a:rPr>
              <a:t>ί</a:t>
            </a:r>
            <a:r>
              <a:rPr sz="2400" spc="-335" dirty="0">
                <a:latin typeface="Lucida Sans Unicode"/>
                <a:cs typeface="Lucida Sans Unicode"/>
              </a:rPr>
              <a:t>α</a:t>
            </a:r>
            <a:r>
              <a:rPr sz="2400" spc="-250" dirty="0">
                <a:latin typeface="Lucida Sans Unicode"/>
                <a:cs typeface="Lucida Sans Unicode"/>
              </a:rPr>
              <a:t>, </a:t>
            </a:r>
            <a:r>
              <a:rPr sz="2400" spc="-130" dirty="0">
                <a:latin typeface="Lucida Sans Unicode"/>
                <a:cs typeface="Lucida Sans Unicode"/>
              </a:rPr>
              <a:t>Γα</a:t>
            </a:r>
            <a:r>
              <a:rPr sz="2400" spc="-310" dirty="0">
                <a:latin typeface="Lucida Sans Unicode"/>
                <a:cs typeface="Lucida Sans Unicode"/>
              </a:rPr>
              <a:t>λλ</a:t>
            </a:r>
            <a:r>
              <a:rPr sz="2400" spc="-195" dirty="0">
                <a:latin typeface="Lucida Sans Unicode"/>
                <a:cs typeface="Lucida Sans Unicode"/>
              </a:rPr>
              <a:t>ί</a:t>
            </a:r>
            <a:r>
              <a:rPr sz="2400" spc="-340" dirty="0">
                <a:latin typeface="Lucida Sans Unicode"/>
                <a:cs typeface="Lucida Sans Unicode"/>
              </a:rPr>
              <a:t>α</a:t>
            </a:r>
            <a:r>
              <a:rPr sz="2400" spc="-15" dirty="0">
                <a:latin typeface="Lucida Sans Unicode"/>
                <a:cs typeface="Lucida Sans Unicode"/>
              </a:rPr>
              <a:t>)</a:t>
            </a:r>
            <a:r>
              <a:rPr sz="2400" spc="-250" dirty="0">
                <a:latin typeface="Lucida Sans Unicode"/>
                <a:cs typeface="Lucida Sans Unicode"/>
              </a:rPr>
              <a:t> </a:t>
            </a:r>
            <a:r>
              <a:rPr sz="2400" spc="-535" dirty="0">
                <a:latin typeface="Lucida Sans Unicode"/>
                <a:cs typeface="Lucida Sans Unicode"/>
              </a:rPr>
              <a:t>=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195" dirty="0">
                <a:latin typeface="Lucida Sans Unicode"/>
                <a:cs typeface="Lucida Sans Unicode"/>
              </a:rPr>
              <a:t>Ί</a:t>
            </a:r>
            <a:r>
              <a:rPr sz="2400" spc="-90" dirty="0">
                <a:latin typeface="Lucida Sans Unicode"/>
                <a:cs typeface="Lucida Sans Unicode"/>
              </a:rPr>
              <a:t>δ</a:t>
            </a:r>
            <a:r>
              <a:rPr sz="2400" spc="-130" dirty="0">
                <a:latin typeface="Lucida Sans Unicode"/>
                <a:cs typeface="Lucida Sans Unicode"/>
              </a:rPr>
              <a:t>ρ</a:t>
            </a:r>
            <a:r>
              <a:rPr sz="2400" cap="small" spc="110" dirty="0">
                <a:latin typeface="Lucida Sans Unicode"/>
                <a:cs typeface="Lucida Sans Unicode"/>
              </a:rPr>
              <a:t>υ</a:t>
            </a:r>
            <a:r>
              <a:rPr sz="2400" spc="-145" dirty="0">
                <a:latin typeface="Lucida Sans Unicode"/>
                <a:cs typeface="Lucida Sans Unicode"/>
              </a:rPr>
              <a:t>σ</a:t>
            </a:r>
            <a:r>
              <a:rPr sz="2400" spc="-160" dirty="0">
                <a:latin typeface="Lucida Sans Unicode"/>
                <a:cs typeface="Lucida Sans Unicode"/>
              </a:rPr>
              <a:t>η</a:t>
            </a:r>
            <a:r>
              <a:rPr sz="2400" spc="-250" dirty="0">
                <a:latin typeface="Lucida Sans Unicode"/>
                <a:cs typeface="Lucida Sans Unicode"/>
              </a:rPr>
              <a:t> 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cap="small" spc="100" dirty="0">
                <a:latin typeface="Lucida Sans Unicode"/>
                <a:cs typeface="Lucida Sans Unicode"/>
              </a:rPr>
              <a:t>υ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cap="small" spc="-305" dirty="0">
                <a:latin typeface="Lucida Sans Unicode"/>
                <a:cs typeface="Lucida Sans Unicode"/>
              </a:rPr>
              <a:t>ό</a:t>
            </a:r>
            <a:r>
              <a:rPr sz="2400" cap="small" spc="-215" dirty="0">
                <a:latin typeface="Lucida Sans Unicode"/>
                <a:cs typeface="Lucida Sans Unicode"/>
              </a:rPr>
              <a:t>ν</a:t>
            </a:r>
            <a:r>
              <a:rPr sz="2400" cap="small" spc="-145" dirty="0">
                <a:latin typeface="Lucida Sans Unicode"/>
                <a:cs typeface="Lucida Sans Unicode"/>
              </a:rPr>
              <a:t>ο</a:t>
            </a:r>
            <a:r>
              <a:rPr sz="2400" spc="-195" dirty="0">
                <a:latin typeface="Lucida Sans Unicode"/>
                <a:cs typeface="Lucida Sans Unicode"/>
              </a:rPr>
              <a:t>μ</a:t>
            </a:r>
            <a:r>
              <a:rPr sz="2400" cap="small" spc="-155" dirty="0">
                <a:latin typeface="Lucida Sans Unicode"/>
                <a:cs typeface="Lucida Sans Unicode"/>
              </a:rPr>
              <a:t>ο</a:t>
            </a:r>
            <a:r>
              <a:rPr sz="2400" cap="small" spc="105" dirty="0">
                <a:latin typeface="Lucida Sans Unicode"/>
                <a:cs typeface="Lucida Sans Unicode"/>
              </a:rPr>
              <a:t>υ</a:t>
            </a:r>
            <a:r>
              <a:rPr sz="2400" spc="65" dirty="0">
                <a:latin typeface="Lucida Sans Unicode"/>
                <a:cs typeface="Lucida Sans Unicode"/>
              </a:rPr>
              <a:t> </a:t>
            </a:r>
            <a:r>
              <a:rPr sz="2400" spc="-229" dirty="0">
                <a:latin typeface="Lucida Sans Unicode"/>
                <a:cs typeface="Lucida Sans Unicode"/>
              </a:rPr>
              <a:t>ε</a:t>
            </a:r>
            <a:r>
              <a:rPr sz="2400" spc="-225" dirty="0">
                <a:latin typeface="Lucida Sans Unicode"/>
                <a:cs typeface="Lucida Sans Unicode"/>
              </a:rPr>
              <a:t>λ</a:t>
            </a:r>
            <a:r>
              <a:rPr sz="2400" spc="-190" dirty="0">
                <a:latin typeface="Lucida Sans Unicode"/>
                <a:cs typeface="Lucida Sans Unicode"/>
              </a:rPr>
              <a:t>λ</a:t>
            </a:r>
            <a:r>
              <a:rPr sz="2400" spc="-204" dirty="0">
                <a:latin typeface="Lucida Sans Unicode"/>
                <a:cs typeface="Lucida Sans Unicode"/>
              </a:rPr>
              <a:t>η</a:t>
            </a:r>
            <a:r>
              <a:rPr sz="2400" cap="small" spc="-204" dirty="0">
                <a:latin typeface="Lucida Sans Unicode"/>
                <a:cs typeface="Lucida Sans Unicode"/>
              </a:rPr>
              <a:t>ν</a:t>
            </a:r>
            <a:r>
              <a:rPr sz="2400" spc="-365" dirty="0">
                <a:latin typeface="Lucida Sans Unicode"/>
                <a:cs typeface="Lucida Sans Unicode"/>
              </a:rPr>
              <a:t>ι</a:t>
            </a:r>
            <a:r>
              <a:rPr sz="2400" spc="-105" dirty="0">
                <a:latin typeface="Lucida Sans Unicode"/>
                <a:cs typeface="Lucida Sans Unicode"/>
              </a:rPr>
              <a:t>κ</a:t>
            </a:r>
            <a:r>
              <a:rPr sz="2400" cap="small" spc="-155" dirty="0">
                <a:latin typeface="Lucida Sans Unicode"/>
                <a:cs typeface="Lucida Sans Unicode"/>
              </a:rPr>
              <a:t>ο</a:t>
            </a:r>
            <a:r>
              <a:rPr sz="2400" cap="small" spc="-235" dirty="0">
                <a:latin typeface="Lucida Sans Unicode"/>
                <a:cs typeface="Lucida Sans Unicode"/>
              </a:rPr>
              <a:t>ύ</a:t>
            </a:r>
            <a:r>
              <a:rPr sz="2400" spc="-254" dirty="0">
                <a:latin typeface="Lucida Sans Unicode"/>
                <a:cs typeface="Lucida Sans Unicode"/>
              </a:rPr>
              <a:t> </a:t>
            </a:r>
            <a:r>
              <a:rPr sz="2400" spc="-114" dirty="0">
                <a:latin typeface="Lucida Sans Unicode"/>
                <a:cs typeface="Lucida Sans Unicode"/>
              </a:rPr>
              <a:t>κ</a:t>
            </a:r>
            <a:r>
              <a:rPr sz="2400" spc="-235" dirty="0">
                <a:latin typeface="Lucida Sans Unicode"/>
                <a:cs typeface="Lucida Sans Unicode"/>
              </a:rPr>
              <a:t>ρά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cap="small" spc="-145" dirty="0">
                <a:latin typeface="Lucida Sans Unicode"/>
                <a:cs typeface="Lucida Sans Unicode"/>
              </a:rPr>
              <a:t>ο</a:t>
            </a:r>
            <a:r>
              <a:rPr sz="2400" cap="small" spc="90" dirty="0">
                <a:latin typeface="Lucida Sans Unicode"/>
                <a:cs typeface="Lucida Sans Unicode"/>
              </a:rPr>
              <a:t>υ</a:t>
            </a:r>
            <a:r>
              <a:rPr sz="2400" spc="-254" dirty="0">
                <a:latin typeface="Lucida Sans Unicode"/>
                <a:cs typeface="Lucida Sans Unicode"/>
              </a:rPr>
              <a:t>ς</a:t>
            </a:r>
            <a:r>
              <a:rPr sz="2400" spc="-250" dirty="0">
                <a:latin typeface="Lucida Sans Unicode"/>
                <a:cs typeface="Lucida Sans Unicode"/>
              </a:rPr>
              <a:t>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spc="-95" dirty="0">
                <a:latin typeface="Lucida Sans Unicode"/>
                <a:cs typeface="Lucida Sans Unicode"/>
              </a:rPr>
              <a:t>Άρ</a:t>
            </a:r>
            <a:r>
              <a:rPr sz="2400" cap="small" spc="-210" dirty="0">
                <a:latin typeface="Lucida Sans Unicode"/>
                <a:cs typeface="Lucida Sans Unicode"/>
              </a:rPr>
              <a:t>ν</a:t>
            </a:r>
            <a:r>
              <a:rPr sz="2400" spc="-170" dirty="0">
                <a:latin typeface="Lucida Sans Unicode"/>
                <a:cs typeface="Lucida Sans Unicode"/>
              </a:rPr>
              <a:t>η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spc="-160" dirty="0">
                <a:latin typeface="Lucida Sans Unicode"/>
                <a:cs typeface="Lucida Sans Unicode"/>
              </a:rPr>
              <a:t>η</a:t>
            </a:r>
            <a:r>
              <a:rPr sz="2400" spc="-260" dirty="0">
                <a:latin typeface="Lucida Sans Unicode"/>
                <a:cs typeface="Lucida Sans Unicode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Σ</a:t>
            </a:r>
            <a:r>
              <a:rPr sz="2400" cap="small" spc="-145" dirty="0">
                <a:latin typeface="Lucida Sans Unicode"/>
                <a:cs typeface="Lucida Sans Unicode"/>
              </a:rPr>
              <a:t>ο</a:t>
            </a:r>
            <a:r>
              <a:rPr sz="2400" cap="small" spc="90" dirty="0">
                <a:latin typeface="Lucida Sans Unicode"/>
                <a:cs typeface="Lucida Sans Unicode"/>
              </a:rPr>
              <a:t>υ</a:t>
            </a:r>
            <a:r>
              <a:rPr sz="2400" spc="-225" dirty="0">
                <a:latin typeface="Lucida Sans Unicode"/>
                <a:cs typeface="Lucida Sans Unicode"/>
              </a:rPr>
              <a:t>λ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spc="-345" dirty="0">
                <a:latin typeface="Lucida Sans Unicode"/>
                <a:cs typeface="Lucida Sans Unicode"/>
              </a:rPr>
              <a:t>ά</a:t>
            </a:r>
            <a:r>
              <a:rPr sz="2400" cap="small" spc="-170" dirty="0">
                <a:latin typeface="Lucida Sans Unicode"/>
                <a:cs typeface="Lucida Sans Unicode"/>
              </a:rPr>
              <a:t>ν</a:t>
            </a:r>
            <a:r>
              <a:rPr sz="2400" cap="small" spc="-185" dirty="0">
                <a:latin typeface="Lucida Sans Unicode"/>
                <a:cs typeface="Lucida Sans Unicode"/>
              </a:rPr>
              <a:t>ο</a:t>
            </a:r>
            <a:r>
              <a:rPr sz="2400" cap="small" spc="105" dirty="0">
                <a:latin typeface="Lucida Sans Unicode"/>
                <a:cs typeface="Lucida Sans Unicode"/>
              </a:rPr>
              <a:t>υ</a:t>
            </a:r>
            <a:r>
              <a:rPr sz="2400" spc="-235" dirty="0">
                <a:latin typeface="Lucida Sans Unicode"/>
                <a:cs typeface="Lucida Sans Unicode"/>
              </a:rPr>
              <a:t> </a:t>
            </a:r>
            <a:r>
              <a:rPr sz="2400" spc="1210" dirty="0">
                <a:latin typeface="Symbol"/>
                <a:cs typeface="Symbol"/>
              </a:rPr>
              <a:t></a:t>
            </a:r>
            <a:endParaRPr sz="2400">
              <a:latin typeface="Symbol"/>
              <a:cs typeface="Symbol"/>
            </a:endParaRPr>
          </a:p>
          <a:p>
            <a:pPr marL="12700" marR="127000">
              <a:lnSpc>
                <a:spcPct val="100000"/>
              </a:lnSpc>
            </a:pPr>
            <a:r>
              <a:rPr sz="2400" b="1" spc="19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spc="11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cap="small" spc="24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2400" b="1" spc="65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2400" b="1" spc="9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spc="60" dirty="0">
                <a:solidFill>
                  <a:srgbClr val="FF3300"/>
                </a:solidFill>
                <a:latin typeface="Arial"/>
                <a:cs typeface="Arial"/>
              </a:rPr>
              <a:t>χ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2400" b="1" spc="-9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spc="25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19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spc="9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spc="100" dirty="0">
                <a:solidFill>
                  <a:srgbClr val="FF3300"/>
                </a:solidFill>
                <a:latin typeface="Arial"/>
                <a:cs typeface="Arial"/>
              </a:rPr>
              <a:t>β</a:t>
            </a:r>
            <a:r>
              <a:rPr sz="2400" b="1" spc="9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2400" b="1" spc="80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2400" b="1" cap="small" spc="30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2400" b="1" cap="small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400" b="1" cap="small" spc="5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2400" b="1" spc="2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3300"/>
                </a:solidFill>
                <a:latin typeface="Tahoma"/>
                <a:cs typeface="Tahoma"/>
              </a:rPr>
              <a:t>(</a:t>
            </a:r>
            <a:r>
              <a:rPr sz="2400" b="1" spc="210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2400" b="1" spc="55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2400" b="1" spc="-155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2400" b="1" spc="-4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220" dirty="0">
                <a:solidFill>
                  <a:srgbClr val="FF3300"/>
                </a:solidFill>
                <a:latin typeface="Tahoma"/>
                <a:cs typeface="Tahoma"/>
              </a:rPr>
              <a:t>. </a:t>
            </a:r>
            <a:r>
              <a:rPr sz="2400" spc="275" dirty="0">
                <a:solidFill>
                  <a:srgbClr val="FF3300"/>
                </a:solidFill>
                <a:latin typeface="Tahoma"/>
                <a:cs typeface="Tahoma"/>
              </a:rPr>
              <a:t>1</a:t>
            </a:r>
            <a:r>
              <a:rPr sz="2400" spc="260" dirty="0">
                <a:solidFill>
                  <a:srgbClr val="FF3300"/>
                </a:solidFill>
                <a:latin typeface="Tahoma"/>
                <a:cs typeface="Tahoma"/>
              </a:rPr>
              <a:t>82</a:t>
            </a:r>
            <a:r>
              <a:rPr sz="2400" spc="275" dirty="0">
                <a:solidFill>
                  <a:srgbClr val="FF3300"/>
                </a:solidFill>
                <a:latin typeface="Tahoma"/>
                <a:cs typeface="Tahoma"/>
              </a:rPr>
              <a:t>7</a:t>
            </a:r>
            <a:r>
              <a:rPr sz="2400" spc="55" dirty="0">
                <a:solidFill>
                  <a:srgbClr val="FF3300"/>
                </a:solidFill>
                <a:latin typeface="Tahoma"/>
                <a:cs typeface="Tahoma"/>
              </a:rPr>
              <a:t>)</a:t>
            </a:r>
            <a:r>
              <a:rPr sz="2400" spc="-250" dirty="0">
                <a:latin typeface="Lucida Sans Unicode"/>
                <a:cs typeface="Lucida Sans Unicode"/>
              </a:rPr>
              <a:t>: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cap="small" spc="-55" dirty="0">
                <a:latin typeface="Lucida Sans Unicode"/>
                <a:cs typeface="Lucida Sans Unicode"/>
              </a:rPr>
              <a:t>υν</a:t>
            </a:r>
            <a:r>
              <a:rPr sz="2400" spc="-380" dirty="0">
                <a:latin typeface="Lucida Sans Unicode"/>
                <a:cs typeface="Lucida Sans Unicode"/>
              </a:rPr>
              <a:t>τ</a:t>
            </a:r>
            <a:r>
              <a:rPr sz="2400" spc="-240" dirty="0">
                <a:latin typeface="Lucida Sans Unicode"/>
                <a:cs typeface="Lucida Sans Unicode"/>
              </a:rPr>
              <a:t>ρι</a:t>
            </a:r>
            <a:r>
              <a:rPr sz="2400" spc="-114" dirty="0">
                <a:latin typeface="Lucida Sans Unicode"/>
                <a:cs typeface="Lucida Sans Unicode"/>
              </a:rPr>
              <a:t>βή 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cap="small" spc="-145" dirty="0">
                <a:latin typeface="Lucida Sans Unicode"/>
                <a:cs typeface="Lucida Sans Unicode"/>
              </a:rPr>
              <a:t>ο</a:t>
            </a:r>
            <a:r>
              <a:rPr sz="2400" cap="small" spc="90" dirty="0">
                <a:latin typeface="Lucida Sans Unicode"/>
                <a:cs typeface="Lucida Sans Unicode"/>
              </a:rPr>
              <a:t>υ</a:t>
            </a:r>
            <a:r>
              <a:rPr sz="2400" spc="-130" dirty="0">
                <a:latin typeface="Lucida Sans Unicode"/>
                <a:cs typeface="Lucida Sans Unicode"/>
              </a:rPr>
              <a:t>ρ</a:t>
            </a:r>
            <a:r>
              <a:rPr sz="2400" spc="-110" dirty="0">
                <a:latin typeface="Lucida Sans Unicode"/>
                <a:cs typeface="Lucida Sans Unicode"/>
              </a:rPr>
              <a:t>κ</a:t>
            </a:r>
            <a:r>
              <a:rPr sz="2400" cap="small" spc="-155" dirty="0">
                <a:latin typeface="Lucida Sans Unicode"/>
                <a:cs typeface="Lucida Sans Unicode"/>
              </a:rPr>
              <a:t>ο</a:t>
            </a:r>
            <a:r>
              <a:rPr sz="2400" spc="-340" dirty="0">
                <a:latin typeface="Lucida Sans Unicode"/>
                <a:cs typeface="Lucida Sans Unicode"/>
              </a:rPr>
              <a:t>α</a:t>
            </a:r>
            <a:r>
              <a:rPr sz="2400" spc="-365" dirty="0">
                <a:latin typeface="Lucida Sans Unicode"/>
                <a:cs typeface="Lucida Sans Unicode"/>
              </a:rPr>
              <a:t>ι</a:t>
            </a:r>
            <a:r>
              <a:rPr sz="2400" spc="-175" dirty="0">
                <a:latin typeface="Lucida Sans Unicode"/>
                <a:cs typeface="Lucida Sans Unicode"/>
              </a:rPr>
              <a:t>γ</a:t>
            </a:r>
            <a:r>
              <a:rPr sz="2400" cap="small" spc="110" dirty="0">
                <a:latin typeface="Lucida Sans Unicode"/>
                <a:cs typeface="Lucida Sans Unicode"/>
              </a:rPr>
              <a:t>υ</a:t>
            </a:r>
            <a:r>
              <a:rPr sz="2400" spc="-509" dirty="0">
                <a:latin typeface="Lucida Sans Unicode"/>
                <a:cs typeface="Lucida Sans Unicode"/>
              </a:rPr>
              <a:t>π</a:t>
            </a:r>
            <a:r>
              <a:rPr sz="2400" spc="-380" dirty="0">
                <a:latin typeface="Lucida Sans Unicode"/>
                <a:cs typeface="Lucida Sans Unicode"/>
              </a:rPr>
              <a:t>τ</a:t>
            </a:r>
            <a:r>
              <a:rPr sz="2400" spc="-365" dirty="0">
                <a:latin typeface="Lucida Sans Unicode"/>
                <a:cs typeface="Lucida Sans Unicode"/>
              </a:rPr>
              <a:t>ι</a:t>
            </a:r>
            <a:r>
              <a:rPr sz="2400" spc="-345" dirty="0">
                <a:latin typeface="Lucida Sans Unicode"/>
                <a:cs typeface="Lucida Sans Unicode"/>
              </a:rPr>
              <a:t>α</a:t>
            </a:r>
            <a:r>
              <a:rPr sz="2400" spc="-114" dirty="0">
                <a:latin typeface="Lucida Sans Unicode"/>
                <a:cs typeface="Lucida Sans Unicode"/>
              </a:rPr>
              <a:t>κ</a:t>
            </a:r>
            <a:r>
              <a:rPr sz="2400" cap="small" spc="-155" dirty="0">
                <a:latin typeface="Lucida Sans Unicode"/>
                <a:cs typeface="Lucida Sans Unicode"/>
              </a:rPr>
              <a:t>ο</a:t>
            </a:r>
            <a:r>
              <a:rPr sz="2400" cap="small" spc="-235" dirty="0">
                <a:latin typeface="Lucida Sans Unicode"/>
                <a:cs typeface="Lucida Sans Unicode"/>
              </a:rPr>
              <a:t>ύ</a:t>
            </a:r>
            <a:r>
              <a:rPr sz="2400" spc="-245" dirty="0">
                <a:latin typeface="Lucida Sans Unicode"/>
                <a:cs typeface="Lucida Sans Unicode"/>
              </a:rPr>
              <a:t> </a:t>
            </a:r>
            <a:r>
              <a:rPr sz="2400" spc="-135" dirty="0">
                <a:latin typeface="Lucida Sans Unicode"/>
                <a:cs typeface="Lucida Sans Unicode"/>
              </a:rPr>
              <a:t>σ</a:t>
            </a:r>
            <a:r>
              <a:rPr sz="2400" spc="-390" dirty="0">
                <a:latin typeface="Lucida Sans Unicode"/>
                <a:cs typeface="Lucida Sans Unicode"/>
              </a:rPr>
              <a:t>τ</a:t>
            </a:r>
            <a:r>
              <a:rPr sz="2400" cap="small" spc="-315" dirty="0">
                <a:latin typeface="Lucida Sans Unicode"/>
                <a:cs typeface="Lucida Sans Unicode"/>
              </a:rPr>
              <a:t>ό</a:t>
            </a:r>
            <a:r>
              <a:rPr sz="2400" spc="-229" dirty="0">
                <a:latin typeface="Lucida Sans Unicode"/>
                <a:cs typeface="Lucida Sans Unicode"/>
              </a:rPr>
              <a:t>λ</a:t>
            </a:r>
            <a:r>
              <a:rPr sz="2400" cap="small" spc="-145" dirty="0">
                <a:latin typeface="Lucida Sans Unicode"/>
                <a:cs typeface="Lucida Sans Unicode"/>
              </a:rPr>
              <a:t>ο</a:t>
            </a:r>
            <a:r>
              <a:rPr sz="2400" cap="small" spc="110" dirty="0">
                <a:latin typeface="Lucida Sans Unicode"/>
                <a:cs typeface="Lucida Sans Unicode"/>
              </a:rPr>
              <a:t>υ</a:t>
            </a:r>
            <a:r>
              <a:rPr sz="2400" spc="-250" dirty="0">
                <a:latin typeface="Lucida Sans Unicode"/>
                <a:cs typeface="Lucida Sans Unicode"/>
              </a:rPr>
              <a:t>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24230"/>
            <a:ext cx="7620000" cy="52095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" y="200659"/>
            <a:ext cx="8165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7670" marR="5080" indent="-2934970">
              <a:lnSpc>
                <a:spcPct val="100000"/>
              </a:lnSpc>
              <a:spcBef>
                <a:spcPts val="100"/>
              </a:spcBef>
            </a:pPr>
            <a:r>
              <a:rPr sz="2200" b="1" spc="210" dirty="0">
                <a:solidFill>
                  <a:srgbClr val="101010"/>
                </a:solidFill>
                <a:latin typeface="Trebuchet MS"/>
                <a:cs typeface="Trebuchet MS"/>
              </a:rPr>
              <a:t>Τι</a:t>
            </a:r>
            <a:r>
              <a:rPr sz="22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101010"/>
                </a:solidFill>
                <a:latin typeface="Trebuchet MS"/>
                <a:cs typeface="Trebuchet MS"/>
              </a:rPr>
              <a:t>γνωρίζετε</a:t>
            </a:r>
            <a:r>
              <a:rPr sz="2200" b="1" spc="8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40" dirty="0">
                <a:solidFill>
                  <a:srgbClr val="101010"/>
                </a:solidFill>
                <a:latin typeface="Trebuchet MS"/>
                <a:cs typeface="Trebuchet MS"/>
              </a:rPr>
              <a:t>για</a:t>
            </a:r>
            <a:r>
              <a:rPr sz="22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14" dirty="0">
                <a:solidFill>
                  <a:srgbClr val="101010"/>
                </a:solidFill>
                <a:latin typeface="Trebuchet MS"/>
                <a:cs typeface="Trebuchet MS"/>
              </a:rPr>
              <a:t>την</a:t>
            </a:r>
            <a:r>
              <a:rPr sz="2200" b="1" spc="9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45" dirty="0">
                <a:solidFill>
                  <a:srgbClr val="101010"/>
                </a:solidFill>
                <a:latin typeface="Trebuchet MS"/>
                <a:cs typeface="Trebuchet MS"/>
              </a:rPr>
              <a:t>Ιουλιανή</a:t>
            </a:r>
            <a:r>
              <a:rPr sz="22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40" dirty="0">
                <a:solidFill>
                  <a:srgbClr val="101010"/>
                </a:solidFill>
                <a:latin typeface="Trebuchet MS"/>
                <a:cs typeface="Trebuchet MS"/>
              </a:rPr>
              <a:t>Συνθήκη</a:t>
            </a:r>
            <a:r>
              <a:rPr sz="2200" b="1" spc="8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65" dirty="0">
                <a:solidFill>
                  <a:srgbClr val="101010"/>
                </a:solidFill>
                <a:latin typeface="Trebuchet MS"/>
                <a:cs typeface="Trebuchet MS"/>
              </a:rPr>
              <a:t>και</a:t>
            </a:r>
            <a:r>
              <a:rPr sz="2200" b="1" spc="7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60" dirty="0">
                <a:solidFill>
                  <a:srgbClr val="101010"/>
                </a:solidFill>
                <a:latin typeface="Trebuchet MS"/>
                <a:cs typeface="Trebuchet MS"/>
              </a:rPr>
              <a:t>ποια</a:t>
            </a:r>
            <a:r>
              <a:rPr sz="22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30" dirty="0">
                <a:solidFill>
                  <a:srgbClr val="101010"/>
                </a:solidFill>
                <a:latin typeface="Trebuchet MS"/>
                <a:cs typeface="Trebuchet MS"/>
              </a:rPr>
              <a:t>υπήρξε </a:t>
            </a:r>
            <a:r>
              <a:rPr sz="2200" b="1" spc="-64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65" dirty="0">
                <a:solidFill>
                  <a:srgbClr val="101010"/>
                </a:solidFill>
                <a:latin typeface="Trebuchet MS"/>
                <a:cs typeface="Trebuchet MS"/>
              </a:rPr>
              <a:t>η</a:t>
            </a:r>
            <a:r>
              <a:rPr sz="2200" b="1" spc="70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30" dirty="0">
                <a:solidFill>
                  <a:srgbClr val="101010"/>
                </a:solidFill>
                <a:latin typeface="Trebuchet MS"/>
                <a:cs typeface="Trebuchet MS"/>
              </a:rPr>
              <a:t>συνέπειά</a:t>
            </a:r>
            <a:r>
              <a:rPr sz="2200" b="1" spc="75" dirty="0">
                <a:solidFill>
                  <a:srgbClr val="101010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101010"/>
                </a:solidFill>
                <a:latin typeface="Trebuchet MS"/>
                <a:cs typeface="Trebuchet MS"/>
              </a:rPr>
              <a:t>της;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1189989"/>
            <a:ext cx="5617210" cy="3905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320" y="5407659"/>
            <a:ext cx="26454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Lucida Sans Unicode"/>
                <a:cs typeface="Lucida Sans Unicode"/>
              </a:rPr>
              <a:t>Ο</a:t>
            </a:r>
            <a:r>
              <a:rPr sz="1800" spc="-8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75" dirty="0">
                <a:latin typeface="Lucida Sans Unicode"/>
                <a:cs typeface="Lucida Sans Unicode"/>
              </a:rPr>
              <a:t>λ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Μ</a:t>
            </a:r>
            <a:r>
              <a:rPr sz="1800" spc="-90" dirty="0">
                <a:latin typeface="Lucida Sans Unicode"/>
                <a:cs typeface="Lucida Sans Unicode"/>
              </a:rPr>
              <a:t>ε</a:t>
            </a:r>
            <a:r>
              <a:rPr sz="1800" spc="-170" dirty="0">
                <a:latin typeface="Lucida Sans Unicode"/>
                <a:cs typeface="Lucida Sans Unicode"/>
              </a:rPr>
              <a:t>γ</a:t>
            </a:r>
            <a:r>
              <a:rPr sz="1800" spc="-225" dirty="0">
                <a:latin typeface="Lucida Sans Unicode"/>
                <a:cs typeface="Lucida Sans Unicode"/>
              </a:rPr>
              <a:t>ά</a:t>
            </a:r>
            <a:r>
              <a:rPr sz="1800" spc="-204" dirty="0">
                <a:latin typeface="Lucida Sans Unicode"/>
                <a:cs typeface="Lucida Sans Unicode"/>
              </a:rPr>
              <a:t>λω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Δ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10" dirty="0">
                <a:latin typeface="Lucida Sans Unicode"/>
                <a:cs typeface="Lucida Sans Unicode"/>
              </a:rPr>
              <a:t>θύ</a:t>
            </a:r>
            <a:r>
              <a:rPr sz="1800" cap="small" spc="-165" dirty="0">
                <a:latin typeface="Lucida Sans Unicode"/>
                <a:cs typeface="Lucida Sans Unicode"/>
              </a:rPr>
              <a:t>νον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Ν</a:t>
            </a:r>
            <a:r>
              <a:rPr sz="1800" spc="-140" dirty="0">
                <a:latin typeface="Lucida Sans Unicode"/>
                <a:cs typeface="Lucida Sans Unicode"/>
              </a:rPr>
              <a:t>α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ί</a:t>
            </a:r>
            <a:r>
              <a:rPr sz="1800" cap="small" spc="-150" dirty="0">
                <a:latin typeface="Lucida Sans Unicode"/>
                <a:cs typeface="Lucida Sans Unicode"/>
              </a:rPr>
              <a:t>ν</a:t>
            </a:r>
            <a:r>
              <a:rPr sz="1800" cap="small" spc="-155" dirty="0">
                <a:latin typeface="Lucida Sans Unicode"/>
                <a:cs typeface="Lucida Sans Unicode"/>
              </a:rPr>
              <a:t>ο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(</a:t>
            </a:r>
            <a:r>
              <a:rPr sz="1800" spc="-25" dirty="0">
                <a:latin typeface="Lucida Sans Unicode"/>
                <a:cs typeface="Lucida Sans Unicode"/>
              </a:rPr>
              <a:t>Ι</a:t>
            </a:r>
            <a:r>
              <a:rPr sz="1800" cap="small" spc="-170" dirty="0">
                <a:latin typeface="Lucida Sans Unicode"/>
                <a:cs typeface="Lucida Sans Unicode"/>
              </a:rPr>
              <a:t>ού</a:t>
            </a:r>
            <a:r>
              <a:rPr sz="1800" spc="-225" dirty="0">
                <a:latin typeface="Lucida Sans Unicode"/>
                <a:cs typeface="Lucida Sans Unicode"/>
              </a:rPr>
              <a:t>λι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60" dirty="0">
                <a:latin typeface="Lucida Sans Unicode"/>
                <a:cs typeface="Lucida Sans Unicode"/>
              </a:rPr>
              <a:t>ς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182</a:t>
            </a:r>
            <a:r>
              <a:rPr sz="1800" spc="-105" dirty="0">
                <a:latin typeface="Lucida Sans Unicode"/>
                <a:cs typeface="Lucida Sans Unicode"/>
              </a:rPr>
              <a:t>7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220" y="5299709"/>
            <a:ext cx="4467860" cy="13817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2040" y="2741929"/>
            <a:ext cx="23291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5465">
              <a:lnSpc>
                <a:spcPct val="100000"/>
              </a:lnSpc>
              <a:spcBef>
                <a:spcPts val="100"/>
              </a:spcBef>
            </a:pP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Δ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ς 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spc="170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-200" dirty="0">
                <a:solidFill>
                  <a:srgbClr val="101010"/>
                </a:solidFill>
                <a:latin typeface="Arial"/>
                <a:cs typeface="Arial"/>
              </a:rPr>
              <a:t>ύ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1800" b="1" cap="small" spc="-195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στ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0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8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γί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33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35410" y="3920430"/>
            <a:ext cx="530225" cy="1177925"/>
            <a:chOff x="6935410" y="3920430"/>
            <a:chExt cx="530225" cy="1177925"/>
          </a:xfrm>
        </p:grpSpPr>
        <p:sp>
          <p:nvSpPr>
            <p:cNvPr id="8" name="object 8"/>
            <p:cNvSpPr/>
            <p:nvPr/>
          </p:nvSpPr>
          <p:spPr>
            <a:xfrm>
              <a:off x="6948169" y="3933189"/>
              <a:ext cx="504190" cy="1151890"/>
            </a:xfrm>
            <a:custGeom>
              <a:avLst/>
              <a:gdLst/>
              <a:ahLst/>
              <a:cxnLst/>
              <a:rect l="l" t="t" r="r" b="b"/>
              <a:pathLst>
                <a:path w="504190" h="1151889">
                  <a:moveTo>
                    <a:pt x="378459" y="0"/>
                  </a:moveTo>
                  <a:lnTo>
                    <a:pt x="125729" y="0"/>
                  </a:lnTo>
                  <a:lnTo>
                    <a:pt x="125729" y="899160"/>
                  </a:lnTo>
                  <a:lnTo>
                    <a:pt x="0" y="899160"/>
                  </a:lnTo>
                  <a:lnTo>
                    <a:pt x="251459" y="1151890"/>
                  </a:lnTo>
                  <a:lnTo>
                    <a:pt x="504189" y="899160"/>
                  </a:lnTo>
                  <a:lnTo>
                    <a:pt x="378459" y="899160"/>
                  </a:lnTo>
                  <a:lnTo>
                    <a:pt x="37845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48169" y="3933189"/>
              <a:ext cx="504190" cy="1151890"/>
            </a:xfrm>
            <a:custGeom>
              <a:avLst/>
              <a:gdLst/>
              <a:ahLst/>
              <a:cxnLst/>
              <a:rect l="l" t="t" r="r" b="b"/>
              <a:pathLst>
                <a:path w="504190" h="1151889">
                  <a:moveTo>
                    <a:pt x="125729" y="0"/>
                  </a:moveTo>
                  <a:lnTo>
                    <a:pt x="125729" y="899160"/>
                  </a:lnTo>
                  <a:lnTo>
                    <a:pt x="0" y="899160"/>
                  </a:lnTo>
                  <a:lnTo>
                    <a:pt x="251459" y="1151890"/>
                  </a:lnTo>
                  <a:lnTo>
                    <a:pt x="504189" y="899160"/>
                  </a:lnTo>
                  <a:lnTo>
                    <a:pt x="378459" y="899160"/>
                  </a:lnTo>
                  <a:lnTo>
                    <a:pt x="378459" y="0"/>
                  </a:lnTo>
                  <a:lnTo>
                    <a:pt x="125729" y="0"/>
                  </a:lnTo>
                  <a:close/>
                </a:path>
                <a:path w="504190" h="1151889">
                  <a:moveTo>
                    <a:pt x="0" y="0"/>
                  </a:moveTo>
                  <a:lnTo>
                    <a:pt x="0" y="0"/>
                  </a:lnTo>
                </a:path>
                <a:path w="504190" h="1151889">
                  <a:moveTo>
                    <a:pt x="504189" y="1151890"/>
                  </a:moveTo>
                  <a:lnTo>
                    <a:pt x="504189" y="115189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69" y="189229"/>
            <a:ext cx="7385050" cy="49491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350" y="5262879"/>
            <a:ext cx="8032115" cy="149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90" dirty="0">
                <a:latin typeface="Lucida Sans Unicode"/>
                <a:cs typeface="Lucida Sans Unicode"/>
              </a:rPr>
              <a:t>ν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χ</a:t>
            </a:r>
            <a:r>
              <a:rPr sz="1800" spc="-140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cap="small" spc="-80" dirty="0">
                <a:latin typeface="Lucida Sans Unicode"/>
                <a:cs typeface="Lucida Sans Unicode"/>
              </a:rPr>
              <a:t>νου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(</a:t>
            </a:r>
            <a:r>
              <a:rPr sz="1800" spc="-105" dirty="0">
                <a:latin typeface="Lucida Sans Unicode"/>
                <a:cs typeface="Lucida Sans Unicode"/>
              </a:rPr>
              <a:t>1</a:t>
            </a:r>
            <a:r>
              <a:rPr sz="1800" spc="-114" dirty="0">
                <a:latin typeface="Lucida Sans Unicode"/>
                <a:cs typeface="Lucida Sans Unicode"/>
              </a:rPr>
              <a:t>827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Lucida Sans Unicode"/>
              <a:cs typeface="Lucida Sans Unicode"/>
            </a:endParaRPr>
          </a:p>
          <a:p>
            <a:pPr marL="3768725" marR="5080">
              <a:lnSpc>
                <a:spcPts val="2160"/>
              </a:lnSpc>
            </a:pPr>
            <a:r>
              <a:rPr sz="1850" b="1" i="1" spc="125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50" b="1" i="1" spc="2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50" b="1" i="1" spc="6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50" b="1" i="1" spc="3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50" b="1" i="1" spc="8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50" b="1" i="1" spc="1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50" b="1" i="1" spc="6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50" b="1" i="1" spc="-16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50" b="1" i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8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50" b="1" i="1" cap="small" spc="-17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50" b="1" i="1" spc="17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4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50" b="1" i="1" spc="6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50" b="1" i="1" spc="25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50" b="1" i="1" cap="small" spc="-17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50" b="1" i="1" spc="17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8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50" b="1" i="1" spc="5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50" b="1" i="1" spc="1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50" b="1" i="1" cap="small" spc="-4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50" b="1" i="1" spc="2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50" b="1" i="1" spc="-135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50" b="1" i="1" spc="18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-5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1850" b="1" i="1" spc="3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50" b="1" i="1" spc="-114" dirty="0">
                <a:solidFill>
                  <a:srgbClr val="101010"/>
                </a:solidFill>
                <a:latin typeface="Arial"/>
                <a:cs typeface="Arial"/>
              </a:rPr>
              <a:t>ι </a:t>
            </a:r>
            <a:r>
              <a:rPr sz="1850" b="1" i="1" spc="45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50" b="1" i="1" spc="1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50" b="1" i="1" cap="small" spc="-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50" b="1" i="1" spc="25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50" b="1" i="1" spc="3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50" b="1" i="1" spc="35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50" b="1" i="1" spc="25" dirty="0">
                <a:solidFill>
                  <a:srgbClr val="101010"/>
                </a:solidFill>
                <a:latin typeface="Arial"/>
                <a:cs typeface="Arial"/>
              </a:rPr>
              <a:t>ζ</a:t>
            </a:r>
            <a:r>
              <a:rPr sz="1850" b="1" i="1" spc="-16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50" b="1" i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8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50" b="1" i="1" cap="small" spc="-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50" b="1" i="1" cap="small" spc="-18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50" b="1" i="1" spc="18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8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50" b="1" i="1" spc="65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50" b="1" i="1" cap="small" spc="-27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50" b="1" i="1" spc="-3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i="1" spc="-210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50" i="1" spc="-37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cap="small" spc="-17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50" b="1" i="1" spc="17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b="1" i="1" spc="-114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50" b="1" i="1" spc="-35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50" i="1" spc="-80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50" b="1" i="1" spc="5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50" b="1" i="1" spc="-114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50" b="1" i="1" spc="-34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κ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ς 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-33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10101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260350"/>
            <a:ext cx="8572500" cy="452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6540" y="5262879"/>
            <a:ext cx="7480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0" dirty="0">
                <a:latin typeface="Lucida Sans Unicode"/>
                <a:cs typeface="Lucida Sans Unicode"/>
              </a:rPr>
              <a:t>A</a:t>
            </a:r>
            <a:r>
              <a:rPr sz="1800" spc="380" dirty="0">
                <a:latin typeface="Lucida Sans Unicode"/>
                <a:cs typeface="Lucida Sans Unicode"/>
              </a:rPr>
              <a:t>L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515" dirty="0">
                <a:latin typeface="Lucida Sans Unicode"/>
                <a:cs typeface="Lucida Sans Unicode"/>
              </a:rPr>
              <a:t>GA</a:t>
            </a:r>
            <a:r>
              <a:rPr sz="1800" spc="295" dirty="0">
                <a:latin typeface="Lucida Sans Unicode"/>
                <a:cs typeface="Lucida Sans Unicode"/>
              </a:rPr>
              <a:t>R</a:t>
            </a:r>
            <a:r>
              <a:rPr sz="1800" spc="340" dirty="0">
                <a:latin typeface="Lucida Sans Unicode"/>
                <a:cs typeface="Lucida Sans Unicode"/>
              </a:rPr>
              <a:t>N</a:t>
            </a:r>
            <a:r>
              <a:rPr sz="1800" spc="795" dirty="0">
                <a:latin typeface="Lucida Sans Unicode"/>
                <a:cs typeface="Lucida Sans Unicode"/>
              </a:rPr>
              <a:t>E</a:t>
            </a:r>
            <a:r>
              <a:rPr sz="1800" spc="395" dirty="0">
                <a:latin typeface="Lucida Sans Unicode"/>
                <a:cs typeface="Lucida Sans Unicode"/>
              </a:rPr>
              <a:t>RA</a:t>
            </a:r>
            <a:r>
              <a:rPr sz="1800" spc="380" dirty="0">
                <a:latin typeface="Lucida Sans Unicode"/>
                <a:cs typeface="Lucida Sans Unicode"/>
              </a:rPr>
              <a:t>Y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(</a:t>
            </a:r>
            <a:r>
              <a:rPr sz="1800" spc="-114" dirty="0">
                <a:latin typeface="Lucida Sans Unicode"/>
                <a:cs typeface="Lucida Sans Unicode"/>
              </a:rPr>
              <a:t>178</a:t>
            </a:r>
            <a:r>
              <a:rPr sz="1800" spc="-105" dirty="0">
                <a:latin typeface="Lucida Sans Unicode"/>
                <a:cs typeface="Lucida Sans Unicode"/>
              </a:rPr>
              <a:t>3</a:t>
            </a:r>
            <a:r>
              <a:rPr sz="1800" spc="-275" dirty="0">
                <a:latin typeface="Lucida Sans Unicode"/>
                <a:cs typeface="Lucida Sans Unicode"/>
              </a:rPr>
              <a:t>-1</a:t>
            </a:r>
            <a:r>
              <a:rPr sz="1800" spc="-114" dirty="0">
                <a:latin typeface="Lucida Sans Unicode"/>
                <a:cs typeface="Lucida Sans Unicode"/>
              </a:rPr>
              <a:t>85</a:t>
            </a:r>
            <a:r>
              <a:rPr sz="1800" spc="-105" dirty="0">
                <a:latin typeface="Lucida Sans Unicode"/>
                <a:cs typeface="Lucida Sans Unicode"/>
              </a:rPr>
              <a:t>7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(</a:t>
            </a:r>
            <a:r>
              <a:rPr sz="1800" spc="-215" dirty="0">
                <a:latin typeface="Lucida Sans Unicode"/>
                <a:cs typeface="Lucida Sans Unicode"/>
              </a:rPr>
              <a:t>ζωγ</a:t>
            </a:r>
            <a:r>
              <a:rPr sz="1800" spc="-185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25" dirty="0">
                <a:latin typeface="Lucida Sans Unicode"/>
                <a:cs typeface="Lucida Sans Unicode"/>
              </a:rPr>
              <a:t>ς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&amp;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655" dirty="0">
                <a:latin typeface="Lucida Sans Unicode"/>
                <a:cs typeface="Lucida Sans Unicode"/>
              </a:rPr>
              <a:t>J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90" dirty="0">
                <a:latin typeface="Lucida Sans Unicode"/>
                <a:cs typeface="Lucida Sans Unicode"/>
              </a:rPr>
              <a:t>P</a:t>
            </a:r>
            <a:r>
              <a:rPr sz="1800" spc="500" dirty="0">
                <a:latin typeface="Lucida Sans Unicode"/>
                <a:cs typeface="Lucida Sans Unicode"/>
              </a:rPr>
              <a:t>A</a:t>
            </a:r>
            <a:r>
              <a:rPr sz="1800" spc="325" dirty="0">
                <a:latin typeface="Lucida Sans Unicode"/>
                <a:cs typeface="Lucida Sans Unicode"/>
              </a:rPr>
              <a:t>R</a:t>
            </a:r>
            <a:r>
              <a:rPr sz="1800" spc="390" dirty="0">
                <a:latin typeface="Lucida Sans Unicode"/>
                <a:cs typeface="Lucida Sans Unicode"/>
              </a:rPr>
              <a:t>D</a:t>
            </a:r>
            <a:r>
              <a:rPr sz="1800" spc="-35" dirty="0">
                <a:latin typeface="Lucida Sans Unicode"/>
                <a:cs typeface="Lucida Sans Unicode"/>
              </a:rPr>
              <a:t>I</a:t>
            </a:r>
            <a:r>
              <a:rPr sz="1800" spc="345" dirty="0">
                <a:latin typeface="Lucida Sans Unicode"/>
                <a:cs typeface="Lucida Sans Unicode"/>
              </a:rPr>
              <a:t>N</a:t>
            </a:r>
            <a:r>
              <a:rPr sz="1800" spc="790" dirty="0">
                <a:latin typeface="Lucida Sans Unicode"/>
                <a:cs typeface="Lucida Sans Unicode"/>
              </a:rPr>
              <a:t>E</a:t>
            </a:r>
            <a:r>
              <a:rPr sz="1800" spc="380" dirty="0">
                <a:latin typeface="Lucida Sans Unicode"/>
                <a:cs typeface="Lucida Sans Unicode"/>
              </a:rPr>
              <a:t>L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(</a:t>
            </a:r>
            <a:r>
              <a:rPr sz="1800" spc="-114" dirty="0">
                <a:latin typeface="Lucida Sans Unicode"/>
                <a:cs typeface="Lucida Sans Unicode"/>
              </a:rPr>
              <a:t>180</a:t>
            </a:r>
            <a:r>
              <a:rPr sz="1800" spc="-110" dirty="0">
                <a:latin typeface="Lucida Sans Unicode"/>
                <a:cs typeface="Lucida Sans Unicode"/>
              </a:rPr>
              <a:t>8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-)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latin typeface="Lucida Sans Unicode"/>
                <a:cs typeface="Lucida Sans Unicode"/>
              </a:rPr>
              <a:t>(χαράκτης)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65" dirty="0">
                <a:latin typeface="Lucida Sans Unicode"/>
                <a:cs typeface="Lucida Sans Unicode"/>
              </a:rPr>
              <a:t>χί</a:t>
            </a:r>
            <a:r>
              <a:rPr sz="1800" spc="-250" dirty="0">
                <a:latin typeface="Lucida Sans Unicode"/>
                <a:cs typeface="Lucida Sans Unicode"/>
              </a:rPr>
              <a:t>α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Να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ί</a:t>
            </a:r>
            <a:r>
              <a:rPr sz="1800" cap="small" spc="-190" dirty="0">
                <a:latin typeface="Lucida Sans Unicode"/>
                <a:cs typeface="Lucida Sans Unicode"/>
              </a:rPr>
              <a:t>ν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9144000" cy="47028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57850" y="5118100"/>
            <a:ext cx="29444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05" dirty="0">
                <a:latin typeface="Lucida Sans Unicode"/>
                <a:cs typeface="Lucida Sans Unicode"/>
              </a:rPr>
              <a:t>G</a:t>
            </a:r>
            <a:r>
              <a:rPr sz="1400" spc="-145" dirty="0">
                <a:latin typeface="Lucida Sans Unicode"/>
                <a:cs typeface="Lucida Sans Unicode"/>
              </a:rPr>
              <a:t>.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160" dirty="0">
                <a:latin typeface="Lucida Sans Unicode"/>
                <a:cs typeface="Lucida Sans Unicode"/>
              </a:rPr>
              <a:t>P</a:t>
            </a:r>
            <a:r>
              <a:rPr sz="1400" spc="355" dirty="0">
                <a:latin typeface="Lucida Sans Unicode"/>
                <a:cs typeface="Lucida Sans Unicode"/>
              </a:rPr>
              <a:t>H</a:t>
            </a:r>
            <a:r>
              <a:rPr sz="1400" spc="-145" dirty="0">
                <a:latin typeface="Lucida Sans Unicode"/>
                <a:cs typeface="Lucida Sans Unicode"/>
              </a:rPr>
              <a:t>.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229" dirty="0">
                <a:latin typeface="Lucida Sans Unicode"/>
                <a:cs typeface="Lucida Sans Unicode"/>
              </a:rPr>
              <a:t>R</a:t>
            </a:r>
            <a:r>
              <a:rPr sz="1400" spc="295" dirty="0">
                <a:latin typeface="Lucida Sans Unicode"/>
                <a:cs typeface="Lucida Sans Unicode"/>
              </a:rPr>
              <a:t>EI</a:t>
            </a:r>
            <a:r>
              <a:rPr sz="1400" spc="275" dirty="0">
                <a:latin typeface="Lucida Sans Unicode"/>
                <a:cs typeface="Lucida Sans Unicode"/>
              </a:rPr>
              <a:t>N</a:t>
            </a:r>
            <a:r>
              <a:rPr sz="1400" spc="400" dirty="0">
                <a:latin typeface="Lucida Sans Unicode"/>
                <a:cs typeface="Lucida Sans Unicode"/>
              </a:rPr>
              <a:t>A</a:t>
            </a:r>
            <a:r>
              <a:rPr sz="1400" spc="409" dirty="0">
                <a:latin typeface="Lucida Sans Unicode"/>
                <a:cs typeface="Lucida Sans Unicode"/>
              </a:rPr>
              <a:t>G</a:t>
            </a:r>
            <a:r>
              <a:rPr sz="1400" spc="290" dirty="0">
                <a:latin typeface="Lucida Sans Unicode"/>
                <a:cs typeface="Lucida Sans Unicode"/>
              </a:rPr>
              <a:t>L</a:t>
            </a:r>
            <a:r>
              <a:rPr sz="1400" spc="620" dirty="0">
                <a:latin typeface="Lucida Sans Unicode"/>
                <a:cs typeface="Lucida Sans Unicode"/>
              </a:rPr>
              <a:t>E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(</a:t>
            </a:r>
            <a:r>
              <a:rPr sz="1400" spc="-75" dirty="0">
                <a:latin typeface="Lucida Sans Unicode"/>
                <a:cs typeface="Lucida Sans Unicode"/>
              </a:rPr>
              <a:t>p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110" dirty="0">
                <a:latin typeface="Lucida Sans Unicode"/>
                <a:cs typeface="Lucida Sans Unicode"/>
              </a:rPr>
              <a:t>i</a:t>
            </a:r>
            <a:r>
              <a:rPr sz="1400" spc="-155" dirty="0">
                <a:latin typeface="Lucida Sans Unicode"/>
                <a:cs typeface="Lucida Sans Unicode"/>
              </a:rPr>
              <a:t>n</a:t>
            </a:r>
            <a:r>
              <a:rPr sz="1400" spc="-40" dirty="0">
                <a:latin typeface="Lucida Sans Unicode"/>
                <a:cs typeface="Lucida Sans Unicode"/>
              </a:rPr>
              <a:t>t</a:t>
            </a:r>
            <a:r>
              <a:rPr sz="1400" spc="-55" dirty="0">
                <a:latin typeface="Lucida Sans Unicode"/>
                <a:cs typeface="Lucida Sans Unicode"/>
              </a:rPr>
              <a:t>e</a:t>
            </a:r>
            <a:r>
              <a:rPr sz="1400" spc="-105" dirty="0">
                <a:latin typeface="Lucida Sans Unicode"/>
                <a:cs typeface="Lucida Sans Unicode"/>
              </a:rPr>
              <a:t>r</a:t>
            </a:r>
            <a:r>
              <a:rPr sz="1400" spc="-10" dirty="0">
                <a:latin typeface="Lucida Sans Unicode"/>
                <a:cs typeface="Lucida Sans Unicode"/>
              </a:rPr>
              <a:t>)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&amp;</a:t>
            </a:r>
            <a:r>
              <a:rPr sz="1400" spc="-135" dirty="0">
                <a:latin typeface="Lucida Sans Unicode"/>
                <a:cs typeface="Lucida Sans Unicode"/>
              </a:rPr>
              <a:t> </a:t>
            </a:r>
            <a:r>
              <a:rPr sz="1400" spc="425" dirty="0">
                <a:latin typeface="Lucida Sans Unicode"/>
                <a:cs typeface="Lucida Sans Unicode"/>
              </a:rPr>
              <a:t>C</a:t>
            </a:r>
            <a:r>
              <a:rPr sz="1400" spc="-145" dirty="0">
                <a:latin typeface="Lucida Sans Unicode"/>
                <a:cs typeface="Lucida Sans Unicode"/>
              </a:rPr>
              <a:t>.  </a:t>
            </a:r>
            <a:r>
              <a:rPr sz="1400" spc="355" dirty="0">
                <a:latin typeface="Lucida Sans Unicode"/>
                <a:cs typeface="Lucida Sans Unicode"/>
              </a:rPr>
              <a:t>H</a:t>
            </a:r>
            <a:r>
              <a:rPr sz="1400" spc="459" dirty="0">
                <a:latin typeface="Lucida Sans Unicode"/>
                <a:cs typeface="Lucida Sans Unicode"/>
              </a:rPr>
              <a:t>U</a:t>
            </a:r>
            <a:r>
              <a:rPr sz="1400" spc="290" dirty="0">
                <a:latin typeface="Lucida Sans Unicode"/>
                <a:cs typeface="Lucida Sans Unicode"/>
              </a:rPr>
              <a:t>L</a:t>
            </a:r>
            <a:r>
              <a:rPr sz="1400" spc="300" dirty="0">
                <a:latin typeface="Lucida Sans Unicode"/>
                <a:cs typeface="Lucida Sans Unicode"/>
              </a:rPr>
              <a:t>L</a:t>
            </a:r>
            <a:r>
              <a:rPr sz="1400" spc="310" dirty="0">
                <a:latin typeface="Lucida Sans Unicode"/>
                <a:cs typeface="Lucida Sans Unicode"/>
              </a:rPr>
              <a:t>MA</a:t>
            </a:r>
            <a:r>
              <a:rPr sz="1400" spc="275" dirty="0">
                <a:latin typeface="Lucida Sans Unicode"/>
                <a:cs typeface="Lucida Sans Unicode"/>
              </a:rPr>
              <a:t>N</a:t>
            </a:r>
            <a:r>
              <a:rPr sz="1400" spc="325" dirty="0">
                <a:latin typeface="Lucida Sans Unicode"/>
                <a:cs typeface="Lucida Sans Unicode"/>
              </a:rPr>
              <a:t>D</a:t>
            </a:r>
            <a:r>
              <a:rPr sz="1400" spc="455" dirty="0">
                <a:latin typeface="Lucida Sans Unicode"/>
                <a:cs typeface="Lucida Sans Unicode"/>
              </a:rPr>
              <a:t>E</a:t>
            </a:r>
            <a:r>
              <a:rPr sz="1400" spc="450" dirty="0">
                <a:latin typeface="Lucida Sans Unicode"/>
                <a:cs typeface="Lucida Sans Unicode"/>
              </a:rPr>
              <a:t>L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(</a:t>
            </a:r>
            <a:r>
              <a:rPr sz="1400" spc="-55" dirty="0">
                <a:latin typeface="Lucida Sans Unicode"/>
                <a:cs typeface="Lucida Sans Unicode"/>
              </a:rPr>
              <a:t>e</a:t>
            </a:r>
            <a:r>
              <a:rPr sz="1400" spc="-155" dirty="0">
                <a:latin typeface="Lucida Sans Unicode"/>
                <a:cs typeface="Lucida Sans Unicode"/>
              </a:rPr>
              <a:t>ng</a:t>
            </a:r>
            <a:r>
              <a:rPr sz="1400" spc="-105" dirty="0">
                <a:latin typeface="Lucida Sans Unicode"/>
                <a:cs typeface="Lucida Sans Unicode"/>
              </a:rPr>
              <a:t>r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170" dirty="0">
                <a:latin typeface="Lucida Sans Unicode"/>
                <a:cs typeface="Lucida Sans Unicode"/>
              </a:rPr>
              <a:t>v</a:t>
            </a:r>
            <a:r>
              <a:rPr sz="1400" spc="-45" dirty="0">
                <a:latin typeface="Lucida Sans Unicode"/>
                <a:cs typeface="Lucida Sans Unicode"/>
              </a:rPr>
              <a:t>e</a:t>
            </a:r>
            <a:r>
              <a:rPr sz="1400" spc="-114" dirty="0">
                <a:latin typeface="Lucida Sans Unicode"/>
                <a:cs typeface="Lucida Sans Unicode"/>
              </a:rPr>
              <a:t>r</a:t>
            </a:r>
            <a:r>
              <a:rPr sz="1400" spc="-10" dirty="0">
                <a:latin typeface="Lucida Sans Unicode"/>
                <a:cs typeface="Lucida Sans Unicode"/>
              </a:rPr>
              <a:t>)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440" dirty="0">
                <a:latin typeface="Lucida Sans Unicode"/>
                <a:cs typeface="Lucida Sans Unicode"/>
              </a:rPr>
              <a:t>T</a:t>
            </a:r>
            <a:r>
              <a:rPr sz="1400" spc="-155" dirty="0">
                <a:latin typeface="Lucida Sans Unicode"/>
                <a:cs typeface="Lucida Sans Unicode"/>
              </a:rPr>
              <a:t>h</a:t>
            </a:r>
            <a:r>
              <a:rPr sz="1400" spc="-60" dirty="0">
                <a:latin typeface="Lucida Sans Unicode"/>
                <a:cs typeface="Lucida Sans Unicode"/>
              </a:rPr>
              <a:t>e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55" dirty="0">
                <a:latin typeface="Lucida Sans Unicode"/>
                <a:cs typeface="Lucida Sans Unicode"/>
              </a:rPr>
              <a:t>n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170" dirty="0">
                <a:latin typeface="Lucida Sans Unicode"/>
                <a:cs typeface="Lucida Sans Unicode"/>
              </a:rPr>
              <a:t>v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125" dirty="0">
                <a:latin typeface="Lucida Sans Unicode"/>
                <a:cs typeface="Lucida Sans Unicode"/>
              </a:rPr>
              <a:t>l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b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40" dirty="0">
                <a:latin typeface="Lucida Sans Unicode"/>
                <a:cs typeface="Lucida Sans Unicode"/>
              </a:rPr>
              <a:t>t</a:t>
            </a:r>
            <a:r>
              <a:rPr sz="1400" spc="-30" dirty="0">
                <a:latin typeface="Lucida Sans Unicode"/>
                <a:cs typeface="Lucida Sans Unicode"/>
              </a:rPr>
              <a:t>t</a:t>
            </a:r>
            <a:r>
              <a:rPr sz="1400" spc="-140" dirty="0">
                <a:latin typeface="Lucida Sans Unicode"/>
                <a:cs typeface="Lucida Sans Unicode"/>
              </a:rPr>
              <a:t>l</a:t>
            </a:r>
            <a:r>
              <a:rPr sz="1400" spc="-60" dirty="0">
                <a:latin typeface="Lucida Sans Unicode"/>
                <a:cs typeface="Lucida Sans Unicode"/>
              </a:rPr>
              <a:t>e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i</a:t>
            </a:r>
            <a:r>
              <a:rPr sz="1400" spc="-155" dirty="0">
                <a:latin typeface="Lucida Sans Unicode"/>
                <a:cs typeface="Lucida Sans Unicode"/>
              </a:rPr>
              <a:t>n</a:t>
            </a:r>
            <a:r>
              <a:rPr sz="1400" spc="-145" dirty="0">
                <a:latin typeface="Lucida Sans Unicode"/>
                <a:cs typeface="Lucida Sans Unicode"/>
              </a:rPr>
              <a:t> </a:t>
            </a:r>
            <a:r>
              <a:rPr sz="1400" spc="275" dirty="0">
                <a:latin typeface="Lucida Sans Unicode"/>
                <a:cs typeface="Lucida Sans Unicode"/>
              </a:rPr>
              <a:t>N</a:t>
            </a:r>
            <a:r>
              <a:rPr sz="1400" spc="-60" dirty="0">
                <a:latin typeface="Lucida Sans Unicode"/>
                <a:cs typeface="Lucida Sans Unicode"/>
              </a:rPr>
              <a:t>a</a:t>
            </a:r>
            <a:r>
              <a:rPr sz="1400" spc="-110" dirty="0">
                <a:latin typeface="Lucida Sans Unicode"/>
                <a:cs typeface="Lucida Sans Unicode"/>
              </a:rPr>
              <a:t>v</a:t>
            </a:r>
            <a:r>
              <a:rPr sz="1400" spc="-114" dirty="0">
                <a:latin typeface="Lucida Sans Unicode"/>
                <a:cs typeface="Lucida Sans Unicode"/>
              </a:rPr>
              <a:t>a</a:t>
            </a:r>
            <a:r>
              <a:rPr sz="1400" spc="-105" dirty="0">
                <a:latin typeface="Lucida Sans Unicode"/>
                <a:cs typeface="Lucida Sans Unicode"/>
              </a:rPr>
              <a:t>r</a:t>
            </a:r>
            <a:r>
              <a:rPr sz="1400" spc="-120" dirty="0">
                <a:latin typeface="Lucida Sans Unicode"/>
                <a:cs typeface="Lucida Sans Unicode"/>
              </a:rPr>
              <a:t>i</a:t>
            </a:r>
            <a:r>
              <a:rPr sz="1400" spc="-155" dirty="0">
                <a:latin typeface="Lucida Sans Unicode"/>
                <a:cs typeface="Lucida Sans Unicode"/>
              </a:rPr>
              <a:t>n</a:t>
            </a:r>
            <a:r>
              <a:rPr sz="1400" spc="-70" dirty="0">
                <a:latin typeface="Lucida Sans Unicode"/>
                <a:cs typeface="Lucida Sans Unicode"/>
              </a:rPr>
              <a:t>o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350" y="2278379"/>
            <a:ext cx="6323330" cy="41630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70"/>
            <a:ext cx="9144000" cy="198881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4039"/>
            <a:ext cx="4608830" cy="2994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65370" y="4175316"/>
            <a:ext cx="3475354" cy="2504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10"/>
              </a:spcBef>
            </a:pPr>
            <a:r>
              <a:rPr sz="1850" b="1" i="1" spc="-40" dirty="0">
                <a:latin typeface="Arial"/>
                <a:cs typeface="Arial"/>
              </a:rPr>
              <a:t>Η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15" dirty="0">
                <a:latin typeface="Arial"/>
                <a:cs typeface="Arial"/>
              </a:rPr>
              <a:t>ηχ</a:t>
            </a:r>
            <a:r>
              <a:rPr sz="1850" b="1" i="1" spc="-165" dirty="0">
                <a:latin typeface="Arial"/>
                <a:cs typeface="Arial"/>
              </a:rPr>
              <a:t>ώ</a:t>
            </a:r>
            <a:r>
              <a:rPr sz="1850" b="1" i="1" spc="185" dirty="0">
                <a:latin typeface="Arial"/>
                <a:cs typeface="Arial"/>
              </a:rPr>
              <a:t> 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cap="small" spc="-185" dirty="0">
                <a:latin typeface="Arial"/>
                <a:cs typeface="Arial"/>
              </a:rPr>
              <a:t>ν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105" dirty="0">
                <a:latin typeface="Arial"/>
                <a:cs typeface="Arial"/>
              </a:rPr>
              <a:t>Ν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5" dirty="0">
                <a:latin typeface="Arial"/>
                <a:cs typeface="Arial"/>
              </a:rPr>
              <a:t>β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65" dirty="0">
                <a:latin typeface="Arial"/>
                <a:cs typeface="Arial"/>
              </a:rPr>
              <a:t>ρ</a:t>
            </a:r>
            <a:r>
              <a:rPr sz="1850" b="1" i="1" spc="30" dirty="0">
                <a:latin typeface="Arial"/>
                <a:cs typeface="Arial"/>
              </a:rPr>
              <a:t>ί</a:t>
            </a:r>
            <a:r>
              <a:rPr sz="1850" b="1" i="1" cap="small" spc="-30" dirty="0">
                <a:latin typeface="Arial"/>
                <a:cs typeface="Arial"/>
              </a:rPr>
              <a:t>ν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cap="small" spc="-10" dirty="0">
                <a:latin typeface="Arial"/>
                <a:cs typeface="Arial"/>
              </a:rPr>
              <a:t>υ</a:t>
            </a:r>
            <a:r>
              <a:rPr sz="1850" b="1" i="1" spc="-5" dirty="0">
                <a:latin typeface="Arial"/>
                <a:cs typeface="Arial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Τ</a:t>
            </a:r>
            <a:r>
              <a:rPr sz="1800" spc="-55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latin typeface="Lucida Sans Unicode"/>
                <a:cs typeface="Lucida Sans Unicode"/>
              </a:rPr>
              <a:t>ύ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55" dirty="0">
                <a:latin typeface="Lucida Sans Unicode"/>
                <a:cs typeface="Lucida Sans Unicode"/>
              </a:rPr>
              <a:t>χ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Ζ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7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25" dirty="0">
                <a:latin typeface="Lucida Sans Unicode"/>
                <a:cs typeface="Lucida Sans Unicode"/>
              </a:rPr>
              <a:t>υ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20" dirty="0">
                <a:latin typeface="Lucida Sans Unicode"/>
                <a:cs typeface="Lucida Sans Unicode"/>
              </a:rPr>
              <a:t>Κ</a:t>
            </a:r>
            <a:r>
              <a:rPr sz="1800" cap="small" spc="-85" dirty="0">
                <a:latin typeface="Lucida Sans Unicode"/>
                <a:cs typeface="Lucida Sans Unicode"/>
              </a:rPr>
              <a:t>ουν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100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γ</a:t>
            </a:r>
            <a:r>
              <a:rPr sz="1800" spc="-225" dirty="0">
                <a:latin typeface="Lucida Sans Unicode"/>
                <a:cs typeface="Lucida Sans Unicode"/>
              </a:rPr>
              <a:t>α</a:t>
            </a:r>
            <a:r>
              <a:rPr sz="1800" spc="-175" dirty="0">
                <a:latin typeface="Lucida Sans Unicode"/>
                <a:cs typeface="Lucida Sans Unicode"/>
              </a:rPr>
              <a:t>λλικ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200" dirty="0">
                <a:latin typeface="Lucida Sans Unicode"/>
                <a:cs typeface="Lucida Sans Unicode"/>
              </a:rPr>
              <a:t>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cap="small" spc="-35" dirty="0">
                <a:latin typeface="Lucida Sans Unicode"/>
                <a:cs typeface="Lucida Sans Unicode"/>
              </a:rPr>
              <a:t>ου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165" dirty="0">
                <a:latin typeface="Lucida Sans Unicode"/>
                <a:cs typeface="Lucida Sans Unicode"/>
              </a:rPr>
              <a:t>ού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04" dirty="0">
                <a:latin typeface="Lucida Sans Unicode"/>
                <a:cs typeface="Lucida Sans Unicode"/>
              </a:rPr>
              <a:t>ο</a:t>
            </a:r>
            <a:r>
              <a:rPr sz="1800" cap="small" spc="-114" dirty="0">
                <a:latin typeface="Lucida Sans Unicode"/>
                <a:cs typeface="Lucida Sans Unicode"/>
              </a:rPr>
              <a:t>ί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509" dirty="0">
                <a:latin typeface="Lucida Sans Unicode"/>
                <a:cs typeface="Lucida Sans Unicode"/>
              </a:rPr>
              <a:t>A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140" dirty="0">
                <a:latin typeface="Lucida Sans Unicode"/>
                <a:cs typeface="Lucida Sans Unicode"/>
              </a:rPr>
              <a:t>Μ</a:t>
            </a:r>
            <a:r>
              <a:rPr sz="1800" spc="-9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ϊσ</a:t>
            </a:r>
            <a:r>
              <a:rPr sz="1800" cap="small" spc="-155" dirty="0">
                <a:latin typeface="Lucida Sans Unicode"/>
                <a:cs typeface="Lucida Sans Unicode"/>
              </a:rPr>
              <a:t>ον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70" dirty="0">
                <a:latin typeface="Lucida Sans Unicode"/>
                <a:cs typeface="Lucida Sans Unicode"/>
              </a:rPr>
              <a:t>έ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ts val="2125"/>
              </a:lnSpc>
            </a:pPr>
            <a:r>
              <a:rPr sz="1800" spc="-145" dirty="0">
                <a:latin typeface="Lucida Sans Unicode"/>
                <a:cs typeface="Lucida Sans Unicode"/>
              </a:rPr>
              <a:t>Τι</a:t>
            </a:r>
            <a:r>
              <a:rPr sz="1800" spc="-175" dirty="0">
                <a:latin typeface="Lucida Sans Unicode"/>
                <a:cs typeface="Lucida Sans Unicode"/>
              </a:rPr>
              <a:t>μ</a:t>
            </a:r>
            <a:r>
              <a:rPr sz="1800" spc="-130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: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2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ts val="2160"/>
              </a:lnSpc>
              <a:spcBef>
                <a:spcPts val="100"/>
              </a:spcBef>
            </a:pPr>
            <a:r>
              <a:rPr sz="1850" i="1" spc="-55" dirty="0">
                <a:latin typeface="Arial"/>
                <a:cs typeface="Arial"/>
              </a:rPr>
              <a:t>Π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ρη</a:t>
            </a:r>
            <a:r>
              <a:rPr sz="1850" i="1" spc="-40" dirty="0">
                <a:latin typeface="Arial"/>
                <a:cs typeface="Arial"/>
              </a:rPr>
              <a:t>γ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η</a:t>
            </a:r>
            <a:r>
              <a:rPr sz="1850" i="1" spc="-30" dirty="0">
                <a:latin typeface="Arial"/>
                <a:cs typeface="Arial"/>
              </a:rPr>
              <a:t>θε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40" dirty="0">
                <a:latin typeface="Arial"/>
                <a:cs typeface="Arial"/>
              </a:rPr>
              <a:t>γε</a:t>
            </a:r>
            <a:r>
              <a:rPr sz="1850" i="1" cap="small" spc="-180" dirty="0">
                <a:latin typeface="Arial"/>
                <a:cs typeface="Arial"/>
              </a:rPr>
              <a:t>ν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δι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ης </a:t>
            </a:r>
            <a:r>
              <a:rPr sz="1850" i="1" spc="-25" dirty="0">
                <a:latin typeface="Arial"/>
                <a:cs typeface="Arial"/>
              </a:rPr>
              <a:t>Ελλ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45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!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i="1" spc="-45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305" dirty="0">
                <a:latin typeface="Arial"/>
                <a:cs typeface="Arial"/>
              </a:rPr>
              <a:t>ύ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cap="small" spc="-185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5" dirty="0">
                <a:latin typeface="Arial"/>
                <a:cs typeface="Arial"/>
              </a:rPr>
              <a:t>ηχ</a:t>
            </a:r>
            <a:r>
              <a:rPr sz="1850" i="1" spc="-70" dirty="0">
                <a:latin typeface="Arial"/>
                <a:cs typeface="Arial"/>
              </a:rPr>
              <a:t>ώ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90" dirty="0">
                <a:latin typeface="Arial"/>
                <a:cs typeface="Arial"/>
              </a:rPr>
              <a:t>ο</a:t>
            </a:r>
            <a:r>
              <a:rPr sz="1850" i="1" cap="small" spc="-170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ί</a:t>
            </a:r>
            <a:r>
              <a:rPr sz="1850" i="1" cap="small" spc="-175" dirty="0">
                <a:latin typeface="Arial"/>
                <a:cs typeface="Arial"/>
              </a:rPr>
              <a:t>ν</a:t>
            </a:r>
            <a:r>
              <a:rPr sz="1850" i="1" cap="small" spc="-200" dirty="0">
                <a:latin typeface="Arial"/>
                <a:cs typeface="Arial"/>
              </a:rPr>
              <a:t>ο</a:t>
            </a:r>
            <a:r>
              <a:rPr sz="1850" i="1" cap="small" spc="-10" dirty="0">
                <a:latin typeface="Arial"/>
                <a:cs typeface="Arial"/>
              </a:rPr>
              <a:t>υ</a:t>
            </a:r>
            <a:r>
              <a:rPr sz="1850" i="1" spc="-110" dirty="0">
                <a:latin typeface="Arial"/>
                <a:cs typeface="Arial"/>
              </a:rPr>
              <a:t> </a:t>
            </a:r>
            <a:r>
              <a:rPr sz="1850" i="1" spc="-700" dirty="0">
                <a:latin typeface="Arial"/>
                <a:cs typeface="Arial"/>
              </a:rPr>
              <a:t>…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8970" y="2454909"/>
            <a:ext cx="2581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34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2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ηχ</a:t>
            </a:r>
            <a:r>
              <a:rPr sz="1800" b="1" cap="small" spc="2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ς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18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χ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1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β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στ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cap="small" spc="18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-14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spc="-34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34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2488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294640"/>
            <a:ext cx="2907030" cy="477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7910">
              <a:lnSpc>
                <a:spcPct val="100000"/>
              </a:lnSpc>
              <a:spcBef>
                <a:spcPts val="100"/>
              </a:spcBef>
              <a:tabLst>
                <a:tab pos="1351915" algn="l"/>
              </a:tabLst>
            </a:pP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34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20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12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β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7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cap="small" spc="17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-14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spc="-34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1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β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αρ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34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101010"/>
                </a:solidFill>
                <a:latin typeface="Tahoma"/>
                <a:cs typeface="Tahoma"/>
              </a:rPr>
              <a:t>.</a:t>
            </a:r>
            <a:r>
              <a:rPr sz="1800" dirty="0">
                <a:solidFill>
                  <a:srgbClr val="101010"/>
                </a:solidFill>
                <a:latin typeface="Tahoma"/>
                <a:cs typeface="Tahoma"/>
              </a:rPr>
              <a:t>	</a:t>
            </a: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endParaRPr sz="1800">
              <a:latin typeface="Arial"/>
              <a:cs typeface="Arial"/>
            </a:endParaRPr>
          </a:p>
          <a:p>
            <a:pPr marL="12700" marR="533400">
              <a:lnSpc>
                <a:spcPct val="100000"/>
              </a:lnSpc>
              <a:tabLst>
                <a:tab pos="1090295" algn="l"/>
              </a:tabLst>
            </a:pP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09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105" dirty="0">
                <a:solidFill>
                  <a:srgbClr val="101010"/>
                </a:solidFill>
                <a:latin typeface="Arial"/>
                <a:cs typeface="Arial"/>
              </a:rPr>
              <a:t>ζ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22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	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cap="small" spc="18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-195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cap="small" spc="-13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09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λι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ικ</a:t>
            </a:r>
            <a:r>
              <a:rPr sz="1800" b="1" cap="small" spc="-195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11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λλ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21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50" dirty="0">
                <a:solidFill>
                  <a:srgbClr val="101010"/>
                </a:solidFill>
                <a:latin typeface="Arial"/>
                <a:cs typeface="Arial"/>
              </a:rPr>
              <a:t>λ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ικ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-33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70" dirty="0">
                <a:solidFill>
                  <a:srgbClr val="101010"/>
                </a:solidFill>
                <a:latin typeface="Arial"/>
                <a:cs typeface="Arial"/>
              </a:rPr>
              <a:t>θ</a:t>
            </a:r>
            <a:r>
              <a:rPr sz="1800" b="1" spc="12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32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Θ</a:t>
            </a:r>
            <a:r>
              <a:rPr sz="1800" b="1" cap="small" spc="17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b="1" spc="170" dirty="0">
                <a:solidFill>
                  <a:srgbClr val="001F5F"/>
                </a:solidFill>
                <a:latin typeface="Arial"/>
                <a:cs typeface="Arial"/>
              </a:rPr>
              <a:t>θ</a:t>
            </a:r>
            <a:r>
              <a:rPr sz="1800" b="1" spc="80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ί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cap="small" spc="-50" dirty="0">
                <a:solidFill>
                  <a:srgbClr val="001F5F"/>
                </a:solidFill>
                <a:latin typeface="Arial"/>
                <a:cs typeface="Arial"/>
              </a:rPr>
              <a:t>ό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΄ 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ΕΘ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1800" b="1" spc="140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ΕΛ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b="1" spc="140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Ν 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Λ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ΗΝ</a:t>
            </a:r>
            <a:r>
              <a:rPr sz="1800" b="1" spc="80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b="1" spc="165" dirty="0">
                <a:solidFill>
                  <a:srgbClr val="001F5F"/>
                </a:solidFill>
                <a:latin typeface="Arial"/>
                <a:cs typeface="Arial"/>
              </a:rPr>
              <a:t>Ι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Ο</a:t>
            </a:r>
            <a:r>
              <a:rPr sz="1800" b="1" spc="165" dirty="0">
                <a:solidFill>
                  <a:srgbClr val="001F5F"/>
                </a:solidFill>
                <a:latin typeface="Arial"/>
                <a:cs typeface="Arial"/>
              </a:rPr>
              <a:t>Θ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Ε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Τ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Η</a:t>
            </a:r>
            <a:r>
              <a:rPr sz="1800" b="1" spc="150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Ε </a:t>
            </a:r>
            <a:r>
              <a:rPr sz="1800" b="1" spc="80" dirty="0">
                <a:solidFill>
                  <a:srgbClr val="001F5F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Σ</a:t>
            </a:r>
            <a:r>
              <a:rPr sz="180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Π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ΟΛΙΤΕ</a:t>
            </a:r>
            <a:r>
              <a:rPr sz="1800" b="1" spc="145" dirty="0">
                <a:solidFill>
                  <a:srgbClr val="001F5F"/>
                </a:solidFill>
                <a:latin typeface="Arial"/>
                <a:cs typeface="Arial"/>
              </a:rPr>
              <a:t>Υ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Μ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Α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001F5F"/>
                </a:solidFill>
                <a:latin typeface="Arial"/>
                <a:cs typeface="Arial"/>
              </a:rPr>
              <a:t>ΤΗ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12700" marR="59690">
              <a:lnSpc>
                <a:spcPct val="100000"/>
              </a:lnSpc>
            </a:pPr>
            <a:r>
              <a:rPr sz="3200" b="1" spc="80" dirty="0">
                <a:solidFill>
                  <a:srgbClr val="00AFEF"/>
                </a:solidFill>
                <a:latin typeface="Arial"/>
                <a:cs typeface="Arial"/>
              </a:rPr>
              <a:t>ΑΒΑ</a:t>
            </a:r>
            <a:r>
              <a:rPr sz="3200" b="1" spc="275" dirty="0">
                <a:solidFill>
                  <a:srgbClr val="00AFEF"/>
                </a:solidFill>
                <a:latin typeface="Arial"/>
                <a:cs typeface="Arial"/>
              </a:rPr>
              <a:t>Σ</a:t>
            </a:r>
            <a:r>
              <a:rPr sz="3200" b="1" spc="254" dirty="0">
                <a:solidFill>
                  <a:srgbClr val="00AFEF"/>
                </a:solidFill>
                <a:latin typeface="Arial"/>
                <a:cs typeface="Arial"/>
              </a:rPr>
              <a:t>Ι</a:t>
            </a:r>
            <a:r>
              <a:rPr sz="3200" b="1" spc="260" dirty="0">
                <a:solidFill>
                  <a:srgbClr val="00AFEF"/>
                </a:solidFill>
                <a:latin typeface="Arial"/>
                <a:cs typeface="Arial"/>
              </a:rPr>
              <a:t>ΛΕΥΤ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Η  </a:t>
            </a:r>
            <a:r>
              <a:rPr sz="3200" b="1" spc="180" dirty="0">
                <a:solidFill>
                  <a:srgbClr val="00AFEF"/>
                </a:solidFill>
                <a:latin typeface="Arial"/>
                <a:cs typeface="Arial"/>
              </a:rPr>
              <a:t>ΔΗΜΟΚΡΑΤΙ </a:t>
            </a:r>
            <a:r>
              <a:rPr sz="3200" b="1" spc="1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00AFEF"/>
                </a:solidFill>
                <a:latin typeface="Arial"/>
                <a:cs typeface="Arial"/>
              </a:rPr>
              <a:t>Α</a:t>
            </a:r>
            <a:r>
              <a:rPr sz="3200" spc="-100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30067" y="255677"/>
            <a:ext cx="4942205" cy="6607175"/>
            <a:chOff x="3630067" y="255677"/>
            <a:chExt cx="4942205" cy="6607175"/>
          </a:xfrm>
        </p:grpSpPr>
        <p:sp>
          <p:nvSpPr>
            <p:cNvPr id="4" name="object 4"/>
            <p:cNvSpPr/>
            <p:nvPr/>
          </p:nvSpPr>
          <p:spPr>
            <a:xfrm>
              <a:off x="3634739" y="260349"/>
              <a:ext cx="4932680" cy="6597650"/>
            </a:xfrm>
            <a:custGeom>
              <a:avLst/>
              <a:gdLst/>
              <a:ahLst/>
              <a:cxnLst/>
              <a:rect l="l" t="t" r="r" b="b"/>
              <a:pathLst>
                <a:path w="4932680" h="6597650">
                  <a:moveTo>
                    <a:pt x="4932680" y="6597650"/>
                  </a:moveTo>
                  <a:lnTo>
                    <a:pt x="0" y="6597650"/>
                  </a:lnTo>
                  <a:lnTo>
                    <a:pt x="0" y="0"/>
                  </a:lnTo>
                  <a:lnTo>
                    <a:pt x="4932680" y="0"/>
                  </a:lnTo>
                  <a:lnTo>
                    <a:pt x="4932680" y="6597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4739" y="260349"/>
              <a:ext cx="4932680" cy="6597650"/>
            </a:xfrm>
            <a:custGeom>
              <a:avLst/>
              <a:gdLst/>
              <a:ahLst/>
              <a:cxnLst/>
              <a:rect l="l" t="t" r="r" b="b"/>
              <a:pathLst>
                <a:path w="4932680" h="6597650">
                  <a:moveTo>
                    <a:pt x="0" y="6597650"/>
                  </a:moveTo>
                  <a:lnTo>
                    <a:pt x="0" y="0"/>
                  </a:lnTo>
                  <a:lnTo>
                    <a:pt x="4932680" y="0"/>
                  </a:lnTo>
                  <a:lnTo>
                    <a:pt x="4932680" y="6597650"/>
                  </a:lnTo>
                </a:path>
              </a:pathLst>
            </a:custGeom>
            <a:ln w="9344">
              <a:solidFill>
                <a:srgbClr val="E36B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2209" y="294640"/>
            <a:ext cx="4194810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λιγ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ι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ξύ</a:t>
            </a:r>
            <a:r>
              <a:rPr sz="1800" cap="small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γ</a:t>
            </a:r>
            <a:r>
              <a:rPr sz="1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γ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ιλ</a:t>
            </a:r>
            <a:r>
              <a:rPr sz="1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endParaRPr sz="1800">
              <a:latin typeface="Lucida Sans Unicode"/>
              <a:cs typeface="Lucida Sans Unicode"/>
            </a:endParaRPr>
          </a:p>
          <a:p>
            <a:pPr marL="12700" marR="698500">
              <a:lnSpc>
                <a:spcPct val="100000"/>
              </a:lnSpc>
            </a:pP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ή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ι </a:t>
            </a:r>
            <a:r>
              <a:rPr sz="1800" spc="-38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νό</a:t>
            </a:r>
            <a:r>
              <a:rPr sz="1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ζε</a:t>
            </a:r>
            <a:r>
              <a:rPr sz="1800" cap="small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θη</a:t>
            </a:r>
            <a:r>
              <a:rPr sz="1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ξέ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605" dirty="0">
                <a:solidFill>
                  <a:srgbClr val="FFFFFF"/>
                </a:solidFill>
                <a:latin typeface="Lucida Sans Unicode"/>
                <a:cs typeface="Lucida Sans Unicode"/>
              </a:rPr>
              <a:t>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θη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λιζ</a:t>
            </a:r>
            <a:r>
              <a:rPr sz="1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γ</a:t>
            </a:r>
            <a:r>
              <a:rPr sz="1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χ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λι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cap="small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λι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γη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cap="small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ού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δ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χ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χ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ι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ησ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ζωή</a:t>
            </a:r>
            <a:endParaRPr sz="1800">
              <a:latin typeface="Lucida Sans Unicode"/>
              <a:cs typeface="Lucida Sans Unicode"/>
            </a:endParaRPr>
          </a:p>
          <a:p>
            <a:pPr marL="12700" marR="806450">
              <a:lnSpc>
                <a:spcPct val="100000"/>
              </a:lnSpc>
              <a:spcBef>
                <a:spcPts val="2160"/>
              </a:spcBef>
            </a:pP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ω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280" dirty="0">
                <a:solidFill>
                  <a:srgbClr val="FFFFFF"/>
                </a:solidFill>
                <a:latin typeface="Lucida Sans Unicode"/>
                <a:cs typeface="Lucida Sans Unicode"/>
              </a:rPr>
              <a:t>΄χε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ψ</a:t>
            </a:r>
            <a:r>
              <a:rPr sz="1800" cap="small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χή</a:t>
            </a:r>
            <a:endParaRPr sz="1800">
              <a:latin typeface="Lucida Sans Unicode"/>
              <a:cs typeface="Lucida Sans Unicode"/>
            </a:endParaRPr>
          </a:p>
          <a:p>
            <a:pPr marL="12700" marR="1443355">
              <a:lnSpc>
                <a:spcPct val="100000"/>
              </a:lnSpc>
            </a:pP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Λέ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γκ</a:t>
            </a:r>
            <a:r>
              <a:rPr sz="1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ω 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θ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θ</a:t>
            </a:r>
            <a:r>
              <a:rPr sz="1800" cap="small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315" dirty="0">
                <a:solidFill>
                  <a:srgbClr val="FFFFFF"/>
                </a:solidFill>
                <a:latin typeface="Lucida Sans Unicode"/>
                <a:cs typeface="Lucida Sans Unicode"/>
              </a:rPr>
              <a:t>ζί</a:t>
            </a:r>
            <a:endParaRPr sz="1800">
              <a:latin typeface="Lucida Sans Unicode"/>
              <a:cs typeface="Lucida Sans Unicode"/>
            </a:endParaRPr>
          </a:p>
          <a:p>
            <a:pPr marL="12700" marR="425450">
              <a:lnSpc>
                <a:spcPct val="100000"/>
              </a:lnSpc>
              <a:spcBef>
                <a:spcPts val="2160"/>
              </a:spcBef>
            </a:pP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ή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δ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ή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cap="small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λα 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ή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γ</a:t>
            </a:r>
            <a:r>
              <a:rPr sz="1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ισ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λ</a:t>
            </a:r>
            <a:r>
              <a:rPr sz="1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endParaRPr sz="1800">
              <a:latin typeface="Lucida Sans Unicode"/>
              <a:cs typeface="Lucida Sans Unicode"/>
            </a:endParaRPr>
          </a:p>
          <a:p>
            <a:pPr marL="12700" marR="380365">
              <a:lnSpc>
                <a:spcPct val="100000"/>
              </a:lnSpc>
            </a:pP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γρ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ύ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λα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605" dirty="0">
                <a:solidFill>
                  <a:srgbClr val="FFFFFF"/>
                </a:solidFill>
                <a:latin typeface="Lucida Sans Unicode"/>
                <a:cs typeface="Lucida Sans Unicode"/>
              </a:rPr>
              <a:t>΄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λια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cap="small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cap="small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ό</a:t>
            </a:r>
            <a:r>
              <a:rPr sz="1800" spc="-28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9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ληγ</a:t>
            </a:r>
            <a:r>
              <a:rPr sz="1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ς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χτ</a:t>
            </a:r>
            <a:r>
              <a:rPr sz="1800" cap="small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38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cap="small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ί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κ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αι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ω</a:t>
            </a:r>
            <a:r>
              <a:rPr sz="1800" cap="small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ζε</a:t>
            </a:r>
            <a:r>
              <a:rPr sz="1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ι 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η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ζ</a:t>
            </a:r>
            <a:r>
              <a:rPr sz="1800" cap="small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ν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ά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λλ</a:t>
            </a:r>
            <a:r>
              <a:rPr sz="1800" cap="small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ι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ε</a:t>
            </a:r>
            <a:r>
              <a:rPr sz="1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σ</a:t>
            </a:r>
            <a:r>
              <a:rPr sz="1800" cap="small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υ</a:t>
            </a:r>
            <a:r>
              <a:rPr sz="1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μ</a:t>
            </a:r>
            <a:r>
              <a:rPr sz="1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φ</a:t>
            </a:r>
            <a:r>
              <a:rPr sz="1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έ</a:t>
            </a:r>
            <a:r>
              <a:rPr sz="1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ρ</a:t>
            </a:r>
            <a:r>
              <a:rPr sz="1800" cap="small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ον</a:t>
            </a:r>
            <a:r>
              <a:rPr sz="1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τ</a:t>
            </a:r>
            <a:r>
              <a:rPr sz="18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1800" cap="small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ο</a:t>
            </a:r>
            <a:r>
              <a:rPr sz="1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λλά</a:t>
            </a:r>
            <a:endParaRPr sz="1800">
              <a:latin typeface="Lucida Sans Unicode"/>
              <a:cs typeface="Lucida Sans Unicode"/>
            </a:endParaRPr>
          </a:p>
          <a:p>
            <a:pPr marL="12700" marR="371475">
              <a:lnSpc>
                <a:spcPct val="100000"/>
              </a:lnSpc>
            </a:pP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400" b="1" cap="small" spc="-14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cap="small" spc="-35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400" b="1" cap="small" spc="2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400" b="1" cap="small" spc="-14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40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400" spc="-5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cap="small" spc="5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400" b="1" cap="small" spc="50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φ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400" b="1" spc="114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400" b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400" b="1" cap="small" spc="-17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400" b="1" cap="small" spc="4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400" b="1" spc="150" dirty="0">
                <a:solidFill>
                  <a:srgbClr val="FFFFFF"/>
                </a:solidFill>
                <a:latin typeface="Arial"/>
                <a:cs typeface="Arial"/>
              </a:rPr>
              <a:t>ζ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cap="small" spc="2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b="1" cap="small" spc="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b="1" spc="150" dirty="0">
                <a:solidFill>
                  <a:srgbClr val="FFFFFF"/>
                </a:solidFill>
                <a:latin typeface="Arial"/>
                <a:cs typeface="Arial"/>
              </a:rPr>
              <a:t>ζ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400" b="1" spc="110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μι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4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400" b="1" spc="16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400" b="1" cap="small" spc="2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580" y="5765800"/>
            <a:ext cx="229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55" dirty="0">
                <a:latin typeface="Lucida Sans Unicode"/>
                <a:cs typeface="Lucida Sans Unicode"/>
              </a:rPr>
              <a:t>χ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Γ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Μ</a:t>
            </a:r>
            <a:r>
              <a:rPr sz="1800" spc="-150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ρκ</a:t>
            </a:r>
            <a:r>
              <a:rPr sz="1800" cap="small" spc="-240" dirty="0">
                <a:latin typeface="Lucida Sans Unicode"/>
                <a:cs typeface="Lucida Sans Unicode"/>
              </a:rPr>
              <a:t>ό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109" y="480059"/>
            <a:ext cx="79362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Αφού</a:t>
            </a:r>
            <a:r>
              <a:rPr sz="1800" b="1" spc="-10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μελετήσετε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το</a:t>
            </a:r>
            <a:r>
              <a:rPr sz="1800" b="1" spc="5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παράθεμα να εντοπίσετε</a:t>
            </a:r>
            <a:r>
              <a:rPr sz="1800" b="1" spc="5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τα επιχειρήματα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με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τα οποία </a:t>
            </a:r>
            <a:r>
              <a:rPr sz="1800" b="1" spc="-765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προσπάθησαν 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οι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Έλληνες 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να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πείσουν τους Ευρωπαίους 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ηγέτες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να τους </a:t>
            </a:r>
            <a:r>
              <a:rPr sz="1800" b="1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101010"/>
                </a:solidFill>
                <a:latin typeface="Comic Sans MS"/>
                <a:cs typeface="Comic Sans MS"/>
              </a:rPr>
              <a:t>συμπαρασταθούν.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530" y="1483360"/>
            <a:ext cx="7774940" cy="5306060"/>
          </a:xfrm>
          <a:custGeom>
            <a:avLst/>
            <a:gdLst/>
            <a:ahLst/>
            <a:cxnLst/>
            <a:rect l="l" t="t" r="r" b="b"/>
            <a:pathLst>
              <a:path w="7774940" h="5306059">
                <a:moveTo>
                  <a:pt x="3887470" y="5306060"/>
                </a:moveTo>
                <a:lnTo>
                  <a:pt x="0" y="5306060"/>
                </a:lnTo>
                <a:lnTo>
                  <a:pt x="0" y="0"/>
                </a:lnTo>
                <a:lnTo>
                  <a:pt x="7774940" y="0"/>
                </a:lnTo>
                <a:lnTo>
                  <a:pt x="7774940" y="5306060"/>
                </a:lnTo>
                <a:lnTo>
                  <a:pt x="3887470" y="5306060"/>
                </a:lnTo>
                <a:close/>
              </a:path>
            </a:pathLst>
          </a:custGeom>
          <a:ln w="9344">
            <a:solidFill>
              <a:srgbClr val="E36B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1509586"/>
            <a:ext cx="7620000" cy="5245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14400">
              <a:lnSpc>
                <a:spcPts val="2215"/>
              </a:lnSpc>
              <a:spcBef>
                <a:spcPts val="110"/>
              </a:spcBef>
            </a:pPr>
            <a:r>
              <a:rPr sz="1850" b="1" i="1" dirty="0">
                <a:latin typeface="Arial"/>
                <a:cs typeface="Arial"/>
              </a:rPr>
              <a:t>Οι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-105" dirty="0">
                <a:latin typeface="Arial"/>
                <a:cs typeface="Arial"/>
              </a:rPr>
              <a:t>ε</a:t>
            </a:r>
            <a:r>
              <a:rPr sz="1850" b="1" i="1" spc="-360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60" dirty="0">
                <a:latin typeface="Arial"/>
                <a:cs typeface="Arial"/>
              </a:rPr>
              <a:t> </a:t>
            </a:r>
            <a:r>
              <a:rPr sz="1850" b="1" i="1" spc="25" dirty="0">
                <a:latin typeface="Arial"/>
                <a:cs typeface="Arial"/>
              </a:rPr>
              <a:t>αναστατημένοι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-25" dirty="0">
                <a:latin typeface="Arial"/>
                <a:cs typeface="Arial"/>
              </a:rPr>
              <a:t>Έλληνες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-320" dirty="0">
                <a:latin typeface="Arial"/>
                <a:cs typeface="Arial"/>
              </a:rPr>
              <a:t> </a:t>
            </a:r>
            <a:r>
              <a:rPr sz="1850" i="1" spc="20" dirty="0">
                <a:latin typeface="Arial"/>
                <a:cs typeface="Arial"/>
              </a:rPr>
              <a:t>π</a:t>
            </a:r>
            <a:r>
              <a:rPr sz="1850" b="1" i="1" spc="20" dirty="0">
                <a:latin typeface="Arial"/>
                <a:cs typeface="Arial"/>
              </a:rPr>
              <a:t>ευθύνονται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dirty="0">
                <a:latin typeface="Arial"/>
                <a:cs typeface="Arial"/>
              </a:rPr>
              <a:t>στην</a:t>
            </a:r>
            <a:r>
              <a:rPr sz="1850" b="1" i="1" spc="170" dirty="0">
                <a:latin typeface="Arial"/>
                <a:cs typeface="Arial"/>
              </a:rPr>
              <a:t> </a:t>
            </a:r>
            <a:r>
              <a:rPr sz="1850" b="1" i="1" spc="15" dirty="0">
                <a:latin typeface="Arial"/>
                <a:cs typeface="Arial"/>
              </a:rPr>
              <a:t>Ευρώ</a:t>
            </a:r>
            <a:r>
              <a:rPr sz="1850" b="1" i="1" spc="-300" dirty="0">
                <a:latin typeface="Arial"/>
                <a:cs typeface="Arial"/>
              </a:rPr>
              <a:t> </a:t>
            </a:r>
            <a:r>
              <a:rPr sz="1850" i="1" spc="-125" dirty="0">
                <a:latin typeface="Arial"/>
                <a:cs typeface="Arial"/>
              </a:rPr>
              <a:t>π</a:t>
            </a:r>
            <a:r>
              <a:rPr sz="1850" b="1" i="1" spc="-125" dirty="0">
                <a:latin typeface="Arial"/>
                <a:cs typeface="Arial"/>
              </a:rPr>
              <a:t>η</a:t>
            </a:r>
            <a:endParaRPr sz="1850">
              <a:latin typeface="Arial"/>
              <a:cs typeface="Arial"/>
            </a:endParaRPr>
          </a:p>
          <a:p>
            <a:pPr marL="62230" marR="6985" indent="1986280" algn="r">
              <a:lnSpc>
                <a:spcPts val="2160"/>
              </a:lnSpc>
              <a:spcBef>
                <a:spcPts val="70"/>
              </a:spcBef>
            </a:pPr>
            <a:r>
              <a:rPr sz="1800" spc="-95" dirty="0">
                <a:latin typeface="Lucida Sans Unicode"/>
                <a:cs typeface="Lucida Sans Unicode"/>
              </a:rPr>
              <a:t>Π</a:t>
            </a:r>
            <a:r>
              <a:rPr sz="1800" spc="-75" dirty="0">
                <a:latin typeface="Lucida Sans Unicode"/>
                <a:cs typeface="Lucida Sans Unicode"/>
              </a:rPr>
              <a:t>ρ</a:t>
            </a:r>
            <a:r>
              <a:rPr sz="1800" spc="-160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25" dirty="0">
                <a:latin typeface="Lucida Sans Unicode"/>
                <a:cs typeface="Lucida Sans Unicode"/>
              </a:rPr>
              <a:t>ξέ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10" dirty="0">
                <a:latin typeface="Lucida Sans Unicode"/>
                <a:cs typeface="Lucida Sans Unicode"/>
              </a:rPr>
              <a:t>ω</a:t>
            </a:r>
            <a:r>
              <a:rPr sz="1800" spc="-12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25" dirty="0">
                <a:latin typeface="Lucida Sans Unicode"/>
                <a:cs typeface="Lucida Sans Unicode"/>
              </a:rPr>
              <a:t>ξέ</a:t>
            </a:r>
            <a:r>
              <a:rPr sz="1800" spc="-140" dirty="0">
                <a:latin typeface="Lucida Sans Unicode"/>
                <a:cs typeface="Lucida Sans Unicode"/>
              </a:rPr>
              <a:t>νων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ε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ιών </a:t>
            </a:r>
            <a:r>
              <a:rPr sz="1800" spc="-95" dirty="0">
                <a:latin typeface="Lucida Sans Unicode"/>
                <a:cs typeface="Lucida Sans Unicode"/>
              </a:rPr>
              <a:t>Η</a:t>
            </a:r>
            <a:r>
              <a:rPr sz="1800" spc="-80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20" dirty="0">
                <a:latin typeface="Lucida Sans Unicode"/>
                <a:cs typeface="Lucida Sans Unicode"/>
              </a:rPr>
              <a:t>Ε</a:t>
            </a:r>
            <a:r>
              <a:rPr sz="1800" spc="30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45" dirty="0">
                <a:latin typeface="Lucida Sans Unicode"/>
                <a:cs typeface="Lucida Sans Unicode"/>
              </a:rPr>
              <a:t>ηνικ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30" dirty="0">
                <a:latin typeface="Lucida Sans Unicode"/>
                <a:cs typeface="Lucida Sans Unicode"/>
              </a:rPr>
              <a:t>νος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10" dirty="0">
                <a:latin typeface="Lucida Sans Unicode"/>
                <a:cs typeface="Lucida Sans Unicode"/>
              </a:rPr>
              <a:t>ω</a:t>
            </a:r>
            <a:r>
              <a:rPr sz="1800" spc="-12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Χ</a:t>
            </a:r>
            <a:r>
              <a:rPr sz="180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150" dirty="0">
                <a:latin typeface="Lucida Sans Unicode"/>
                <a:cs typeface="Lucida Sans Unicode"/>
              </a:rPr>
              <a:t>νώ</a:t>
            </a:r>
            <a:r>
              <a:rPr sz="1800" spc="-10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60" dirty="0">
                <a:latin typeface="Lucida Sans Unicode"/>
                <a:cs typeface="Lucida Sans Unicode"/>
              </a:rPr>
              <a:t>έ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ντ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1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30" dirty="0">
                <a:latin typeface="Lucida Sans Unicode"/>
                <a:cs typeface="Lucida Sans Unicode"/>
              </a:rPr>
              <a:t>ονε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80" dirty="0">
                <a:latin typeface="Lucida Sans Unicode"/>
                <a:cs typeface="Lucida Sans Unicode"/>
              </a:rPr>
              <a:t>ο </a:t>
            </a:r>
            <a:r>
              <a:rPr sz="1800" spc="-160" dirty="0">
                <a:latin typeface="Lucida Sans Unicode"/>
                <a:cs typeface="Lucida Sans Unicode"/>
              </a:rPr>
              <a:t>οθω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10" dirty="0">
                <a:latin typeface="Lucida Sans Unicode"/>
                <a:cs typeface="Lucida Sans Unicode"/>
              </a:rPr>
              <a:t>ό</a:t>
            </a:r>
            <a:r>
              <a:rPr sz="1800" spc="-9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γ</a:t>
            </a:r>
            <a:r>
              <a:rPr sz="1800" spc="-150" dirty="0">
                <a:latin typeface="Lucida Sans Unicode"/>
                <a:cs typeface="Lucida Sans Unicode"/>
              </a:rPr>
              <a:t>έ</a:t>
            </a:r>
            <a:r>
              <a:rPr sz="1800" spc="-130" dirty="0">
                <a:latin typeface="Lucida Sans Unicode"/>
                <a:cs typeface="Lucida Sans Unicode"/>
              </a:rPr>
              <a:t>νος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00" dirty="0">
                <a:latin typeface="Lucida Sans Unicode"/>
                <a:cs typeface="Lucida Sans Unicode"/>
              </a:rPr>
              <a:t>ο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9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55" dirty="0">
                <a:latin typeface="Lucida Sans Unicode"/>
                <a:cs typeface="Lucida Sans Unicode"/>
              </a:rPr>
              <a:t>ε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9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50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α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ί</a:t>
            </a:r>
            <a:r>
              <a:rPr sz="1800" spc="-245" dirty="0">
                <a:latin typeface="Lucida Sans Unicode"/>
                <a:cs typeface="Lucida Sans Unicode"/>
              </a:rPr>
              <a:t>ο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[</a:t>
            </a:r>
            <a:r>
              <a:rPr sz="1800" spc="-195" dirty="0">
                <a:latin typeface="Lucida Sans Unicode"/>
                <a:cs typeface="Lucida Sans Unicode"/>
              </a:rPr>
              <a:t>..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" dirty="0">
                <a:latin typeface="Lucida Sans Unicode"/>
                <a:cs typeface="Lucida Sans Unicode"/>
              </a:rPr>
              <a:t>]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70" dirty="0">
                <a:latin typeface="Lucida Sans Unicode"/>
                <a:cs typeface="Lucida Sans Unicode"/>
              </a:rPr>
              <a:t>ν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ώ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’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55" dirty="0">
                <a:latin typeface="Lucida Sans Unicode"/>
                <a:cs typeface="Lucida Sans Unicode"/>
              </a:rPr>
              <a:t>οθ</a:t>
            </a:r>
            <a:r>
              <a:rPr sz="1800" spc="-185" dirty="0">
                <a:latin typeface="Lucida Sans Unicode"/>
                <a:cs typeface="Lucida Sans Unicode"/>
              </a:rPr>
              <a:t>ά</a:t>
            </a:r>
            <a:r>
              <a:rPr sz="1800" spc="-165" dirty="0">
                <a:latin typeface="Lucida Sans Unicode"/>
                <a:cs typeface="Lucida Sans Unicode"/>
              </a:rPr>
              <a:t>νω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210" dirty="0">
                <a:latin typeface="Lucida Sans Unicode"/>
                <a:cs typeface="Lucida Sans Unicode"/>
              </a:rPr>
              <a:t>λο</a:t>
            </a:r>
            <a:r>
              <a:rPr sz="1800" spc="-125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95" dirty="0">
                <a:latin typeface="Lucida Sans Unicode"/>
                <a:cs typeface="Lucida Sans Unicode"/>
              </a:rPr>
              <a:t>ωθώ</a:t>
            </a:r>
            <a:r>
              <a:rPr sz="1800" spc="-150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7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0" dirty="0">
                <a:latin typeface="Lucida Sans Unicode"/>
                <a:cs typeface="Lucida Sans Unicode"/>
              </a:rPr>
              <a:t>ού</a:t>
            </a:r>
            <a:r>
              <a:rPr sz="1800" spc="-15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35" dirty="0">
                <a:latin typeface="Lucida Sans Unicode"/>
                <a:cs typeface="Lucida Sans Unicode"/>
              </a:rPr>
              <a:t>νε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85" dirty="0">
                <a:latin typeface="Lucida Sans Unicode"/>
                <a:cs typeface="Lucida Sans Unicode"/>
              </a:rPr>
              <a:t>α </a:t>
            </a:r>
            <a:r>
              <a:rPr sz="1800" spc="-9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cap="small" spc="-260" dirty="0">
                <a:latin typeface="Lucida Sans Unicode"/>
                <a:cs typeface="Lucida Sans Unicode"/>
              </a:rPr>
              <a:t>ό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χε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ς,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70" dirty="0">
                <a:latin typeface="Lucida Sans Unicode"/>
                <a:cs typeface="Lucida Sans Unicode"/>
              </a:rPr>
              <a:t>ζη</a:t>
            </a:r>
            <a:r>
              <a:rPr sz="1800" spc="-240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ού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ιώ</a:t>
            </a:r>
            <a:r>
              <a:rPr sz="1800" spc="-22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Ό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35" dirty="0">
                <a:latin typeface="Lucida Sans Unicode"/>
                <a:cs typeface="Lucida Sans Unicode"/>
              </a:rPr>
              <a:t>ι</a:t>
            </a:r>
            <a:r>
              <a:rPr sz="1800" spc="-415" dirty="0">
                <a:latin typeface="Lucida Sans Unicode"/>
                <a:cs typeface="Lucida Sans Unicode"/>
              </a:rPr>
              <a:t>π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00" dirty="0">
                <a:latin typeface="Lucida Sans Unicode"/>
                <a:cs typeface="Lucida Sans Unicode"/>
              </a:rPr>
              <a:t>λ</a:t>
            </a:r>
            <a:r>
              <a:rPr sz="1800" spc="-23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χ</a:t>
            </a:r>
            <a:r>
              <a:rPr sz="1800" spc="-75" dirty="0">
                <a:latin typeface="Lucida Sans Unicode"/>
                <a:cs typeface="Lucida Sans Unicode"/>
              </a:rPr>
              <a:t>ρ</a:t>
            </a:r>
            <a:r>
              <a:rPr sz="1800" spc="-135" dirty="0">
                <a:latin typeface="Lucida Sans Unicode"/>
                <a:cs typeface="Lucida Sans Unicode"/>
              </a:rPr>
              <a:t>ι</a:t>
            </a:r>
            <a:r>
              <a:rPr sz="1800" spc="-235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65" dirty="0">
                <a:latin typeface="Lucida Sans Unicode"/>
                <a:cs typeface="Lucida Sans Unicode"/>
              </a:rPr>
              <a:t>ωρ</a:t>
            </a:r>
            <a:r>
              <a:rPr sz="1800" spc="-204" dirty="0">
                <a:latin typeface="Lucida Sans Unicode"/>
                <a:cs typeface="Lucida Sans Unicode"/>
              </a:rPr>
              <a:t>ίζο</a:t>
            </a:r>
            <a:r>
              <a:rPr sz="1800" spc="-22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χι μ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cap="small" spc="-160" dirty="0">
                <a:latin typeface="Lucida Sans Unicode"/>
                <a:cs typeface="Lucida Sans Unicode"/>
              </a:rPr>
              <a:t>νον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θέ</a:t>
            </a:r>
            <a:r>
              <a:rPr sz="1800" spc="-130" dirty="0">
                <a:latin typeface="Lucida Sans Unicode"/>
                <a:cs typeface="Lucida Sans Unicode"/>
              </a:rPr>
              <a:t>λου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70" dirty="0">
                <a:latin typeface="Lucida Sans Unicode"/>
                <a:cs typeface="Lucida Sans Unicode"/>
              </a:rPr>
              <a:t>ωθ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λλά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65" dirty="0">
                <a:latin typeface="Lucida Sans Unicode"/>
                <a:cs typeface="Lucida Sans Unicode"/>
              </a:rPr>
              <a:t>έ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1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8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50" dirty="0">
                <a:latin typeface="Lucida Sans Unicode"/>
                <a:cs typeface="Lucida Sans Unicode"/>
              </a:rPr>
              <a:t>ξο</a:t>
            </a:r>
            <a:r>
              <a:rPr sz="1800" spc="-150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20" dirty="0">
                <a:latin typeface="Lucida Sans Unicode"/>
                <a:cs typeface="Lucida Sans Unicode"/>
              </a:rPr>
              <a:t>γ</a:t>
            </a:r>
            <a:r>
              <a:rPr sz="1800" spc="-140" dirty="0">
                <a:latin typeface="Lucida Sans Unicode"/>
                <a:cs typeface="Lucida Sans Unicode"/>
              </a:rPr>
              <a:t>ο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ί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05" dirty="0">
                <a:latin typeface="Lucida Sans Unicode"/>
                <a:cs typeface="Lucida Sans Unicode"/>
              </a:rPr>
              <a:t>η</a:t>
            </a:r>
            <a:r>
              <a:rPr sz="1800" spc="-12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1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έ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ω</a:t>
            </a:r>
            <a:r>
              <a:rPr sz="1800" spc="-225" dirty="0">
                <a:latin typeface="Lucida Sans Unicode"/>
                <a:cs typeface="Lucida Sans Unicode"/>
              </a:rPr>
              <a:t>φ</a:t>
            </a:r>
            <a:r>
              <a:rPr sz="1800" spc="-175" dirty="0">
                <a:latin typeface="Lucida Sans Unicode"/>
                <a:cs typeface="Lucida Sans Unicode"/>
              </a:rPr>
              <a:t>έλι</a:t>
            </a:r>
            <a:r>
              <a:rPr sz="1800" spc="-240" dirty="0">
                <a:latin typeface="Lucida Sans Unicode"/>
                <a:cs typeface="Lucida Sans Unicode"/>
              </a:rPr>
              <a:t>μ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00" dirty="0">
                <a:latin typeface="Lucida Sans Unicode"/>
                <a:cs typeface="Lucida Sans Unicode"/>
              </a:rPr>
              <a:t>θρ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2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τ</a:t>
            </a:r>
            <a:r>
              <a:rPr sz="1800" spc="-27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δ</a:t>
            </a:r>
            <a:r>
              <a:rPr sz="1800" spc="-114" dirty="0">
                <a:latin typeface="Lucida Sans Unicode"/>
                <a:cs typeface="Lucida Sans Unicode"/>
              </a:rPr>
              <a:t>ο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45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Ε</a:t>
            </a:r>
            <a:r>
              <a:rPr sz="1800" spc="70" dirty="0">
                <a:latin typeface="Lucida Sans Unicode"/>
                <a:cs typeface="Lucida Sans Unicode"/>
              </a:rPr>
              <a:t>κ</a:t>
            </a:r>
            <a:r>
              <a:rPr sz="1800" spc="-195" dirty="0">
                <a:latin typeface="Lucida Sans Unicode"/>
                <a:cs typeface="Lucida Sans Unicode"/>
              </a:rPr>
              <a:t>λ</a:t>
            </a:r>
            <a:r>
              <a:rPr sz="1800" spc="-245" dirty="0">
                <a:latin typeface="Lucida Sans Unicode"/>
                <a:cs typeface="Lucida Sans Unicode"/>
              </a:rPr>
              <a:t>α</a:t>
            </a:r>
            <a:r>
              <a:rPr sz="1800" spc="-135" dirty="0">
                <a:latin typeface="Lucida Sans Unicode"/>
                <a:cs typeface="Lucida Sans Unicode"/>
              </a:rPr>
              <a:t>μ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2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λούμ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05" dirty="0">
                <a:latin typeface="Lucida Sans Unicode"/>
                <a:cs typeface="Lucida Sans Unicode"/>
              </a:rPr>
              <a:t>οσ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14" dirty="0">
                <a:latin typeface="Lucida Sans Unicode"/>
                <a:cs typeface="Lucida Sans Unicode"/>
              </a:rPr>
              <a:t>θήσ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ε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εθ</a:t>
            </a:r>
            <a:r>
              <a:rPr sz="1800" spc="-195" dirty="0">
                <a:latin typeface="Lucida Sans Unicode"/>
                <a:cs typeface="Lucida Sans Unicode"/>
              </a:rPr>
              <a:t>α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cap="small" spc="80" dirty="0">
                <a:latin typeface="Lucida Sans Unicode"/>
                <a:cs typeface="Lucida Sans Unicode"/>
              </a:rPr>
              <a:t>υ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10" dirty="0">
                <a:latin typeface="Lucida Sans Unicode"/>
                <a:cs typeface="Lucida Sans Unicode"/>
              </a:rPr>
              <a:t>ύ</a:t>
            </a:r>
            <a:r>
              <a:rPr sz="1800" cap="small" spc="-155" dirty="0">
                <a:latin typeface="Lucida Sans Unicode"/>
                <a:cs typeface="Lucida Sans Unicode"/>
              </a:rPr>
              <a:t>νο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οσ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endParaRPr sz="1800">
              <a:latin typeface="Lucida Sans Unicode"/>
              <a:cs typeface="Lucida Sans Unicode"/>
            </a:endParaRPr>
          </a:p>
          <a:p>
            <a:pPr marR="5080" algn="r">
              <a:lnSpc>
                <a:spcPts val="2090"/>
              </a:lnSpc>
            </a:pP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25" dirty="0">
                <a:latin typeface="Lucida Sans Unicode"/>
                <a:cs typeface="Lucida Sans Unicode"/>
              </a:rPr>
              <a:t>γ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35" dirty="0">
                <a:latin typeface="Lucida Sans Unicode"/>
                <a:cs typeface="Lucida Sans Unicode"/>
              </a:rPr>
              <a:t>λ</a:t>
            </a:r>
            <a:r>
              <a:rPr sz="1800" spc="-15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9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145" dirty="0">
                <a:solidFill>
                  <a:srgbClr val="FF3300"/>
                </a:solidFill>
                <a:latin typeface="Arial"/>
                <a:cs typeface="Arial"/>
              </a:rPr>
              <a:t>Π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1800" b="1" spc="55" dirty="0">
                <a:solidFill>
                  <a:srgbClr val="FF3300"/>
                </a:solidFill>
                <a:latin typeface="Arial"/>
                <a:cs typeface="Arial"/>
              </a:rPr>
              <a:t>ή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1800" b="1" cap="small" spc="175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1800" b="1" spc="125" dirty="0">
                <a:solidFill>
                  <a:srgbClr val="FF3300"/>
                </a:solidFill>
                <a:latin typeface="Arial"/>
                <a:cs typeface="Arial"/>
              </a:rPr>
              <a:t>ξ</a:t>
            </a:r>
            <a:r>
              <a:rPr sz="1800" b="1" spc="-100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1800" b="1" spc="1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1800" b="1" spc="1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1800" b="1" spc="55" dirty="0">
                <a:solidFill>
                  <a:srgbClr val="FF3300"/>
                </a:solidFill>
                <a:latin typeface="Arial"/>
                <a:cs typeface="Arial"/>
              </a:rPr>
              <a:t>χ</a:t>
            </a:r>
            <a:r>
              <a:rPr sz="1800" b="1" spc="8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ϊκ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FF3300"/>
                </a:solidFill>
                <a:latin typeface="Arial"/>
                <a:cs typeface="Arial"/>
              </a:rPr>
              <a:t>ύ</a:t>
            </a:r>
            <a:r>
              <a:rPr sz="1800" b="1" spc="20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FF3300"/>
                </a:solidFill>
                <a:latin typeface="Arial"/>
                <a:cs typeface="Arial"/>
              </a:rPr>
              <a:t>Δ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1800" b="1" spc="8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1800" b="1" cap="small" spc="175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1800" b="1" spc="170" dirty="0">
                <a:solidFill>
                  <a:srgbClr val="FF3300"/>
                </a:solidFill>
                <a:latin typeface="Arial"/>
                <a:cs typeface="Arial"/>
              </a:rPr>
              <a:t>θ</a:t>
            </a:r>
            <a:r>
              <a:rPr sz="1800" b="1" cap="small" spc="175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1800" b="1" cap="small" spc="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800" b="1" spc="3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endParaRPr sz="1800">
              <a:latin typeface="Arial"/>
              <a:cs typeface="Arial"/>
            </a:endParaRPr>
          </a:p>
          <a:p>
            <a:pPr marL="12700" marR="674370">
              <a:lnSpc>
                <a:spcPct val="100000"/>
              </a:lnSpc>
            </a:pPr>
            <a:r>
              <a:rPr sz="1800" spc="-20" dirty="0">
                <a:latin typeface="Lucida Sans Unicode"/>
                <a:cs typeface="Lucida Sans Unicode"/>
              </a:rPr>
              <a:t>(</a:t>
            </a:r>
            <a:r>
              <a:rPr sz="1800" spc="-114" dirty="0">
                <a:latin typeface="Lucida Sans Unicode"/>
                <a:cs typeface="Lucida Sans Unicode"/>
              </a:rPr>
              <a:t>Αχ</a:t>
            </a:r>
            <a:r>
              <a:rPr sz="1800" spc="-130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ϊ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Διε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10" dirty="0">
                <a:latin typeface="Lucida Sans Unicode"/>
                <a:cs typeface="Lucida Sans Unicode"/>
              </a:rPr>
              <a:t>θ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ή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40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: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ε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229" dirty="0">
                <a:latin typeface="Lucida Sans Unicode"/>
                <a:cs typeface="Lucida Sans Unicode"/>
              </a:rPr>
              <a:t>ι</a:t>
            </a:r>
            <a:r>
              <a:rPr sz="1800" spc="-32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00" dirty="0">
                <a:latin typeface="Lucida Sans Unicode"/>
                <a:cs typeface="Lucida Sans Unicode"/>
              </a:rPr>
              <a:t>ο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οσ</a:t>
            </a:r>
            <a:r>
              <a:rPr sz="1800" spc="-200" dirty="0">
                <a:latin typeface="Lucida Sans Unicode"/>
                <a:cs typeface="Lucida Sans Unicode"/>
              </a:rPr>
              <a:t>ω</a:t>
            </a:r>
            <a:r>
              <a:rPr sz="1800" spc="-135" dirty="0">
                <a:latin typeface="Lucida Sans Unicode"/>
                <a:cs typeface="Lucida Sans Unicode"/>
              </a:rPr>
              <a:t>ρ</a:t>
            </a:r>
            <a:r>
              <a:rPr sz="1800" spc="-270" dirty="0">
                <a:latin typeface="Lucida Sans Unicode"/>
                <a:cs typeface="Lucida Sans Unicode"/>
              </a:rPr>
              <a:t>ι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70" dirty="0">
                <a:latin typeface="Lucida Sans Unicode"/>
                <a:cs typeface="Lucida Sans Unicode"/>
              </a:rPr>
              <a:t>ή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05" dirty="0">
                <a:latin typeface="Lucida Sans Unicode"/>
                <a:cs typeface="Lucida Sans Unicode"/>
              </a:rPr>
              <a:t>η</a:t>
            </a:r>
            <a:r>
              <a:rPr sz="1800" spc="-12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405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85" dirty="0">
                <a:latin typeface="Lucida Sans Unicode"/>
                <a:cs typeface="Lucida Sans Unicode"/>
              </a:rPr>
              <a:t>χ</a:t>
            </a:r>
            <a:r>
              <a:rPr sz="1800" spc="-105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4" dirty="0">
                <a:latin typeface="Lucida Sans Unicode"/>
                <a:cs typeface="Lucida Sans Unicode"/>
              </a:rPr>
              <a:t>η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cap="small" spc="-250" dirty="0">
                <a:latin typeface="Lucida Sans Unicode"/>
                <a:cs typeface="Lucida Sans Unicode"/>
              </a:rPr>
              <a:t>ό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00" dirty="0">
                <a:latin typeface="Lucida Sans Unicode"/>
                <a:cs typeface="Lucida Sans Unicode"/>
              </a:rPr>
              <a:t>ούχο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Αχ</a:t>
            </a:r>
            <a:r>
              <a:rPr sz="1800" spc="-140" dirty="0">
                <a:latin typeface="Lucida Sans Unicode"/>
                <a:cs typeface="Lucida Sans Unicode"/>
              </a:rPr>
              <a:t>α</a:t>
            </a:r>
            <a:r>
              <a:rPr sz="1800" spc="-180" dirty="0">
                <a:latin typeface="Lucida Sans Unicode"/>
                <a:cs typeface="Lucida Sans Unicode"/>
              </a:rPr>
              <a:t>ΐ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70" dirty="0">
                <a:latin typeface="Lucida Sans Unicode"/>
                <a:cs typeface="Lucida Sans Unicode"/>
              </a:rPr>
              <a:t>ω</a:t>
            </a:r>
            <a:r>
              <a:rPr sz="1800" spc="-17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ξ</a:t>
            </a:r>
            <a:r>
              <a:rPr sz="1800" spc="-20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0" dirty="0">
                <a:latin typeface="Lucida Sans Unicode"/>
                <a:cs typeface="Lucida Sans Unicode"/>
              </a:rPr>
              <a:t>ης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.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130" dirty="0">
                <a:latin typeface="Lucida Sans Unicode"/>
                <a:cs typeface="Lucida Sans Unicode"/>
              </a:rPr>
              <a:t>ηγ</a:t>
            </a:r>
            <a:r>
              <a:rPr sz="1800" spc="-145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: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Δ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Κ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90" dirty="0">
                <a:latin typeface="Lucida Sans Unicode"/>
                <a:cs typeface="Lucida Sans Unicode"/>
              </a:rPr>
              <a:t>κκ</a:t>
            </a:r>
            <a:r>
              <a:rPr sz="1800" spc="-270" dirty="0">
                <a:latin typeface="Lucida Sans Unicode"/>
                <a:cs typeface="Lucida Sans Unicode"/>
              </a:rPr>
              <a:t>ι</a:t>
            </a:r>
            <a:r>
              <a:rPr sz="1800" cap="small" spc="-150" dirty="0">
                <a:latin typeface="Lucida Sans Unicode"/>
                <a:cs typeface="Lucida Sans Unicode"/>
              </a:rPr>
              <a:t>ν</a:t>
            </a:r>
            <a:r>
              <a:rPr sz="1800" cap="small" spc="-17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Ελλη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80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229" dirty="0">
                <a:latin typeface="Lucida Sans Unicode"/>
                <a:cs typeface="Lucida Sans Unicode"/>
              </a:rPr>
              <a:t>Ε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80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Μ</a:t>
            </a:r>
            <a:r>
              <a:rPr sz="1800" spc="-90" dirty="0">
                <a:latin typeface="Lucida Sans Unicode"/>
                <a:cs typeface="Lucida Sans Unicode"/>
              </a:rPr>
              <a:t>έ</a:t>
            </a:r>
            <a:r>
              <a:rPr sz="1800" spc="-270" dirty="0">
                <a:latin typeface="Lucida Sans Unicode"/>
                <a:cs typeface="Lucida Sans Unicode"/>
              </a:rPr>
              <a:t>λ</a:t>
            </a:r>
            <a:r>
              <a:rPr sz="1800" spc="-1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4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Αθή</a:t>
            </a:r>
            <a:r>
              <a:rPr sz="1800" cap="small" spc="-190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05" dirty="0">
                <a:latin typeface="Lucida Sans Unicode"/>
                <a:cs typeface="Lucida Sans Unicode"/>
              </a:rPr>
              <a:t>9</a:t>
            </a:r>
            <a:r>
              <a:rPr sz="1800" spc="-114" dirty="0">
                <a:latin typeface="Lucida Sans Unicode"/>
                <a:cs typeface="Lucida Sans Unicode"/>
              </a:rPr>
              <a:t>59</a:t>
            </a:r>
            <a:r>
              <a:rPr sz="1800" spc="-275" dirty="0">
                <a:latin typeface="Lucida Sans Unicode"/>
                <a:cs typeface="Lucida Sans Unicode"/>
              </a:rPr>
              <a:t>-1</a:t>
            </a:r>
            <a:r>
              <a:rPr sz="1800" spc="-105" dirty="0">
                <a:latin typeface="Lucida Sans Unicode"/>
                <a:cs typeface="Lucida Sans Unicode"/>
              </a:rPr>
              <a:t>9</a:t>
            </a:r>
            <a:r>
              <a:rPr sz="1800" spc="-114" dirty="0">
                <a:latin typeface="Lucida Sans Unicode"/>
                <a:cs typeface="Lucida Sans Unicode"/>
              </a:rPr>
              <a:t>60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178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669" rIns="0" bIns="0" rtlCol="0">
            <a:spAutoFit/>
          </a:bodyPr>
          <a:lstStyle/>
          <a:p>
            <a:pPr marL="2199640" marR="5080" indent="-13843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Γ2. </a:t>
            </a:r>
            <a:r>
              <a:rPr spc="-10" dirty="0"/>
              <a:t>Ρωσοτουρκικός </a:t>
            </a:r>
            <a:r>
              <a:rPr spc="-5" dirty="0"/>
              <a:t>πόλεμος 1828-1829) </a:t>
            </a:r>
            <a:r>
              <a:rPr dirty="0"/>
              <a:t>– </a:t>
            </a:r>
            <a:r>
              <a:rPr spc="-735" dirty="0"/>
              <a:t> </a:t>
            </a:r>
            <a:r>
              <a:rPr spc="-5" dirty="0"/>
              <a:t>Συνθήκη</a:t>
            </a:r>
            <a:r>
              <a:rPr spc="-15" dirty="0"/>
              <a:t> </a:t>
            </a:r>
            <a:r>
              <a:rPr spc="-10" dirty="0"/>
              <a:t>Ανδριανούπολης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3284220"/>
            <a:ext cx="3446779" cy="29527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570" y="1450339"/>
            <a:ext cx="4876800" cy="51447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20" y="528320"/>
            <a:ext cx="7653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omic Sans MS"/>
                <a:cs typeface="Comic Sans MS"/>
              </a:rPr>
              <a:t>Γ3.</a:t>
            </a:r>
            <a:r>
              <a:rPr sz="4000" spc="-1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Πρωτόκολλο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Ανεξαρτησίας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5" dirty="0">
                <a:latin typeface="Comic Sans MS"/>
                <a:cs typeface="Comic Sans MS"/>
              </a:rPr>
              <a:t>(3</a:t>
            </a:r>
            <a:r>
              <a:rPr sz="2175" spc="-7" baseline="28735" dirty="0">
                <a:latin typeface="Comic Sans MS"/>
                <a:cs typeface="Comic Sans MS"/>
              </a:rPr>
              <a:t>ης</a:t>
            </a:r>
            <a:r>
              <a:rPr sz="2175" spc="472" baseline="28735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Φλεβάρη</a:t>
            </a:r>
            <a:r>
              <a:rPr sz="2500" dirty="0">
                <a:latin typeface="Comic Sans MS"/>
                <a:cs typeface="Comic Sans MS"/>
              </a:rPr>
              <a:t> </a:t>
            </a:r>
            <a:r>
              <a:rPr sz="2500" spc="-10" dirty="0">
                <a:latin typeface="Comic Sans MS"/>
                <a:cs typeface="Comic Sans MS"/>
              </a:rPr>
              <a:t>1830)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75234" y="1301750"/>
            <a:ext cx="322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latin typeface="Arial"/>
                <a:cs typeface="Arial"/>
              </a:rPr>
              <a:t>γ</a:t>
            </a:r>
            <a:r>
              <a:rPr sz="2400" b="1" spc="70" dirty="0">
                <a:latin typeface="Arial"/>
                <a:cs typeface="Arial"/>
              </a:rPr>
              <a:t>γ</a:t>
            </a:r>
            <a:r>
              <a:rPr sz="2400" b="1" spc="60" dirty="0">
                <a:latin typeface="Arial"/>
                <a:cs typeface="Arial"/>
              </a:rPr>
              <a:t>λ</a:t>
            </a:r>
            <a:r>
              <a:rPr sz="2400" b="1" spc="55" dirty="0">
                <a:latin typeface="Arial"/>
                <a:cs typeface="Arial"/>
              </a:rPr>
              <a:t>ί</a:t>
            </a:r>
            <a:r>
              <a:rPr sz="2400" b="1" spc="-95" dirty="0">
                <a:latin typeface="Arial"/>
                <a:cs typeface="Arial"/>
              </a:rPr>
              <a:t>α</a:t>
            </a:r>
            <a:r>
              <a:rPr sz="2400" b="1" spc="-450" dirty="0">
                <a:latin typeface="Arial"/>
                <a:cs typeface="Arial"/>
              </a:rPr>
              <a:t> </a:t>
            </a:r>
            <a:r>
              <a:rPr sz="2400" spc="130" dirty="0">
                <a:latin typeface="Tahoma"/>
                <a:cs typeface="Tahoma"/>
              </a:rPr>
              <a:t>-</a:t>
            </a:r>
            <a:r>
              <a:rPr sz="2400" b="1" spc="70" dirty="0">
                <a:latin typeface="Arial"/>
                <a:cs typeface="Arial"/>
              </a:rPr>
              <a:t>Γ</a:t>
            </a:r>
            <a:r>
              <a:rPr sz="2400" b="1" spc="110" dirty="0">
                <a:latin typeface="Arial"/>
                <a:cs typeface="Arial"/>
              </a:rPr>
              <a:t>α</a:t>
            </a:r>
            <a:r>
              <a:rPr sz="2400" b="1" spc="60" dirty="0">
                <a:latin typeface="Arial"/>
                <a:cs typeface="Arial"/>
              </a:rPr>
              <a:t>λλ</a:t>
            </a:r>
            <a:r>
              <a:rPr sz="2400" b="1" spc="65" dirty="0">
                <a:latin typeface="Arial"/>
                <a:cs typeface="Arial"/>
              </a:rPr>
              <a:t>ί</a:t>
            </a:r>
            <a:r>
              <a:rPr sz="2400" b="1" spc="-95" dirty="0">
                <a:latin typeface="Arial"/>
                <a:cs typeface="Arial"/>
              </a:rPr>
              <a:t>α</a:t>
            </a:r>
            <a:r>
              <a:rPr sz="2400" b="1" spc="-445" dirty="0">
                <a:latin typeface="Arial"/>
                <a:cs typeface="Arial"/>
              </a:rPr>
              <a:t> </a:t>
            </a:r>
            <a:r>
              <a:rPr sz="2400" spc="114" dirty="0">
                <a:latin typeface="Tahoma"/>
                <a:cs typeface="Tahoma"/>
              </a:rPr>
              <a:t>-</a:t>
            </a:r>
            <a:r>
              <a:rPr sz="2400" b="1" spc="195" dirty="0">
                <a:latin typeface="Arial"/>
                <a:cs typeface="Arial"/>
              </a:rPr>
              <a:t>Ρ</a:t>
            </a:r>
            <a:r>
              <a:rPr sz="2400" b="1" spc="5" dirty="0">
                <a:latin typeface="Arial"/>
                <a:cs typeface="Arial"/>
              </a:rPr>
              <a:t>ω</a:t>
            </a:r>
            <a:r>
              <a:rPr sz="2400" b="1" spc="40" dirty="0">
                <a:latin typeface="Arial"/>
                <a:cs typeface="Arial"/>
              </a:rPr>
              <a:t>σ</a:t>
            </a:r>
            <a:r>
              <a:rPr sz="2400" b="1" spc="55" dirty="0">
                <a:latin typeface="Arial"/>
                <a:cs typeface="Arial"/>
              </a:rPr>
              <a:t>ί</a:t>
            </a:r>
            <a:r>
              <a:rPr sz="2400" b="1" spc="-95" dirty="0">
                <a:latin typeface="Arial"/>
                <a:cs typeface="Arial"/>
              </a:rPr>
              <a:t>α</a:t>
            </a:r>
            <a:r>
              <a:rPr sz="2400" b="1" spc="-425" dirty="0">
                <a:latin typeface="Arial"/>
                <a:cs typeface="Arial"/>
              </a:rPr>
              <a:t> </a:t>
            </a:r>
            <a:r>
              <a:rPr sz="2400" spc="-340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240" y="1901189"/>
            <a:ext cx="8242300" cy="45656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877" y="250597"/>
            <a:ext cx="7324544" cy="3382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8809" y="3802379"/>
            <a:ext cx="2889249" cy="2633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07" y="1690777"/>
            <a:ext cx="8734244" cy="35475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509" rIns="0" bIns="0" rtlCol="0">
            <a:spAutoFit/>
          </a:bodyPr>
          <a:lstStyle/>
          <a:p>
            <a:pPr marL="3325495" marR="5080" indent="-29832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Το πολιτικό κλίμα της Ευρώπης ευνοούσε την ελληνική </a:t>
            </a:r>
            <a:r>
              <a:rPr sz="2400" b="1" spc="-1030" dirty="0">
                <a:solidFill>
                  <a:srgbClr val="10101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101010"/>
                </a:solidFill>
                <a:latin typeface="Comic Sans MS"/>
                <a:cs typeface="Comic Sans MS"/>
              </a:rPr>
              <a:t>επανάσταση;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1755139"/>
            <a:ext cx="3745229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430" y="4005579"/>
            <a:ext cx="3274060" cy="21678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6940" y="1973834"/>
            <a:ext cx="3853179" cy="414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4800">
              <a:lnSpc>
                <a:spcPct val="118400"/>
              </a:lnSpc>
              <a:spcBef>
                <a:spcPts val="95"/>
              </a:spcBef>
            </a:pPr>
            <a:r>
              <a:rPr sz="1950" b="1" spc="175" dirty="0">
                <a:latin typeface="Arial"/>
                <a:cs typeface="Arial"/>
              </a:rPr>
              <a:t>Ε</a:t>
            </a:r>
            <a:r>
              <a:rPr sz="1950" b="1" cap="small" spc="210" dirty="0">
                <a:latin typeface="Arial"/>
                <a:cs typeface="Arial"/>
              </a:rPr>
              <a:t>υ</a:t>
            </a:r>
            <a:r>
              <a:rPr sz="1950" b="1" spc="65" dirty="0">
                <a:latin typeface="Arial"/>
                <a:cs typeface="Arial"/>
              </a:rPr>
              <a:t>ρ</a:t>
            </a:r>
            <a:r>
              <a:rPr sz="1950" b="1" spc="-150" dirty="0">
                <a:latin typeface="Arial"/>
                <a:cs typeface="Arial"/>
              </a:rPr>
              <a:t>ω</a:t>
            </a:r>
            <a:r>
              <a:rPr sz="1950" b="1" spc="-370" dirty="0">
                <a:latin typeface="Arial"/>
                <a:cs typeface="Arial"/>
              </a:rPr>
              <a:t> </a:t>
            </a:r>
            <a:r>
              <a:rPr sz="1950" spc="25" dirty="0">
                <a:latin typeface="Tahoma"/>
                <a:cs typeface="Tahoma"/>
              </a:rPr>
              <a:t>π</a:t>
            </a:r>
            <a:r>
              <a:rPr sz="1950" spc="-455" dirty="0">
                <a:latin typeface="Tahoma"/>
                <a:cs typeface="Tahoma"/>
              </a:rPr>
              <a:t> </a:t>
            </a:r>
            <a:r>
              <a:rPr sz="1950" b="1" spc="95" dirty="0">
                <a:latin typeface="Arial"/>
                <a:cs typeface="Arial"/>
              </a:rPr>
              <a:t>α</a:t>
            </a:r>
            <a:r>
              <a:rPr sz="1950" b="1" spc="50" dirty="0">
                <a:latin typeface="Arial"/>
                <a:cs typeface="Arial"/>
              </a:rPr>
              <a:t>ϊ</a:t>
            </a:r>
            <a:r>
              <a:rPr sz="1950" b="1" spc="45" dirty="0">
                <a:latin typeface="Arial"/>
                <a:cs typeface="Arial"/>
              </a:rPr>
              <a:t>κ</a:t>
            </a:r>
            <a:r>
              <a:rPr sz="1950" b="1" spc="-105" dirty="0">
                <a:latin typeface="Arial"/>
                <a:cs typeface="Arial"/>
              </a:rPr>
              <a:t>ή</a:t>
            </a:r>
            <a:r>
              <a:rPr sz="1950" b="1" spc="215" dirty="0">
                <a:latin typeface="Arial"/>
                <a:cs typeface="Arial"/>
              </a:rPr>
              <a:t> </a:t>
            </a:r>
            <a:r>
              <a:rPr sz="1950" b="1" spc="35" dirty="0">
                <a:latin typeface="Arial"/>
                <a:cs typeface="Arial"/>
              </a:rPr>
              <a:t>σ</a:t>
            </a:r>
            <a:r>
              <a:rPr sz="1950" b="1" cap="small" spc="210" dirty="0">
                <a:latin typeface="Arial"/>
                <a:cs typeface="Arial"/>
              </a:rPr>
              <a:t>υ</a:t>
            </a:r>
            <a:r>
              <a:rPr sz="1950" b="1" spc="60" dirty="0">
                <a:latin typeface="Arial"/>
                <a:cs typeface="Arial"/>
              </a:rPr>
              <a:t>γ</a:t>
            </a:r>
            <a:r>
              <a:rPr sz="1950" b="1" spc="45" dirty="0">
                <a:latin typeface="Arial"/>
                <a:cs typeface="Arial"/>
              </a:rPr>
              <a:t>κ</a:t>
            </a:r>
            <a:r>
              <a:rPr sz="1950" b="1" cap="small" spc="200" dirty="0">
                <a:latin typeface="Arial"/>
                <a:cs typeface="Arial"/>
              </a:rPr>
              <a:t>υ</a:t>
            </a:r>
            <a:r>
              <a:rPr sz="1950" b="1" spc="75" dirty="0">
                <a:latin typeface="Arial"/>
                <a:cs typeface="Arial"/>
              </a:rPr>
              <a:t>ρ</a:t>
            </a:r>
            <a:r>
              <a:rPr sz="1950" b="1" spc="50" dirty="0">
                <a:latin typeface="Arial"/>
                <a:cs typeface="Arial"/>
              </a:rPr>
              <a:t>ί</a:t>
            </a:r>
            <a:r>
              <a:rPr sz="1950" b="1" spc="-70" dirty="0">
                <a:latin typeface="Arial"/>
                <a:cs typeface="Arial"/>
              </a:rPr>
              <a:t>α</a:t>
            </a:r>
            <a:r>
              <a:rPr sz="1950" b="1" spc="204" dirty="0">
                <a:latin typeface="Arial"/>
                <a:cs typeface="Arial"/>
              </a:rPr>
              <a:t> </a:t>
            </a:r>
            <a:r>
              <a:rPr sz="1950" b="1" spc="45" dirty="0">
                <a:latin typeface="Arial"/>
                <a:cs typeface="Arial"/>
              </a:rPr>
              <a:t>κ</a:t>
            </a:r>
            <a:r>
              <a:rPr sz="1950" b="1" spc="95" dirty="0">
                <a:latin typeface="Arial"/>
                <a:cs typeface="Arial"/>
              </a:rPr>
              <a:t>α</a:t>
            </a:r>
            <a:r>
              <a:rPr sz="1950" b="1" spc="30" dirty="0">
                <a:latin typeface="Arial"/>
                <a:cs typeface="Arial"/>
              </a:rPr>
              <a:t>τ</a:t>
            </a:r>
            <a:r>
              <a:rPr sz="1950" b="1" spc="-70" dirty="0">
                <a:latin typeface="Arial"/>
                <a:cs typeface="Arial"/>
              </a:rPr>
              <a:t>ά</a:t>
            </a:r>
            <a:r>
              <a:rPr sz="1950" b="1" spc="204" dirty="0">
                <a:latin typeface="Arial"/>
                <a:cs typeface="Arial"/>
              </a:rPr>
              <a:t> </a:t>
            </a:r>
            <a:r>
              <a:rPr sz="1950" b="1" spc="40" dirty="0">
                <a:latin typeface="Arial"/>
                <a:cs typeface="Arial"/>
              </a:rPr>
              <a:t>τ</a:t>
            </a:r>
            <a:r>
              <a:rPr sz="1950" b="1" spc="60" dirty="0">
                <a:latin typeface="Arial"/>
                <a:cs typeface="Arial"/>
              </a:rPr>
              <a:t>η</a:t>
            </a:r>
            <a:r>
              <a:rPr sz="1950" b="1" cap="small" spc="-140" dirty="0">
                <a:latin typeface="Arial"/>
                <a:cs typeface="Arial"/>
              </a:rPr>
              <a:t>ν</a:t>
            </a:r>
            <a:r>
              <a:rPr sz="1950" b="1" spc="-70" dirty="0">
                <a:latin typeface="Arial"/>
                <a:cs typeface="Arial"/>
              </a:rPr>
              <a:t> </a:t>
            </a:r>
            <a:r>
              <a:rPr sz="1950" b="1" spc="-75" dirty="0">
                <a:latin typeface="Arial"/>
                <a:cs typeface="Arial"/>
              </a:rPr>
              <a:t>ε</a:t>
            </a:r>
            <a:r>
              <a:rPr sz="1950" b="1" spc="-375" dirty="0">
                <a:latin typeface="Arial"/>
                <a:cs typeface="Arial"/>
              </a:rPr>
              <a:t> </a:t>
            </a:r>
            <a:r>
              <a:rPr sz="1950" spc="25" dirty="0">
                <a:latin typeface="Tahoma"/>
                <a:cs typeface="Tahoma"/>
              </a:rPr>
              <a:t>π</a:t>
            </a:r>
            <a:r>
              <a:rPr sz="1950" spc="-440" dirty="0">
                <a:latin typeface="Tahoma"/>
                <a:cs typeface="Tahoma"/>
              </a:rPr>
              <a:t> </a:t>
            </a:r>
            <a:r>
              <a:rPr sz="1950" b="1" spc="85" dirty="0">
                <a:latin typeface="Arial"/>
                <a:cs typeface="Arial"/>
              </a:rPr>
              <a:t>α</a:t>
            </a:r>
            <a:r>
              <a:rPr sz="1950" b="1" cap="small" spc="35" dirty="0">
                <a:latin typeface="Arial"/>
                <a:cs typeface="Arial"/>
              </a:rPr>
              <a:t>ν</a:t>
            </a:r>
            <a:r>
              <a:rPr sz="1950" b="1" spc="85" dirty="0">
                <a:latin typeface="Arial"/>
                <a:cs typeface="Arial"/>
              </a:rPr>
              <a:t>ά</a:t>
            </a:r>
            <a:r>
              <a:rPr sz="1950" b="1" spc="35" dirty="0">
                <a:latin typeface="Arial"/>
                <a:cs typeface="Arial"/>
              </a:rPr>
              <a:t>σ</a:t>
            </a:r>
            <a:r>
              <a:rPr sz="1950" b="1" spc="30" dirty="0">
                <a:latin typeface="Arial"/>
                <a:cs typeface="Arial"/>
              </a:rPr>
              <a:t>τ</a:t>
            </a:r>
            <a:r>
              <a:rPr sz="1950" b="1" spc="95" dirty="0">
                <a:latin typeface="Arial"/>
                <a:cs typeface="Arial"/>
              </a:rPr>
              <a:t>α</a:t>
            </a:r>
            <a:r>
              <a:rPr sz="1950" b="1" spc="35" dirty="0">
                <a:latin typeface="Arial"/>
                <a:cs typeface="Arial"/>
              </a:rPr>
              <a:t>σ</a:t>
            </a:r>
            <a:r>
              <a:rPr sz="1950" b="1" spc="-105" dirty="0">
                <a:latin typeface="Arial"/>
                <a:cs typeface="Arial"/>
              </a:rPr>
              <a:t>η</a:t>
            </a:r>
            <a:r>
              <a:rPr sz="1950" b="1" spc="-360" dirty="0">
                <a:latin typeface="Arial"/>
                <a:cs typeface="Arial"/>
              </a:rPr>
              <a:t> </a:t>
            </a:r>
            <a:r>
              <a:rPr sz="1950" spc="-200" dirty="0">
                <a:latin typeface="Lucida Sans Unicode"/>
                <a:cs typeface="Lucida Sans Unicode"/>
              </a:rPr>
              <a:t>:</a:t>
            </a:r>
            <a:endParaRPr sz="1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950" b="1" spc="160" dirty="0">
                <a:solidFill>
                  <a:srgbClr val="FF3300"/>
                </a:solidFill>
                <a:latin typeface="Arial"/>
                <a:cs typeface="Arial"/>
              </a:rPr>
              <a:t>Σ</a:t>
            </a:r>
            <a:r>
              <a:rPr sz="1950" b="1" cap="small" spc="210" dirty="0">
                <a:solidFill>
                  <a:srgbClr val="FF3300"/>
                </a:solidFill>
                <a:latin typeface="Arial"/>
                <a:cs typeface="Arial"/>
              </a:rPr>
              <a:t>υ</a:t>
            </a:r>
            <a:r>
              <a:rPr sz="1950" b="1" cap="small" spc="3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950" b="1" spc="135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1950" b="1" spc="60" dirty="0">
                <a:solidFill>
                  <a:srgbClr val="FF3300"/>
                </a:solidFill>
                <a:latin typeface="Arial"/>
                <a:cs typeface="Arial"/>
              </a:rPr>
              <a:t>δ</a:t>
            </a:r>
            <a:r>
              <a:rPr sz="1950" b="1" spc="75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1950" b="1" spc="50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1950" b="1" spc="-105" dirty="0">
                <a:solidFill>
                  <a:srgbClr val="FF3300"/>
                </a:solidFill>
                <a:latin typeface="Arial"/>
                <a:cs typeface="Arial"/>
              </a:rPr>
              <a:t>ο</a:t>
            </a:r>
            <a:r>
              <a:rPr sz="1950" b="1" spc="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950" b="1" spc="55" dirty="0">
                <a:solidFill>
                  <a:srgbClr val="FF3300"/>
                </a:solidFill>
                <a:latin typeface="Arial"/>
                <a:cs typeface="Arial"/>
              </a:rPr>
              <a:t>Β</a:t>
            </a:r>
            <a:r>
              <a:rPr sz="1950" b="1" spc="50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1950" b="1" spc="135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1950" b="1" cap="small" spc="3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950" b="1" cap="small" spc="2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950" b="1" spc="60" dirty="0">
                <a:solidFill>
                  <a:srgbClr val="FF3300"/>
                </a:solidFill>
                <a:latin typeface="Arial"/>
                <a:cs typeface="Arial"/>
              </a:rPr>
              <a:t>η</a:t>
            </a:r>
            <a:r>
              <a:rPr sz="1950" b="1" spc="-90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1950" b="1" spc="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950" spc="-10" dirty="0">
                <a:latin typeface="Lucida Sans Unicode"/>
                <a:cs typeface="Lucida Sans Unicode"/>
              </a:rPr>
              <a:t>(</a:t>
            </a:r>
            <a:r>
              <a:rPr sz="1950" spc="-110" dirty="0">
                <a:latin typeface="Lucida Sans Unicode"/>
                <a:cs typeface="Lucida Sans Unicode"/>
              </a:rPr>
              <a:t>1815</a:t>
            </a:r>
            <a:r>
              <a:rPr sz="1950" spc="-10" dirty="0">
                <a:latin typeface="Lucida Sans Unicode"/>
                <a:cs typeface="Lucida Sans Unicode"/>
              </a:rPr>
              <a:t>)</a:t>
            </a:r>
            <a:endParaRPr sz="195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980"/>
              </a:spcBef>
              <a:buFont typeface="Symbol"/>
              <a:buChar char=""/>
              <a:tabLst>
                <a:tab pos="317500" algn="l"/>
              </a:tabLst>
            </a:pPr>
            <a:r>
              <a:rPr sz="2925" spc="-217" baseline="1424" dirty="0">
                <a:latin typeface="Lucida Sans Unicode"/>
                <a:cs typeface="Lucida Sans Unicode"/>
              </a:rPr>
              <a:t>«</a:t>
            </a:r>
            <a:r>
              <a:rPr sz="2925" b="1" spc="240" baseline="1424" dirty="0">
                <a:solidFill>
                  <a:srgbClr val="003399"/>
                </a:solidFill>
                <a:latin typeface="Arial"/>
                <a:cs typeface="Arial"/>
              </a:rPr>
              <a:t>Ι</a:t>
            </a:r>
            <a:r>
              <a:rPr sz="2925" b="1" spc="135" baseline="1424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2925" b="1" spc="97" baseline="1424" dirty="0">
                <a:solidFill>
                  <a:srgbClr val="003399"/>
                </a:solidFill>
                <a:latin typeface="Arial"/>
                <a:cs typeface="Arial"/>
              </a:rPr>
              <a:t>ρ</a:t>
            </a:r>
            <a:r>
              <a:rPr sz="2925" b="1" spc="-104" baseline="1424" dirty="0">
                <a:solidFill>
                  <a:srgbClr val="003399"/>
                </a:solidFill>
                <a:latin typeface="Arial"/>
                <a:cs typeface="Arial"/>
              </a:rPr>
              <a:t>ά</a:t>
            </a:r>
            <a:r>
              <a:rPr sz="2925" b="1" spc="82" baseline="142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925" b="1" spc="240" baseline="1424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2925" b="1" cap="small" spc="315" baseline="1424" dirty="0">
                <a:solidFill>
                  <a:srgbClr val="003399"/>
                </a:solidFill>
                <a:latin typeface="Arial"/>
                <a:cs typeface="Arial"/>
              </a:rPr>
              <a:t>υ</a:t>
            </a:r>
            <a:r>
              <a:rPr sz="2925" b="1" spc="75" baseline="1424" dirty="0">
                <a:solidFill>
                  <a:srgbClr val="003399"/>
                </a:solidFill>
                <a:latin typeface="Arial"/>
                <a:cs typeface="Arial"/>
              </a:rPr>
              <a:t>μ</a:t>
            </a:r>
            <a:r>
              <a:rPr sz="2925" b="1" spc="60" baseline="1424" dirty="0">
                <a:solidFill>
                  <a:srgbClr val="003399"/>
                </a:solidFill>
                <a:latin typeface="Arial"/>
                <a:cs typeface="Arial"/>
              </a:rPr>
              <a:t>μ</a:t>
            </a:r>
            <a:r>
              <a:rPr sz="2925" b="1" spc="142" baseline="1424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925" b="1" spc="89" baseline="1424" dirty="0">
                <a:solidFill>
                  <a:srgbClr val="003399"/>
                </a:solidFill>
                <a:latin typeface="Arial"/>
                <a:cs typeface="Arial"/>
              </a:rPr>
              <a:t>χ</a:t>
            </a:r>
            <a:r>
              <a:rPr sz="2925" b="1" spc="75" baseline="1424" dirty="0">
                <a:solidFill>
                  <a:srgbClr val="003399"/>
                </a:solidFill>
                <a:latin typeface="Arial"/>
                <a:cs typeface="Arial"/>
              </a:rPr>
              <a:t>ί</a:t>
            </a:r>
            <a:r>
              <a:rPr sz="2925" b="1" spc="-104" baseline="1424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925" b="1" spc="-555" baseline="142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925" spc="-240" baseline="1424" dirty="0">
                <a:latin typeface="Lucida Sans Unicode"/>
                <a:cs typeface="Lucida Sans Unicode"/>
              </a:rPr>
              <a:t>»</a:t>
            </a:r>
            <a:r>
              <a:rPr sz="2925" spc="-300" baseline="1424" dirty="0">
                <a:latin typeface="Lucida Sans Unicode"/>
                <a:cs typeface="Lucida Sans Unicode"/>
              </a:rPr>
              <a:t> </a:t>
            </a:r>
            <a:r>
              <a:rPr sz="2925" spc="-7" baseline="1424" dirty="0">
                <a:latin typeface="Lucida Sans Unicode"/>
                <a:cs typeface="Lucida Sans Unicode"/>
              </a:rPr>
              <a:t>(</a:t>
            </a:r>
            <a:r>
              <a:rPr sz="2925" u="heavy" spc="-60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2925" u="heavy" spc="-195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γ</a:t>
            </a:r>
            <a:r>
              <a:rPr sz="2925" u="heavy" spc="-345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γλ</a:t>
            </a:r>
            <a:r>
              <a:rPr sz="2925" u="heavy" spc="-232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ί</a:t>
            </a:r>
            <a:r>
              <a:rPr sz="2925" u="heavy" spc="-397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2925" u="heavy" spc="-300" baseline="142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,</a:t>
            </a:r>
            <a:endParaRPr sz="2925" baseline="1424">
              <a:latin typeface="Lucida Sans Unicode"/>
              <a:cs typeface="Lucida Sans Unicode"/>
            </a:endParaRPr>
          </a:p>
          <a:p>
            <a:pPr marL="317500">
              <a:lnSpc>
                <a:spcPct val="100000"/>
              </a:lnSpc>
              <a:spcBef>
                <a:spcPts val="380"/>
              </a:spcBef>
            </a:pPr>
            <a:r>
              <a:rPr sz="1950" u="heavy" spc="22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Ρ</a:t>
            </a:r>
            <a:r>
              <a:rPr sz="1950" u="heavy" spc="-25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ω</a:t>
            </a:r>
            <a:r>
              <a:rPr sz="1950" u="heavy" spc="-10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σ</a:t>
            </a:r>
            <a:r>
              <a:rPr sz="1950" u="heavy" spc="-28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ί</a:t>
            </a:r>
            <a:r>
              <a:rPr sz="1950" u="heavy" spc="-27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1950" u="heavy" spc="-20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,</a:t>
            </a:r>
            <a:r>
              <a:rPr sz="1950" u="heavy" spc="-20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950" u="heavy" spc="-4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1950" u="heavy" cap="small" spc="8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υ</a:t>
            </a:r>
            <a:r>
              <a:rPr sz="1950" u="heavy" spc="-1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σ</a:t>
            </a:r>
            <a:r>
              <a:rPr sz="1950" u="heavy" spc="-30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τ</a:t>
            </a:r>
            <a:r>
              <a:rPr sz="1950" u="heavy" spc="-10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ρ</a:t>
            </a:r>
            <a:r>
              <a:rPr sz="1950" u="heavy" spc="-29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ί</a:t>
            </a:r>
            <a:r>
              <a:rPr sz="1950" u="heavy" spc="-26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1950" u="heavy" spc="-20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,</a:t>
            </a:r>
            <a:r>
              <a:rPr sz="1950" u="heavy" spc="-21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950" u="heavy" spc="-7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Π</a:t>
            </a:r>
            <a:r>
              <a:rPr sz="1950" u="heavy" spc="-10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ρ</a:t>
            </a:r>
            <a:r>
              <a:rPr sz="1950" u="heavy" spc="-254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ω</a:t>
            </a:r>
            <a:r>
              <a:rPr sz="1950" u="heavy" spc="-10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σ</a:t>
            </a:r>
            <a:r>
              <a:rPr sz="1950" u="heavy" spc="-29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ί</a:t>
            </a:r>
            <a:r>
              <a:rPr sz="1950" u="heavy" spc="-24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α</a:t>
            </a:r>
            <a:r>
              <a:rPr sz="1950" spc="-10" dirty="0">
                <a:latin typeface="Lucida Sans Unicode"/>
                <a:cs typeface="Lucida Sans Unicode"/>
              </a:rPr>
              <a:t>)</a:t>
            </a:r>
            <a:endParaRPr sz="1950">
              <a:latin typeface="Lucida Sans Unicode"/>
              <a:cs typeface="Lucida Sans Unicode"/>
            </a:endParaRPr>
          </a:p>
          <a:p>
            <a:pPr marL="370840" indent="-358140">
              <a:lnSpc>
                <a:spcPct val="100000"/>
              </a:lnSpc>
              <a:spcBef>
                <a:spcPts val="980"/>
              </a:spcBef>
              <a:buClr>
                <a:srgbClr val="000000"/>
              </a:buClr>
              <a:buFont typeface="Symbol"/>
              <a:buChar char=""/>
              <a:tabLst>
                <a:tab pos="370840" algn="l"/>
              </a:tabLst>
            </a:pPr>
            <a:r>
              <a:rPr sz="2925" b="1" spc="262" baseline="1424" dirty="0">
                <a:solidFill>
                  <a:srgbClr val="003399"/>
                </a:solidFill>
                <a:latin typeface="Arial"/>
                <a:cs typeface="Arial"/>
              </a:rPr>
              <a:t>Π</a:t>
            </a:r>
            <a:r>
              <a:rPr sz="2925" b="1" spc="127" baseline="1424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925" b="1" spc="89" baseline="1424" dirty="0">
                <a:solidFill>
                  <a:srgbClr val="003399"/>
                </a:solidFill>
                <a:latin typeface="Arial"/>
                <a:cs typeface="Arial"/>
              </a:rPr>
              <a:t>λ</a:t>
            </a:r>
            <a:r>
              <a:rPr sz="2925" b="1" spc="75" baseline="1424" dirty="0">
                <a:solidFill>
                  <a:srgbClr val="003399"/>
                </a:solidFill>
                <a:latin typeface="Arial"/>
                <a:cs typeface="Arial"/>
              </a:rPr>
              <a:t>ι</a:t>
            </a:r>
            <a:r>
              <a:rPr sz="2925" b="1" cap="small" spc="37" baseline="1424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2925" b="1" cap="small" spc="-22" baseline="1424" dirty="0">
                <a:solidFill>
                  <a:srgbClr val="003399"/>
                </a:solidFill>
                <a:latin typeface="Arial"/>
                <a:cs typeface="Arial"/>
              </a:rPr>
              <a:t>ό</a:t>
            </a:r>
            <a:r>
              <a:rPr sz="2925" b="1" spc="97" baseline="1424" dirty="0">
                <a:solidFill>
                  <a:srgbClr val="003399"/>
                </a:solidFill>
                <a:latin typeface="Arial"/>
                <a:cs typeface="Arial"/>
              </a:rPr>
              <a:t>ρ</a:t>
            </a:r>
            <a:r>
              <a:rPr sz="2925" b="1" spc="300" baseline="1424" dirty="0">
                <a:solidFill>
                  <a:srgbClr val="003399"/>
                </a:solidFill>
                <a:latin typeface="Arial"/>
                <a:cs typeface="Arial"/>
              </a:rPr>
              <a:t>θ</a:t>
            </a:r>
            <a:r>
              <a:rPr sz="2925" b="1" spc="22" baseline="1424" dirty="0">
                <a:solidFill>
                  <a:srgbClr val="003399"/>
                </a:solidFill>
                <a:latin typeface="Arial"/>
                <a:cs typeface="Arial"/>
              </a:rPr>
              <a:t>ω</a:t>
            </a:r>
            <a:r>
              <a:rPr sz="2925" b="1" spc="52" baseline="1424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2925" b="1" spc="-157" baseline="1424" dirty="0">
                <a:solidFill>
                  <a:srgbClr val="003399"/>
                </a:solidFill>
                <a:latin typeface="Arial"/>
                <a:cs typeface="Arial"/>
              </a:rPr>
              <a:t>η</a:t>
            </a:r>
            <a:r>
              <a:rPr sz="2925" b="1" spc="-532" baseline="142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925" spc="-300" baseline="1424" dirty="0">
                <a:latin typeface="Lucida Sans Unicode"/>
                <a:cs typeface="Lucida Sans Unicode"/>
              </a:rPr>
              <a:t>, </a:t>
            </a:r>
            <a:r>
              <a:rPr sz="2925" b="1" spc="135" baseline="1424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925" spc="37" baseline="1424" dirty="0">
                <a:solidFill>
                  <a:srgbClr val="003399"/>
                </a:solidFill>
                <a:latin typeface="Tahoma"/>
                <a:cs typeface="Tahoma"/>
              </a:rPr>
              <a:t>π</a:t>
            </a:r>
            <a:r>
              <a:rPr sz="2925" spc="-660" baseline="1424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925" b="1" spc="89" baseline="1424" dirty="0">
                <a:solidFill>
                  <a:srgbClr val="003399"/>
                </a:solidFill>
                <a:latin typeface="Arial"/>
                <a:cs typeface="Arial"/>
              </a:rPr>
              <a:t>ο</a:t>
            </a:r>
            <a:r>
              <a:rPr sz="2925" b="1" spc="60" baseline="1424" dirty="0">
                <a:solidFill>
                  <a:srgbClr val="003399"/>
                </a:solidFill>
                <a:latin typeface="Arial"/>
                <a:cs typeface="Arial"/>
              </a:rPr>
              <a:t>φ</a:t>
            </a:r>
            <a:r>
              <a:rPr sz="2925" b="1" cap="small" spc="315" baseline="1424" dirty="0">
                <a:solidFill>
                  <a:srgbClr val="003399"/>
                </a:solidFill>
                <a:latin typeface="Arial"/>
                <a:cs typeface="Arial"/>
              </a:rPr>
              <a:t>υ</a:t>
            </a:r>
            <a:r>
              <a:rPr sz="2925" b="1" spc="89" baseline="1424" dirty="0">
                <a:solidFill>
                  <a:srgbClr val="003399"/>
                </a:solidFill>
                <a:latin typeface="Arial"/>
                <a:cs typeface="Arial"/>
              </a:rPr>
              <a:t>γ</a:t>
            </a:r>
            <a:r>
              <a:rPr sz="2925" b="1" spc="-157" baseline="1424" dirty="0">
                <a:solidFill>
                  <a:srgbClr val="003399"/>
                </a:solidFill>
                <a:latin typeface="Arial"/>
                <a:cs typeface="Arial"/>
              </a:rPr>
              <a:t>ή</a:t>
            </a:r>
            <a:r>
              <a:rPr sz="2925" b="1" spc="75" baseline="142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925" spc="-97" baseline="1424" dirty="0">
                <a:latin typeface="Lucida Sans Unicode"/>
                <a:cs typeface="Lucida Sans Unicode"/>
              </a:rPr>
              <a:t>&amp;</a:t>
            </a:r>
            <a:endParaRPr sz="2925" baseline="1424">
              <a:latin typeface="Lucida Sans Unicode"/>
              <a:cs typeface="Lucida Sans Unicode"/>
            </a:endParaRPr>
          </a:p>
          <a:p>
            <a:pPr marL="317500">
              <a:lnSpc>
                <a:spcPct val="100000"/>
              </a:lnSpc>
              <a:spcBef>
                <a:spcPts val="370"/>
              </a:spcBef>
            </a:pPr>
            <a:r>
              <a:rPr sz="1950" b="1" spc="40" dirty="0">
                <a:solidFill>
                  <a:srgbClr val="003399"/>
                </a:solidFill>
                <a:latin typeface="Arial"/>
                <a:cs typeface="Arial"/>
              </a:rPr>
              <a:t>καταστολή</a:t>
            </a:r>
            <a:r>
              <a:rPr sz="1950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950" spc="-165" dirty="0">
                <a:latin typeface="Lucida Sans Unicode"/>
                <a:cs typeface="Lucida Sans Unicode"/>
              </a:rPr>
              <a:t>κάθε</a:t>
            </a:r>
            <a:endParaRPr sz="1950">
              <a:latin typeface="Lucida Sans Unicode"/>
              <a:cs typeface="Lucida Sans Unicode"/>
            </a:endParaRPr>
          </a:p>
          <a:p>
            <a:pPr marL="317500">
              <a:lnSpc>
                <a:spcPct val="100000"/>
              </a:lnSpc>
              <a:spcBef>
                <a:spcPts val="440"/>
              </a:spcBef>
            </a:pPr>
            <a:r>
              <a:rPr sz="1950" b="1" spc="-75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1950" b="1" spc="-3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003399"/>
                </a:solidFill>
                <a:latin typeface="Tahoma"/>
                <a:cs typeface="Tahoma"/>
              </a:rPr>
              <a:t>π</a:t>
            </a:r>
            <a:r>
              <a:rPr sz="1950" spc="-4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950" b="1" spc="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950" b="1" cap="small" spc="35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1950" b="1" spc="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950" b="1" spc="35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1950" b="1" spc="30" dirty="0">
                <a:solidFill>
                  <a:srgbClr val="003399"/>
                </a:solidFill>
                <a:latin typeface="Arial"/>
                <a:cs typeface="Arial"/>
              </a:rPr>
              <a:t>τ</a:t>
            </a:r>
            <a:r>
              <a:rPr sz="1950" b="1" spc="9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950" b="1" spc="30" dirty="0">
                <a:solidFill>
                  <a:srgbClr val="003399"/>
                </a:solidFill>
                <a:latin typeface="Arial"/>
                <a:cs typeface="Arial"/>
              </a:rPr>
              <a:t>τ</a:t>
            </a:r>
            <a:r>
              <a:rPr sz="1950" b="1" spc="50" dirty="0">
                <a:solidFill>
                  <a:srgbClr val="003399"/>
                </a:solidFill>
                <a:latin typeface="Arial"/>
                <a:cs typeface="Arial"/>
              </a:rPr>
              <a:t>ι</a:t>
            </a:r>
            <a:r>
              <a:rPr sz="1950" b="1" spc="45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sz="1950" b="1" spc="60" dirty="0">
                <a:solidFill>
                  <a:srgbClr val="003399"/>
                </a:solidFill>
                <a:latin typeface="Arial"/>
                <a:cs typeface="Arial"/>
              </a:rPr>
              <a:t>ο</a:t>
            </a:r>
            <a:r>
              <a:rPr sz="1950" b="1" spc="-60" dirty="0">
                <a:solidFill>
                  <a:srgbClr val="003399"/>
                </a:solidFill>
                <a:latin typeface="Arial"/>
                <a:cs typeface="Arial"/>
              </a:rPr>
              <a:t>ύ</a:t>
            </a:r>
            <a:r>
              <a:rPr sz="1950" b="1" spc="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sz="1950" b="1" spc="50" dirty="0">
                <a:solidFill>
                  <a:srgbClr val="003399"/>
                </a:solidFill>
                <a:latin typeface="Arial"/>
                <a:cs typeface="Arial"/>
              </a:rPr>
              <a:t>ι</a:t>
            </a:r>
            <a:r>
              <a:rPr sz="1950" b="1" cap="small" spc="25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1950" b="1" spc="60" dirty="0">
                <a:solidFill>
                  <a:srgbClr val="003399"/>
                </a:solidFill>
                <a:latin typeface="Arial"/>
                <a:cs typeface="Arial"/>
              </a:rPr>
              <a:t>ή</a:t>
            </a:r>
            <a:r>
              <a:rPr sz="1950" b="1" spc="50" dirty="0">
                <a:solidFill>
                  <a:srgbClr val="003399"/>
                </a:solidFill>
                <a:latin typeface="Arial"/>
                <a:cs typeface="Arial"/>
              </a:rPr>
              <a:t>μ</a:t>
            </a:r>
            <a:r>
              <a:rPr sz="1950" b="1" spc="9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950" b="1" spc="30" dirty="0">
                <a:solidFill>
                  <a:srgbClr val="003399"/>
                </a:solidFill>
                <a:latin typeface="Arial"/>
                <a:cs typeface="Arial"/>
              </a:rPr>
              <a:t>τ</a:t>
            </a:r>
            <a:r>
              <a:rPr sz="1950" b="1" spc="60" dirty="0">
                <a:solidFill>
                  <a:srgbClr val="003399"/>
                </a:solidFill>
                <a:latin typeface="Arial"/>
                <a:cs typeface="Arial"/>
              </a:rPr>
              <a:t>ο</a:t>
            </a:r>
            <a:r>
              <a:rPr sz="1950" b="1" spc="-90" dirty="0">
                <a:solidFill>
                  <a:srgbClr val="003399"/>
                </a:solidFill>
                <a:latin typeface="Arial"/>
                <a:cs typeface="Arial"/>
              </a:rPr>
              <a:t>ς</a:t>
            </a:r>
            <a:r>
              <a:rPr sz="1950" b="1" spc="-3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950" spc="-200" dirty="0">
                <a:latin typeface="Lucida Sans Unicode"/>
                <a:cs typeface="Lucida Sans Unicode"/>
              </a:rPr>
              <a:t>.</a:t>
            </a:r>
            <a:endParaRPr sz="1950">
              <a:latin typeface="Lucida Sans Unicode"/>
              <a:cs typeface="Lucida Sans Unicode"/>
            </a:endParaRPr>
          </a:p>
          <a:p>
            <a:pPr marL="317500" marR="326390" indent="-304800">
              <a:lnSpc>
                <a:spcPct val="117300"/>
              </a:lnSpc>
              <a:spcBef>
                <a:spcPts val="575"/>
              </a:spcBef>
              <a:buFont typeface="Symbol"/>
              <a:buChar char=""/>
              <a:tabLst>
                <a:tab pos="317500" algn="l"/>
              </a:tabLst>
            </a:pPr>
            <a:r>
              <a:rPr sz="2925" spc="-60" baseline="1424" dirty="0">
                <a:latin typeface="Lucida Sans Unicode"/>
                <a:cs typeface="Lucida Sans Unicode"/>
              </a:rPr>
              <a:t>Σ</a:t>
            </a:r>
            <a:r>
              <a:rPr sz="2925" spc="-67" baseline="1424" dirty="0">
                <a:latin typeface="Lucida Sans Unicode"/>
                <a:cs typeface="Lucida Sans Unicode"/>
              </a:rPr>
              <a:t>κ</a:t>
            </a:r>
            <a:r>
              <a:rPr sz="2925" spc="-172" baseline="1424" dirty="0">
                <a:latin typeface="Lucida Sans Unicode"/>
                <a:cs typeface="Lucida Sans Unicode"/>
              </a:rPr>
              <a:t>ο</a:t>
            </a:r>
            <a:r>
              <a:rPr sz="2925" spc="-600" baseline="1424" dirty="0">
                <a:latin typeface="Lucida Sans Unicode"/>
                <a:cs typeface="Lucida Sans Unicode"/>
              </a:rPr>
              <a:t>π</a:t>
            </a:r>
            <a:r>
              <a:rPr sz="2925" cap="small" spc="-382" baseline="1424" dirty="0">
                <a:latin typeface="Lucida Sans Unicode"/>
                <a:cs typeface="Lucida Sans Unicode"/>
              </a:rPr>
              <a:t>ό</a:t>
            </a:r>
            <a:r>
              <a:rPr sz="2925" spc="-315" baseline="1424" dirty="0">
                <a:latin typeface="Lucida Sans Unicode"/>
                <a:cs typeface="Lucida Sans Unicode"/>
              </a:rPr>
              <a:t>ς</a:t>
            </a:r>
            <a:r>
              <a:rPr sz="2925" spc="-292" baseline="1424" dirty="0">
                <a:latin typeface="Lucida Sans Unicode"/>
                <a:cs typeface="Lucida Sans Unicode"/>
              </a:rPr>
              <a:t> </a:t>
            </a:r>
            <a:r>
              <a:rPr sz="2925" spc="-472" baseline="1424" dirty="0">
                <a:latin typeface="Lucida Sans Unicode"/>
                <a:cs typeface="Lucida Sans Unicode"/>
              </a:rPr>
              <a:t>τ</a:t>
            </a:r>
            <a:r>
              <a:rPr sz="2925" spc="-172" baseline="1424" dirty="0">
                <a:latin typeface="Lucida Sans Unicode"/>
                <a:cs typeface="Lucida Sans Unicode"/>
              </a:rPr>
              <a:t>ο</a:t>
            </a:r>
            <a:r>
              <a:rPr sz="2925" cap="small" spc="127" baseline="1424" dirty="0">
                <a:latin typeface="Lucida Sans Unicode"/>
                <a:cs typeface="Lucida Sans Unicode"/>
              </a:rPr>
              <a:t>υ</a:t>
            </a:r>
            <a:r>
              <a:rPr sz="2925" spc="-315" baseline="1424" dirty="0">
                <a:latin typeface="Lucida Sans Unicode"/>
                <a:cs typeface="Lucida Sans Unicode"/>
              </a:rPr>
              <a:t>ς</a:t>
            </a:r>
            <a:r>
              <a:rPr sz="2925" spc="-292" baseline="1424" dirty="0">
                <a:latin typeface="Lucida Sans Unicode"/>
                <a:cs typeface="Lucida Sans Unicode"/>
              </a:rPr>
              <a:t> </a:t>
            </a:r>
            <a:r>
              <a:rPr sz="2925" spc="-187" baseline="1424" dirty="0">
                <a:latin typeface="Lucida Sans Unicode"/>
                <a:cs typeface="Lucida Sans Unicode"/>
              </a:rPr>
              <a:t>η</a:t>
            </a:r>
            <a:r>
              <a:rPr sz="2925" spc="-300" baseline="1424" dirty="0">
                <a:latin typeface="Lucida Sans Unicode"/>
                <a:cs typeface="Lucida Sans Unicode"/>
              </a:rPr>
              <a:t> </a:t>
            </a:r>
            <a:r>
              <a:rPr sz="2925" spc="-97" baseline="1424" dirty="0">
                <a:latin typeface="Lucida Sans Unicode"/>
                <a:cs typeface="Lucida Sans Unicode"/>
              </a:rPr>
              <a:t>δ</a:t>
            </a:r>
            <a:r>
              <a:rPr sz="2925" spc="-442" baseline="1424" dirty="0">
                <a:latin typeface="Lucida Sans Unicode"/>
                <a:cs typeface="Lucida Sans Unicode"/>
              </a:rPr>
              <a:t>ι</a:t>
            </a:r>
            <a:r>
              <a:rPr sz="2925" spc="-502" baseline="1424" dirty="0">
                <a:latin typeface="Lucida Sans Unicode"/>
                <a:cs typeface="Lucida Sans Unicode"/>
              </a:rPr>
              <a:t>α</a:t>
            </a:r>
            <a:r>
              <a:rPr sz="2925" spc="-375" baseline="1424" dirty="0">
                <a:latin typeface="Lucida Sans Unicode"/>
                <a:cs typeface="Lucida Sans Unicode"/>
              </a:rPr>
              <a:t>τ</a:t>
            </a:r>
            <a:r>
              <a:rPr sz="2925" spc="-172" baseline="1424" dirty="0">
                <a:latin typeface="Lucida Sans Unicode"/>
                <a:cs typeface="Lucida Sans Unicode"/>
              </a:rPr>
              <a:t>ή</a:t>
            </a:r>
            <a:r>
              <a:rPr sz="2925" spc="-179" baseline="1424" dirty="0">
                <a:latin typeface="Lucida Sans Unicode"/>
                <a:cs typeface="Lucida Sans Unicode"/>
              </a:rPr>
              <a:t>ρ</a:t>
            </a:r>
            <a:r>
              <a:rPr sz="2925" spc="-172" baseline="1424" dirty="0">
                <a:latin typeface="Lucida Sans Unicode"/>
                <a:cs typeface="Lucida Sans Unicode"/>
              </a:rPr>
              <a:t>η</a:t>
            </a:r>
            <a:r>
              <a:rPr sz="2925" spc="-179" baseline="1424" dirty="0">
                <a:latin typeface="Lucida Sans Unicode"/>
                <a:cs typeface="Lucida Sans Unicode"/>
              </a:rPr>
              <a:t>σ</a:t>
            </a:r>
            <a:r>
              <a:rPr sz="2925" spc="-187" baseline="1424" dirty="0">
                <a:latin typeface="Lucida Sans Unicode"/>
                <a:cs typeface="Lucida Sans Unicode"/>
              </a:rPr>
              <a:t>η</a:t>
            </a:r>
            <a:r>
              <a:rPr sz="2925" spc="-300" baseline="1424" dirty="0">
                <a:latin typeface="Lucida Sans Unicode"/>
                <a:cs typeface="Lucida Sans Unicode"/>
              </a:rPr>
              <a:t> </a:t>
            </a:r>
            <a:r>
              <a:rPr sz="2925" spc="-472" baseline="1424" dirty="0">
                <a:latin typeface="Lucida Sans Unicode"/>
                <a:cs typeface="Lucida Sans Unicode"/>
              </a:rPr>
              <a:t>τ</a:t>
            </a:r>
            <a:r>
              <a:rPr sz="2925" spc="-382" baseline="1424" dirty="0">
                <a:latin typeface="Lucida Sans Unicode"/>
                <a:cs typeface="Lucida Sans Unicode"/>
              </a:rPr>
              <a:t>ω</a:t>
            </a:r>
            <a:r>
              <a:rPr sz="2925" cap="small" spc="-179" baseline="1424" dirty="0">
                <a:latin typeface="Lucida Sans Unicode"/>
                <a:cs typeface="Lucida Sans Unicode"/>
              </a:rPr>
              <a:t>ν </a:t>
            </a:r>
            <a:r>
              <a:rPr sz="2925" spc="-135" baseline="1424" dirty="0">
                <a:latin typeface="Lucida Sans Unicode"/>
                <a:cs typeface="Lucida Sans Unicode"/>
              </a:rPr>
              <a:t> </a:t>
            </a:r>
            <a:r>
              <a:rPr sz="1950" spc="-295" dirty="0">
                <a:latin typeface="Lucida Sans Unicode"/>
                <a:cs typeface="Lucida Sans Unicode"/>
              </a:rPr>
              <a:t>ι</a:t>
            </a:r>
            <a:r>
              <a:rPr sz="1950" spc="-100" dirty="0">
                <a:latin typeface="Lucida Sans Unicode"/>
                <a:cs typeface="Lucida Sans Unicode"/>
              </a:rPr>
              <a:t>σ</a:t>
            </a:r>
            <a:r>
              <a:rPr sz="1950" spc="-105" dirty="0">
                <a:latin typeface="Lucida Sans Unicode"/>
                <a:cs typeface="Lucida Sans Unicode"/>
              </a:rPr>
              <a:t>ο</a:t>
            </a:r>
            <a:r>
              <a:rPr sz="1950" spc="-114" dirty="0">
                <a:latin typeface="Lucida Sans Unicode"/>
                <a:cs typeface="Lucida Sans Unicode"/>
              </a:rPr>
              <a:t>ρ</a:t>
            </a:r>
            <a:r>
              <a:rPr sz="1950" spc="-110" dirty="0">
                <a:latin typeface="Lucida Sans Unicode"/>
                <a:cs typeface="Lucida Sans Unicode"/>
              </a:rPr>
              <a:t>ρ</a:t>
            </a:r>
            <a:r>
              <a:rPr sz="1950" spc="-95" dirty="0">
                <a:latin typeface="Lucida Sans Unicode"/>
                <a:cs typeface="Lucida Sans Unicode"/>
              </a:rPr>
              <a:t>ο</a:t>
            </a:r>
            <a:r>
              <a:rPr sz="1950" spc="-405" dirty="0">
                <a:latin typeface="Lucida Sans Unicode"/>
                <a:cs typeface="Lucida Sans Unicode"/>
              </a:rPr>
              <a:t>π</a:t>
            </a:r>
            <a:r>
              <a:rPr sz="1950" spc="-295" dirty="0">
                <a:latin typeface="Lucida Sans Unicode"/>
                <a:cs typeface="Lucida Sans Unicode"/>
              </a:rPr>
              <a:t>ι</a:t>
            </a:r>
            <a:r>
              <a:rPr sz="1950" spc="-254" dirty="0">
                <a:latin typeface="Lucida Sans Unicode"/>
                <a:cs typeface="Lucida Sans Unicode"/>
              </a:rPr>
              <a:t>ώ</a:t>
            </a:r>
            <a:r>
              <a:rPr sz="1950" cap="small" spc="-170" dirty="0">
                <a:latin typeface="Lucida Sans Unicode"/>
                <a:cs typeface="Lucida Sans Unicode"/>
              </a:rPr>
              <a:t>ν</a:t>
            </a:r>
            <a:r>
              <a:rPr sz="1950" spc="-190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δ</a:t>
            </a:r>
            <a:r>
              <a:rPr sz="1950" cap="small" spc="-45" dirty="0">
                <a:latin typeface="Lucida Sans Unicode"/>
                <a:cs typeface="Lucida Sans Unicode"/>
              </a:rPr>
              <a:t>υν</a:t>
            </a:r>
            <a:r>
              <a:rPr sz="1950" spc="-229" dirty="0">
                <a:latin typeface="Lucida Sans Unicode"/>
                <a:cs typeface="Lucida Sans Unicode"/>
              </a:rPr>
              <a:t>ά</a:t>
            </a:r>
            <a:r>
              <a:rPr sz="1950" spc="-204" dirty="0">
                <a:latin typeface="Lucida Sans Unicode"/>
                <a:cs typeface="Lucida Sans Unicode"/>
              </a:rPr>
              <a:t>μ</a:t>
            </a:r>
            <a:r>
              <a:rPr sz="1950" spc="-220" dirty="0">
                <a:latin typeface="Lucida Sans Unicode"/>
                <a:cs typeface="Lucida Sans Unicode"/>
              </a:rPr>
              <a:t>εω</a:t>
            </a:r>
            <a:r>
              <a:rPr sz="1950" cap="small" spc="-170" dirty="0">
                <a:latin typeface="Lucida Sans Unicode"/>
                <a:cs typeface="Lucida Sans Unicode"/>
              </a:rPr>
              <a:t>ν</a:t>
            </a:r>
            <a:r>
              <a:rPr sz="1950" spc="-190" dirty="0">
                <a:latin typeface="Lucida Sans Unicode"/>
                <a:cs typeface="Lucida Sans Unicode"/>
              </a:rPr>
              <a:t> </a:t>
            </a:r>
            <a:r>
              <a:rPr sz="1950" spc="-105" dirty="0">
                <a:latin typeface="Lucida Sans Unicode"/>
                <a:cs typeface="Lucida Sans Unicode"/>
              </a:rPr>
              <a:t>σ</a:t>
            </a:r>
            <a:r>
              <a:rPr sz="1950" spc="-315" dirty="0">
                <a:latin typeface="Lucida Sans Unicode"/>
                <a:cs typeface="Lucida Sans Unicode"/>
              </a:rPr>
              <a:t>τ</a:t>
            </a:r>
            <a:r>
              <a:rPr sz="1950" spc="-130" dirty="0">
                <a:latin typeface="Lucida Sans Unicode"/>
                <a:cs typeface="Lucida Sans Unicode"/>
              </a:rPr>
              <a:t>η</a:t>
            </a:r>
            <a:r>
              <a:rPr sz="1950" cap="small" spc="-125" dirty="0">
                <a:latin typeface="Lucida Sans Unicode"/>
                <a:cs typeface="Lucida Sans Unicode"/>
              </a:rPr>
              <a:t>ν </a:t>
            </a:r>
            <a:r>
              <a:rPr sz="1950" spc="-95" dirty="0">
                <a:latin typeface="Lucida Sans Unicode"/>
                <a:cs typeface="Lucida Sans Unicode"/>
              </a:rPr>
              <a:t> </a:t>
            </a:r>
            <a:r>
              <a:rPr sz="1950" spc="-40" dirty="0">
                <a:latin typeface="Lucida Sans Unicode"/>
                <a:cs typeface="Lucida Sans Unicode"/>
              </a:rPr>
              <a:t>Α</a:t>
            </a:r>
            <a:r>
              <a:rPr sz="1950" cap="small" spc="-165" dirty="0">
                <a:latin typeface="Lucida Sans Unicode"/>
                <a:cs typeface="Lucida Sans Unicode"/>
              </a:rPr>
              <a:t>ν</a:t>
            </a:r>
            <a:r>
              <a:rPr sz="1950" spc="-285" dirty="0">
                <a:latin typeface="Lucida Sans Unicode"/>
                <a:cs typeface="Lucida Sans Unicode"/>
              </a:rPr>
              <a:t>α</a:t>
            </a:r>
            <a:r>
              <a:rPr sz="1950" spc="-305" dirty="0">
                <a:latin typeface="Lucida Sans Unicode"/>
                <a:cs typeface="Lucida Sans Unicode"/>
              </a:rPr>
              <a:t>τ</a:t>
            </a:r>
            <a:r>
              <a:rPr sz="1950" spc="-145" dirty="0">
                <a:latin typeface="Lucida Sans Unicode"/>
                <a:cs typeface="Lucida Sans Unicode"/>
              </a:rPr>
              <a:t>ολ</a:t>
            </a:r>
            <a:r>
              <a:rPr sz="1950" spc="-140" dirty="0">
                <a:latin typeface="Lucida Sans Unicode"/>
                <a:cs typeface="Lucida Sans Unicode"/>
              </a:rPr>
              <a:t>ή</a:t>
            </a:r>
            <a:r>
              <a:rPr sz="1950" spc="-190" dirty="0">
                <a:latin typeface="Lucida Sans Unicode"/>
                <a:cs typeface="Lucida Sans Unicode"/>
              </a:rPr>
              <a:t> </a:t>
            </a:r>
            <a:r>
              <a:rPr sz="1950" spc="-5" dirty="0">
                <a:latin typeface="Lucida Sans Unicode"/>
                <a:cs typeface="Lucida Sans Unicode"/>
              </a:rPr>
              <a:t>(</a:t>
            </a:r>
            <a:r>
              <a:rPr sz="1950" spc="-40" dirty="0">
                <a:latin typeface="Lucida Sans Unicode"/>
                <a:cs typeface="Lucida Sans Unicode"/>
              </a:rPr>
              <a:t>Α</a:t>
            </a:r>
            <a:r>
              <a:rPr sz="1950" cap="small" spc="-170" dirty="0">
                <a:latin typeface="Lucida Sans Unicode"/>
                <a:cs typeface="Lucida Sans Unicode"/>
              </a:rPr>
              <a:t>ν</a:t>
            </a:r>
            <a:r>
              <a:rPr sz="1950" spc="-330" dirty="0">
                <a:latin typeface="Lucida Sans Unicode"/>
                <a:cs typeface="Lucida Sans Unicode"/>
              </a:rPr>
              <a:t>α</a:t>
            </a:r>
            <a:r>
              <a:rPr sz="1950" spc="-260" dirty="0">
                <a:latin typeface="Lucida Sans Unicode"/>
                <a:cs typeface="Lucida Sans Unicode"/>
              </a:rPr>
              <a:t>τ</a:t>
            </a:r>
            <a:r>
              <a:rPr sz="1950" spc="-105" dirty="0">
                <a:latin typeface="Lucida Sans Unicode"/>
                <a:cs typeface="Lucida Sans Unicode"/>
              </a:rPr>
              <a:t>ο</a:t>
            </a:r>
            <a:r>
              <a:rPr sz="1950" spc="-285" dirty="0">
                <a:latin typeface="Lucida Sans Unicode"/>
                <a:cs typeface="Lucida Sans Unicode"/>
              </a:rPr>
              <a:t>λ</a:t>
            </a:r>
            <a:r>
              <a:rPr sz="1950" spc="-190" dirty="0">
                <a:latin typeface="Lucida Sans Unicode"/>
                <a:cs typeface="Lucida Sans Unicode"/>
              </a:rPr>
              <a:t>ι</a:t>
            </a:r>
            <a:r>
              <a:rPr sz="1950" spc="-100" dirty="0">
                <a:latin typeface="Lucida Sans Unicode"/>
                <a:cs typeface="Lucida Sans Unicode"/>
              </a:rPr>
              <a:t>κ</a:t>
            </a:r>
            <a:r>
              <a:rPr sz="1950" cap="small" spc="-250" dirty="0">
                <a:latin typeface="Lucida Sans Unicode"/>
                <a:cs typeface="Lucida Sans Unicode"/>
              </a:rPr>
              <a:t>ό</a:t>
            </a:r>
            <a:r>
              <a:rPr sz="1950" spc="-19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Ζ</a:t>
            </a:r>
            <a:r>
              <a:rPr sz="1950" spc="-120" dirty="0">
                <a:latin typeface="Lucida Sans Unicode"/>
                <a:cs typeface="Lucida Sans Unicode"/>
              </a:rPr>
              <a:t>ή</a:t>
            </a:r>
            <a:r>
              <a:rPr sz="1950" spc="-315" dirty="0">
                <a:latin typeface="Lucida Sans Unicode"/>
                <a:cs typeface="Lucida Sans Unicode"/>
              </a:rPr>
              <a:t>τ</a:t>
            </a:r>
            <a:r>
              <a:rPr sz="1950" spc="-145" dirty="0">
                <a:latin typeface="Lucida Sans Unicode"/>
                <a:cs typeface="Lucida Sans Unicode"/>
              </a:rPr>
              <a:t>ημ</a:t>
            </a:r>
            <a:r>
              <a:rPr sz="1950" spc="-260" dirty="0">
                <a:latin typeface="Lucida Sans Unicode"/>
                <a:cs typeface="Lucida Sans Unicode"/>
              </a:rPr>
              <a:t>α</a:t>
            </a:r>
            <a:r>
              <a:rPr sz="1950" spc="-10" dirty="0">
                <a:latin typeface="Lucida Sans Unicode"/>
                <a:cs typeface="Lucida Sans Unicode"/>
              </a:rPr>
              <a:t>)</a:t>
            </a:r>
            <a:endParaRPr sz="1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719" y="105409"/>
            <a:ext cx="810577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0" marR="5080" indent="-135255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Α2. </a:t>
            </a:r>
            <a:r>
              <a:rPr dirty="0"/>
              <a:t>Η </a:t>
            </a:r>
            <a:r>
              <a:rPr spc="-5" dirty="0"/>
              <a:t>στάση των </a:t>
            </a:r>
            <a:r>
              <a:rPr spc="-10" dirty="0"/>
              <a:t>ευρωπαϊκών </a:t>
            </a:r>
            <a:r>
              <a:rPr spc="-5" dirty="0"/>
              <a:t>δυνάμεων τα δύο πρώτα </a:t>
            </a:r>
            <a:r>
              <a:rPr spc="-740" dirty="0"/>
              <a:t> </a:t>
            </a:r>
            <a:r>
              <a:rPr spc="-10" dirty="0"/>
              <a:t>χρόνια </a:t>
            </a:r>
            <a:r>
              <a:rPr spc="-5" dirty="0"/>
              <a:t>της</a:t>
            </a:r>
            <a:r>
              <a:rPr spc="-10" dirty="0"/>
              <a:t> </a:t>
            </a:r>
            <a:r>
              <a:rPr spc="-5" dirty="0"/>
              <a:t>επανάστασης</a:t>
            </a:r>
            <a:r>
              <a:rPr spc="-10" dirty="0"/>
              <a:t> </a:t>
            </a:r>
            <a:r>
              <a:rPr spc="-5" dirty="0"/>
              <a:t>(1821-1822)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2809" y="1590039"/>
            <a:ext cx="5571490" cy="50787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30" y="1772920"/>
            <a:ext cx="2735580" cy="32397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6540" y="5262879"/>
            <a:ext cx="3044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55" dirty="0">
                <a:latin typeface="Lucida Sans Unicode"/>
                <a:cs typeface="Lucida Sans Unicode"/>
              </a:rPr>
              <a:t>H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ρκ</a:t>
            </a:r>
            <a:r>
              <a:rPr sz="1800" spc="-175" dirty="0">
                <a:latin typeface="Lucida Sans Unicode"/>
                <a:cs typeface="Lucida Sans Unicode"/>
              </a:rPr>
              <a:t>ωσ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ίδ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40" dirty="0">
                <a:latin typeface="Lucida Sans Unicode"/>
                <a:cs typeface="Lucida Sans Unicode"/>
              </a:rPr>
              <a:t>ης 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1800" b="1" spc="5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1800" b="1" spc="120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1800" b="1" cap="small" spc="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800" b="1" spc="-90" dirty="0">
                <a:solidFill>
                  <a:srgbClr val="FF330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145" dirty="0">
                <a:solidFill>
                  <a:srgbClr val="FF3300"/>
                </a:solidFill>
                <a:latin typeface="Arial"/>
                <a:cs typeface="Arial"/>
              </a:rPr>
              <a:t>Μ</a:t>
            </a:r>
            <a:r>
              <a:rPr sz="1800" b="1" spc="120" dirty="0">
                <a:solidFill>
                  <a:srgbClr val="FF3300"/>
                </a:solidFill>
                <a:latin typeface="Arial"/>
                <a:cs typeface="Arial"/>
              </a:rPr>
              <a:t>έ</a:t>
            </a:r>
            <a:r>
              <a:rPr sz="1800" b="1" spc="3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ερ</a:t>
            </a:r>
            <a:r>
              <a:rPr sz="1800" b="1" cap="small" spc="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ι</a:t>
            </a:r>
            <a:r>
              <a:rPr sz="1800" b="1" spc="-100" dirty="0">
                <a:solidFill>
                  <a:srgbClr val="FF3300"/>
                </a:solidFill>
                <a:latin typeface="Arial"/>
                <a:cs typeface="Arial"/>
              </a:rPr>
              <a:t>χ</a:t>
            </a:r>
            <a:r>
              <a:rPr sz="1800" b="1" spc="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05" dirty="0">
                <a:latin typeface="Lucida Sans Unicode"/>
                <a:cs typeface="Lucida Sans Unicode"/>
              </a:rPr>
              <a:t>7</a:t>
            </a:r>
            <a:r>
              <a:rPr sz="1800" spc="-114" dirty="0">
                <a:latin typeface="Lucida Sans Unicode"/>
                <a:cs typeface="Lucida Sans Unicode"/>
              </a:rPr>
              <a:t>73</a:t>
            </a:r>
            <a:r>
              <a:rPr sz="1800" spc="-434" dirty="0">
                <a:latin typeface="Lucida Sans Unicode"/>
                <a:cs typeface="Lucida Sans Unicode"/>
              </a:rPr>
              <a:t>-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00" spc="-110" dirty="0">
                <a:latin typeface="Lucida Sans Unicode"/>
                <a:cs typeface="Lucida Sans Unicode"/>
              </a:rPr>
              <a:t>1859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940" y="543559"/>
            <a:ext cx="2804160" cy="3322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920" y="4326890"/>
            <a:ext cx="8237220" cy="1883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>
              <a:lnSpc>
                <a:spcPct val="99400"/>
              </a:lnSpc>
              <a:spcBef>
                <a:spcPts val="120"/>
              </a:spcBef>
            </a:pPr>
            <a:r>
              <a:rPr sz="1800" spc="-25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3200" b="1" spc="8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3200" b="1" spc="75" dirty="0">
                <a:solidFill>
                  <a:srgbClr val="FF3300"/>
                </a:solidFill>
                <a:latin typeface="Arial"/>
                <a:cs typeface="Arial"/>
              </a:rPr>
              <a:t>ϊ</a:t>
            </a:r>
            <a:r>
              <a:rPr sz="3200" b="1" spc="55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3200" b="1" spc="-175" dirty="0">
                <a:solidFill>
                  <a:srgbClr val="FF3300"/>
                </a:solidFill>
                <a:latin typeface="Arial"/>
                <a:cs typeface="Arial"/>
              </a:rPr>
              <a:t>ή</a:t>
            </a:r>
            <a:r>
              <a:rPr sz="3200" b="1" spc="-229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ή</a:t>
            </a:r>
            <a:r>
              <a:rPr sz="1800" spc="-105" dirty="0">
                <a:latin typeface="Lucida Sans Unicode"/>
                <a:cs typeface="Lucida Sans Unicode"/>
              </a:rPr>
              <a:t>ρ</a:t>
            </a:r>
            <a:r>
              <a:rPr sz="1800" spc="-235" dirty="0">
                <a:latin typeface="Lucida Sans Unicode"/>
                <a:cs typeface="Lucida Sans Unicode"/>
              </a:rPr>
              <a:t>ξ</a:t>
            </a:r>
            <a:r>
              <a:rPr sz="1800" spc="-21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330" dirty="0">
                <a:latin typeface="Lucida Sans Unicode"/>
                <a:cs typeface="Lucida Sans Unicode"/>
              </a:rPr>
              <a:t>ώ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χώ</a:t>
            </a:r>
            <a:r>
              <a:rPr sz="1800" spc="-114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b="1" spc="80" dirty="0">
                <a:latin typeface="Arial"/>
                <a:cs typeface="Arial"/>
              </a:rPr>
              <a:t>α</a:t>
            </a:r>
            <a:r>
              <a:rPr sz="1800" b="1" cap="small" spc="5" dirty="0">
                <a:latin typeface="Arial"/>
                <a:cs typeface="Arial"/>
              </a:rPr>
              <a:t>ν</a:t>
            </a:r>
            <a:r>
              <a:rPr sz="1800" b="1" spc="80" dirty="0">
                <a:latin typeface="Arial"/>
                <a:cs typeface="Arial"/>
              </a:rPr>
              <a:t>α</a:t>
            </a:r>
            <a:r>
              <a:rPr sz="1800" b="1" spc="40" dirty="0">
                <a:latin typeface="Arial"/>
                <a:cs typeface="Arial"/>
              </a:rPr>
              <a:t>γ</a:t>
            </a:r>
            <a:r>
              <a:rPr sz="1800" b="1" cap="small" spc="5" dirty="0">
                <a:latin typeface="Arial"/>
                <a:cs typeface="Arial"/>
              </a:rPr>
              <a:t>ν</a:t>
            </a:r>
            <a:r>
              <a:rPr sz="1800" b="1" dirty="0">
                <a:latin typeface="Arial"/>
                <a:cs typeface="Arial"/>
              </a:rPr>
              <a:t>ώ</a:t>
            </a:r>
            <a:r>
              <a:rPr sz="1800" b="1" spc="70" dirty="0">
                <a:latin typeface="Arial"/>
                <a:cs typeface="Arial"/>
              </a:rPr>
              <a:t>ρ</a:t>
            </a:r>
            <a:r>
              <a:rPr sz="1800" b="1" spc="40" dirty="0">
                <a:latin typeface="Arial"/>
                <a:cs typeface="Arial"/>
              </a:rPr>
              <a:t>ι</a:t>
            </a:r>
            <a:r>
              <a:rPr sz="1800" b="1" spc="30" dirty="0">
                <a:latin typeface="Arial"/>
                <a:cs typeface="Arial"/>
              </a:rPr>
              <a:t>σ</a:t>
            </a:r>
            <a:r>
              <a:rPr sz="1800" b="1" spc="-75" dirty="0">
                <a:latin typeface="Arial"/>
                <a:cs typeface="Arial"/>
              </a:rPr>
              <a:t>ε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Ελλη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90" dirty="0">
                <a:latin typeface="Lucida Sans Unicode"/>
                <a:cs typeface="Lucida Sans Unicode"/>
              </a:rPr>
              <a:t>ή </a:t>
            </a:r>
            <a:r>
              <a:rPr sz="1800" spc="220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Ελλ</a:t>
            </a:r>
            <a:r>
              <a:rPr sz="1800" spc="-120" dirty="0">
                <a:latin typeface="Lucida Sans Unicode"/>
                <a:cs typeface="Lucida Sans Unicode"/>
              </a:rPr>
              <a:t>ά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50" dirty="0">
                <a:latin typeface="Lucida Sans Unicode"/>
                <a:cs typeface="Lucida Sans Unicode"/>
              </a:rPr>
              <a:t>ω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40" dirty="0">
                <a:latin typeface="Lucida Sans Unicode"/>
                <a:cs typeface="Lucida Sans Unicode"/>
              </a:rPr>
              <a:t>ξ</a:t>
            </a:r>
            <a:r>
              <a:rPr sz="1800" spc="-300" dirty="0">
                <a:latin typeface="Lucida Sans Unicode"/>
                <a:cs typeface="Lucida Sans Unicode"/>
              </a:rPr>
              <a:t>ά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2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60" dirty="0">
                <a:latin typeface="Lucida Sans Unicode"/>
                <a:cs typeface="Lucida Sans Unicode"/>
              </a:rPr>
              <a:t>ο</a:t>
            </a:r>
            <a:r>
              <a:rPr sz="1800" spc="-130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Τ</a:t>
            </a:r>
            <a:r>
              <a:rPr sz="1800" spc="-75" dirty="0">
                <a:latin typeface="Lucida Sans Unicode"/>
                <a:cs typeface="Lucida Sans Unicode"/>
              </a:rPr>
              <a:t>ο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18</a:t>
            </a:r>
            <a:r>
              <a:rPr sz="1800" spc="-105" dirty="0">
                <a:latin typeface="Lucida Sans Unicode"/>
                <a:cs typeface="Lucida Sans Unicode"/>
              </a:rPr>
              <a:t>2</a:t>
            </a:r>
            <a:r>
              <a:rPr sz="1800" spc="-114" dirty="0">
                <a:latin typeface="Lucida Sans Unicode"/>
                <a:cs typeface="Lucida Sans Unicode"/>
              </a:rPr>
              <a:t>2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254" dirty="0">
                <a:latin typeface="Lucida Sans Unicode"/>
                <a:cs typeface="Lucida Sans Unicode"/>
              </a:rPr>
              <a:t>ό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0" dirty="0">
                <a:latin typeface="Lucida Sans Unicode"/>
                <a:cs typeface="Lucida Sans Unicode"/>
              </a:rPr>
              <a:t>ης </a:t>
            </a:r>
            <a:r>
              <a:rPr sz="1800" spc="-200" dirty="0">
                <a:latin typeface="Lucida Sans Unicode"/>
                <a:cs typeface="Lucida Sans Unicode"/>
              </a:rPr>
              <a:t>Αϊ</a:t>
            </a:r>
            <a:r>
              <a:rPr sz="1800" spc="-210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ή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b="1" spc="155" dirty="0">
                <a:latin typeface="Arial"/>
                <a:cs typeface="Arial"/>
              </a:rPr>
              <a:t>Ζ</a:t>
            </a:r>
            <a:r>
              <a:rPr sz="1800" b="1" spc="70" dirty="0">
                <a:latin typeface="Arial"/>
                <a:cs typeface="Arial"/>
              </a:rPr>
              <a:t>α</a:t>
            </a:r>
            <a:r>
              <a:rPr sz="1800" b="1" cap="small" spc="-150" dirty="0">
                <a:latin typeface="Arial"/>
                <a:cs typeface="Arial"/>
              </a:rPr>
              <a:t>ν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145" dirty="0">
                <a:latin typeface="Arial"/>
                <a:cs typeface="Arial"/>
              </a:rPr>
              <a:t>Π</a:t>
            </a:r>
            <a:r>
              <a:rPr sz="1800" b="1" spc="40" dirty="0">
                <a:latin typeface="Arial"/>
                <a:cs typeface="Arial"/>
              </a:rPr>
              <a:t>ι</a:t>
            </a:r>
            <a:r>
              <a:rPr sz="1800" b="1" spc="80" dirty="0">
                <a:latin typeface="Arial"/>
                <a:cs typeface="Arial"/>
              </a:rPr>
              <a:t>ε</a:t>
            </a:r>
            <a:r>
              <a:rPr sz="1800" b="1" spc="-90" dirty="0">
                <a:latin typeface="Arial"/>
                <a:cs typeface="Arial"/>
              </a:rPr>
              <a:t>ρ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Μ</a:t>
            </a:r>
            <a:r>
              <a:rPr sz="1800" b="1" spc="-345" dirty="0">
                <a:latin typeface="Arial"/>
                <a:cs typeface="Arial"/>
              </a:rPr>
              <a:t> </a:t>
            </a:r>
            <a:r>
              <a:rPr sz="1800" spc="160" dirty="0">
                <a:latin typeface="Tahoma"/>
                <a:cs typeface="Tahoma"/>
              </a:rPr>
              <a:t>π</a:t>
            </a:r>
            <a:r>
              <a:rPr sz="1800" b="1" spc="45" dirty="0">
                <a:latin typeface="Arial"/>
                <a:cs typeface="Arial"/>
              </a:rPr>
              <a:t>ο</a:t>
            </a:r>
            <a:r>
              <a:rPr sz="1800" b="1" cap="small" spc="185" dirty="0">
                <a:latin typeface="Arial"/>
                <a:cs typeface="Arial"/>
              </a:rPr>
              <a:t>υ</a:t>
            </a:r>
            <a:r>
              <a:rPr sz="1800" b="1" spc="70" dirty="0">
                <a:latin typeface="Arial"/>
                <a:cs typeface="Arial"/>
              </a:rPr>
              <a:t>α</a:t>
            </a:r>
            <a:r>
              <a:rPr sz="1800" b="1" spc="50" dirty="0">
                <a:latin typeface="Arial"/>
                <a:cs typeface="Arial"/>
              </a:rPr>
              <a:t>γ</a:t>
            </a:r>
            <a:r>
              <a:rPr sz="1800" b="1" spc="40" dirty="0">
                <a:latin typeface="Arial"/>
                <a:cs typeface="Arial"/>
              </a:rPr>
              <a:t>ι</a:t>
            </a:r>
            <a:r>
              <a:rPr sz="1800" b="1" spc="-35" dirty="0">
                <a:latin typeface="Arial"/>
                <a:cs typeface="Arial"/>
              </a:rPr>
              <a:t>έ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(</a:t>
            </a:r>
            <a:r>
              <a:rPr sz="1850" i="1" spc="290" dirty="0">
                <a:latin typeface="Arial"/>
                <a:cs typeface="Arial"/>
              </a:rPr>
              <a:t>J</a:t>
            </a:r>
            <a:r>
              <a:rPr sz="1850" i="1" spc="-105" dirty="0">
                <a:latin typeface="Arial"/>
                <a:cs typeface="Arial"/>
              </a:rPr>
              <a:t>e</a:t>
            </a:r>
            <a:r>
              <a:rPr sz="1850" i="1" spc="-114" dirty="0">
                <a:latin typeface="Arial"/>
                <a:cs typeface="Arial"/>
              </a:rPr>
              <a:t>a</a:t>
            </a:r>
            <a:r>
              <a:rPr sz="1850" i="1" spc="-80" dirty="0">
                <a:latin typeface="Arial"/>
                <a:cs typeface="Arial"/>
              </a:rPr>
              <a:t>n</a:t>
            </a:r>
            <a:r>
              <a:rPr sz="1850" i="1" spc="-40" dirty="0">
                <a:latin typeface="Arial"/>
                <a:cs typeface="Arial"/>
              </a:rPr>
              <a:t>-</a:t>
            </a:r>
            <a:r>
              <a:rPr sz="1850" i="1" spc="-55" dirty="0">
                <a:latin typeface="Arial"/>
                <a:cs typeface="Arial"/>
              </a:rPr>
              <a:t>P</a:t>
            </a:r>
            <a:r>
              <a:rPr sz="1850" i="1" spc="-35" dirty="0">
                <a:latin typeface="Arial"/>
                <a:cs typeface="Arial"/>
              </a:rPr>
              <a:t>i</a:t>
            </a:r>
            <a:r>
              <a:rPr sz="1850" i="1" spc="-114" dirty="0">
                <a:latin typeface="Arial"/>
                <a:cs typeface="Arial"/>
              </a:rPr>
              <a:t>e</a:t>
            </a:r>
            <a:r>
              <a:rPr sz="1850" i="1" spc="-40" dirty="0">
                <a:latin typeface="Arial"/>
                <a:cs typeface="Arial"/>
              </a:rPr>
              <a:t>rr</a:t>
            </a:r>
            <a:r>
              <a:rPr sz="1850" i="1" spc="-55" dirty="0">
                <a:latin typeface="Arial"/>
                <a:cs typeface="Arial"/>
              </a:rPr>
              <a:t>e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505" dirty="0">
                <a:latin typeface="Arial"/>
                <a:cs typeface="Arial"/>
              </a:rPr>
              <a:t>B</a:t>
            </a:r>
            <a:r>
              <a:rPr sz="1850" i="1" spc="-20" dirty="0">
                <a:latin typeface="Arial"/>
                <a:cs typeface="Arial"/>
              </a:rPr>
              <a:t>o</a:t>
            </a:r>
            <a:r>
              <a:rPr sz="1850" i="1" spc="-15" dirty="0">
                <a:latin typeface="Arial"/>
                <a:cs typeface="Arial"/>
              </a:rPr>
              <a:t>y</a:t>
            </a:r>
            <a:r>
              <a:rPr sz="1850" i="1" spc="-114" dirty="0">
                <a:latin typeface="Arial"/>
                <a:cs typeface="Arial"/>
              </a:rPr>
              <a:t>e</a:t>
            </a:r>
            <a:r>
              <a:rPr sz="1850" i="1" spc="-30" dirty="0">
                <a:latin typeface="Arial"/>
                <a:cs typeface="Arial"/>
              </a:rPr>
              <a:t>r</a:t>
            </a:r>
            <a:r>
              <a:rPr sz="1850" i="1" spc="-25" dirty="0">
                <a:latin typeface="Arial"/>
                <a:cs typeface="Arial"/>
              </a:rPr>
              <a:t>)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70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ιλ</a:t>
            </a:r>
            <a:r>
              <a:rPr sz="1800" spc="-215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Ελλη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90" dirty="0">
                <a:latin typeface="Lucida Sans Unicode"/>
                <a:cs typeface="Lucida Sans Unicode"/>
              </a:rPr>
              <a:t>ή </a:t>
            </a:r>
            <a:r>
              <a:rPr sz="1800" spc="220" dirty="0">
                <a:latin typeface="Lucida Sans Unicode"/>
                <a:cs typeface="Lucida Sans Unicode"/>
              </a:rPr>
              <a:t>Ε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229" dirty="0">
                <a:latin typeface="Lucida Sans Unicode"/>
                <a:cs typeface="Lucida Sans Unicode"/>
              </a:rPr>
              <a:t>ι</a:t>
            </a:r>
            <a:r>
              <a:rPr sz="1800" spc="-33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45" dirty="0">
                <a:latin typeface="Lucida Sans Unicode"/>
                <a:cs typeface="Lucida Sans Unicode"/>
              </a:rPr>
              <a:t>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Πα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85" dirty="0">
                <a:latin typeface="Lucida Sans Unicode"/>
                <a:cs typeface="Lucida Sans Unicode"/>
              </a:rPr>
              <a:t>ισ</a:t>
            </a:r>
            <a:r>
              <a:rPr sz="1800" spc="-254" dirty="0">
                <a:latin typeface="Lucida Sans Unicode"/>
                <a:cs typeface="Lucida Sans Unicode"/>
              </a:rPr>
              <a:t>ίω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λη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«</a:t>
            </a:r>
            <a:r>
              <a:rPr sz="1800" b="1" spc="75" dirty="0">
                <a:latin typeface="Arial"/>
                <a:cs typeface="Arial"/>
              </a:rPr>
              <a:t>δ</a:t>
            </a:r>
            <a:r>
              <a:rPr sz="1800" b="1" spc="40" dirty="0">
                <a:latin typeface="Arial"/>
                <a:cs typeface="Arial"/>
              </a:rPr>
              <a:t>ι</a:t>
            </a:r>
            <a:r>
              <a:rPr sz="1800" b="1" spc="80" dirty="0">
                <a:latin typeface="Arial"/>
                <a:cs typeface="Arial"/>
              </a:rPr>
              <a:t>ε</a:t>
            </a:r>
            <a:r>
              <a:rPr sz="1800" b="1" cap="small" spc="175" dirty="0">
                <a:latin typeface="Arial"/>
                <a:cs typeface="Arial"/>
              </a:rPr>
              <a:t>υ</a:t>
            </a:r>
            <a:r>
              <a:rPr sz="1800" b="1" spc="170" dirty="0">
                <a:latin typeface="Arial"/>
                <a:cs typeface="Arial"/>
              </a:rPr>
              <a:t>θ</a:t>
            </a:r>
            <a:r>
              <a:rPr sz="1800" b="1" cap="small" spc="175" dirty="0">
                <a:latin typeface="Arial"/>
                <a:cs typeface="Arial"/>
              </a:rPr>
              <a:t>υ</a:t>
            </a:r>
            <a:r>
              <a:rPr sz="1800" b="1" cap="small" spc="5" dirty="0">
                <a:latin typeface="Arial"/>
                <a:cs typeface="Arial"/>
              </a:rPr>
              <a:t>ν</a:t>
            </a:r>
            <a:r>
              <a:rPr sz="1800" b="1" spc="30" dirty="0">
                <a:latin typeface="Arial"/>
                <a:cs typeface="Arial"/>
              </a:rPr>
              <a:t>τ</a:t>
            </a:r>
            <a:r>
              <a:rPr sz="1800" b="1" spc="45" dirty="0">
                <a:latin typeface="Arial"/>
                <a:cs typeface="Arial"/>
              </a:rPr>
              <a:t>η</a:t>
            </a:r>
            <a:r>
              <a:rPr sz="1800" b="1" spc="70" dirty="0">
                <a:latin typeface="Arial"/>
                <a:cs typeface="Arial"/>
              </a:rPr>
              <a:t>ρ</a:t>
            </a:r>
            <a:r>
              <a:rPr sz="1800" b="1" spc="40" dirty="0">
                <a:latin typeface="Arial"/>
                <a:cs typeface="Arial"/>
              </a:rPr>
              <a:t>ί</a:t>
            </a:r>
            <a:r>
              <a:rPr sz="1800" b="1" spc="45" dirty="0">
                <a:latin typeface="Arial"/>
                <a:cs typeface="Arial"/>
              </a:rPr>
              <a:t>ο</a:t>
            </a:r>
            <a:r>
              <a:rPr sz="1800" b="1" cap="small" spc="20" dirty="0">
                <a:latin typeface="Arial"/>
                <a:cs typeface="Arial"/>
              </a:rPr>
              <a:t>υ</a:t>
            </a:r>
            <a:r>
              <a:rPr sz="1800" b="1" spc="-315" dirty="0">
                <a:latin typeface="Arial"/>
                <a:cs typeface="Arial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»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6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60" dirty="0">
                <a:latin typeface="Lucida Sans Unicode"/>
                <a:cs typeface="Lucida Sans Unicode"/>
              </a:rPr>
              <a:t>Αδ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29" dirty="0">
                <a:latin typeface="Lucida Sans Unicode"/>
                <a:cs typeface="Lucida Sans Unicode"/>
              </a:rPr>
              <a:t>ο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Κο</a:t>
            </a:r>
            <a:r>
              <a:rPr sz="1800" spc="-6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20" dirty="0">
                <a:latin typeface="Lucida Sans Unicode"/>
                <a:cs typeface="Lucida Sans Unicode"/>
              </a:rPr>
              <a:t>Κ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145" dirty="0">
                <a:latin typeface="Lucida Sans Unicode"/>
                <a:cs typeface="Lucida Sans Unicode"/>
              </a:rPr>
              <a:t>ολ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ά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4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20" dirty="0">
                <a:latin typeface="Lucida Sans Unicode"/>
                <a:cs typeface="Lucida Sans Unicode"/>
              </a:rPr>
              <a:t>Β</a:t>
            </a:r>
            <a:r>
              <a:rPr sz="1800" spc="15" dirty="0">
                <a:latin typeface="Lucida Sans Unicode"/>
                <a:cs typeface="Lucida Sans Unicode"/>
              </a:rPr>
              <a:t>ο</a:t>
            </a:r>
            <a:r>
              <a:rPr sz="1800" spc="-110" dirty="0">
                <a:latin typeface="Lucida Sans Unicode"/>
                <a:cs typeface="Lucida Sans Unicode"/>
              </a:rPr>
              <a:t>γορ</a:t>
            </a:r>
            <a:r>
              <a:rPr sz="1800" spc="-130" dirty="0">
                <a:latin typeface="Lucida Sans Unicode"/>
                <a:cs typeface="Lucida Sans Unicode"/>
              </a:rPr>
              <a:t>ί</a:t>
            </a:r>
            <a:r>
              <a:rPr sz="1800" spc="-195" dirty="0">
                <a:latin typeface="Lucida Sans Unicode"/>
                <a:cs typeface="Lucida Sans Unicode"/>
              </a:rPr>
              <a:t>δ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" dirty="0">
                <a:latin typeface="Lucida Sans Unicode"/>
                <a:cs typeface="Lucida Sans Unicode"/>
              </a:rPr>
              <a:t>Χ</a:t>
            </a:r>
            <a:r>
              <a:rPr sz="1800" dirty="0">
                <a:latin typeface="Lucida Sans Unicode"/>
                <a:cs typeface="Lucida Sans Unicode"/>
              </a:rPr>
              <a:t>ρ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Κλω</a:t>
            </a:r>
            <a:r>
              <a:rPr sz="1800" cap="small" spc="-180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0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ε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ολ</a:t>
            </a:r>
            <a:r>
              <a:rPr sz="1800" spc="-125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120" dirty="0">
                <a:latin typeface="Lucida Sans Unicode"/>
                <a:cs typeface="Lucida Sans Unicode"/>
              </a:rPr>
              <a:t>ο</a:t>
            </a:r>
            <a:r>
              <a:rPr sz="1800" spc="-405" dirty="0">
                <a:latin typeface="Lucida Sans Unicode"/>
                <a:cs typeface="Lucida Sans Unicode"/>
              </a:rPr>
              <a:t>π</a:t>
            </a:r>
            <a:r>
              <a:rPr sz="1800" spc="-185" dirty="0">
                <a:latin typeface="Lucida Sans Unicode"/>
                <a:cs typeface="Lucida Sans Unicode"/>
              </a:rPr>
              <a:t>οί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χώ</a:t>
            </a:r>
            <a:r>
              <a:rPr sz="1800" spc="-114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0" dirty="0">
                <a:latin typeface="Lucida Sans Unicode"/>
                <a:cs typeface="Lucida Sans Unicode"/>
              </a:rPr>
              <a:t>ης </a:t>
            </a:r>
            <a:r>
              <a:rPr sz="1800" spc="-114" dirty="0">
                <a:latin typeface="Lucida Sans Unicode"/>
                <a:cs typeface="Lucida Sans Unicode"/>
              </a:rPr>
              <a:t>Κ</a:t>
            </a:r>
            <a:r>
              <a:rPr sz="1800" spc="-130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ϊ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65" dirty="0">
                <a:latin typeface="Lucida Sans Unicode"/>
                <a:cs typeface="Lucida Sans Unicode"/>
              </a:rPr>
              <a:t>ώρ</a:t>
            </a:r>
            <a:r>
              <a:rPr sz="1800" spc="-265" dirty="0">
                <a:latin typeface="Lucida Sans Unicode"/>
                <a:cs typeface="Lucida Sans Unicode"/>
              </a:rPr>
              <a:t>ιζ</a:t>
            </a:r>
            <a:r>
              <a:rPr sz="1800" spc="-2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55" dirty="0">
                <a:latin typeface="Lucida Sans Unicode"/>
                <a:cs typeface="Lucida Sans Unicode"/>
              </a:rPr>
              <a:t>α</a:t>
            </a:r>
            <a:r>
              <a:rPr sz="2700" spc="-1230" baseline="-35493" dirty="0">
                <a:latin typeface="Tahoma"/>
                <a:cs typeface="Tahoma"/>
              </a:rPr>
              <a:t>h</a:t>
            </a:r>
            <a:r>
              <a:rPr sz="1800" cap="small" spc="-185" dirty="0">
                <a:latin typeface="Lucida Sans Unicode"/>
                <a:cs typeface="Lucida Sans Unicode"/>
              </a:rPr>
              <a:t>ν</a:t>
            </a:r>
            <a:r>
              <a:rPr sz="2700" spc="-900" baseline="-35493" dirty="0">
                <a:latin typeface="Tahoma"/>
                <a:cs typeface="Tahoma"/>
              </a:rPr>
              <a:t>t</a:t>
            </a:r>
            <a:r>
              <a:rPr sz="1800" spc="-195" dirty="0">
                <a:latin typeface="Lucida Sans Unicode"/>
                <a:cs typeface="Lucida Sans Unicode"/>
              </a:rPr>
              <a:t>ε</a:t>
            </a:r>
            <a:r>
              <a:rPr sz="2700" spc="-885" baseline="-35493" dirty="0">
                <a:latin typeface="Tahoma"/>
                <a:cs typeface="Tahoma"/>
              </a:rPr>
              <a:t>t</a:t>
            </a:r>
            <a:r>
              <a:rPr sz="1800" spc="-300" dirty="0">
                <a:latin typeface="Lucida Sans Unicode"/>
                <a:cs typeface="Lucida Sans Unicode"/>
              </a:rPr>
              <a:t>ξ</a:t>
            </a:r>
            <a:r>
              <a:rPr sz="2700" spc="-1455" baseline="-35493" dirty="0">
                <a:latin typeface="Tahoma"/>
                <a:cs typeface="Tahoma"/>
              </a:rPr>
              <a:t>p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990" dirty="0">
                <a:latin typeface="Lucida Sans Unicode"/>
                <a:cs typeface="Lucida Sans Unicode"/>
              </a:rPr>
              <a:t>ρ</a:t>
            </a:r>
            <a:r>
              <a:rPr sz="2700" spc="-157" baseline="-35493" dirty="0">
                <a:latin typeface="Tahoma"/>
                <a:cs typeface="Tahoma"/>
              </a:rPr>
              <a:t>:</a:t>
            </a:r>
            <a:r>
              <a:rPr sz="2700" spc="-502" baseline="-35493" dirty="0">
                <a:latin typeface="Tahoma"/>
                <a:cs typeface="Tahoma"/>
              </a:rPr>
              <a:t>/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55" dirty="0">
                <a:latin typeface="Lucida Sans Unicode"/>
                <a:cs typeface="Lucida Sans Unicode"/>
              </a:rPr>
              <a:t>η</a:t>
            </a:r>
            <a:r>
              <a:rPr sz="2700" spc="187" baseline="-35493" dirty="0">
                <a:latin typeface="Tahoma"/>
                <a:cs typeface="Tahoma"/>
              </a:rPr>
              <a:t>/</a:t>
            </a:r>
            <a:r>
              <a:rPr sz="1800" spc="-575" dirty="0">
                <a:latin typeface="Lucida Sans Unicode"/>
                <a:cs typeface="Lucida Sans Unicode"/>
              </a:rPr>
              <a:t>τ</a:t>
            </a:r>
            <a:r>
              <a:rPr sz="2700" spc="-989" baseline="-35493" dirty="0">
                <a:latin typeface="Tahoma"/>
                <a:cs typeface="Tahoma"/>
              </a:rPr>
              <a:t>a</a:t>
            </a:r>
            <a:r>
              <a:rPr sz="1800" spc="-335" dirty="0">
                <a:latin typeface="Lucida Sans Unicode"/>
                <a:cs typeface="Lucida Sans Unicode"/>
              </a:rPr>
              <a:t>η</a:t>
            </a:r>
            <a:r>
              <a:rPr sz="2700" spc="-89" baseline="-35493" dirty="0">
                <a:latin typeface="Tahoma"/>
                <a:cs typeface="Tahoma"/>
              </a:rPr>
              <a:t>r</a:t>
            </a:r>
            <a:r>
              <a:rPr sz="1800" spc="-800" dirty="0">
                <a:latin typeface="Lucida Sans Unicode"/>
                <a:cs typeface="Lucida Sans Unicode"/>
              </a:rPr>
              <a:t>Ε</a:t>
            </a:r>
            <a:r>
              <a:rPr sz="2700" spc="30" baseline="-35493" dirty="0">
                <a:latin typeface="Tahoma"/>
                <a:cs typeface="Tahoma"/>
              </a:rPr>
              <a:t>g</a:t>
            </a:r>
            <a:r>
              <a:rPr sz="1800" spc="-1005" dirty="0">
                <a:latin typeface="Lucida Sans Unicode"/>
                <a:cs typeface="Lucida Sans Unicode"/>
              </a:rPr>
              <a:t>λ</a:t>
            </a:r>
            <a:r>
              <a:rPr sz="2700" spc="-232" baseline="-35493" dirty="0">
                <a:latin typeface="Tahoma"/>
                <a:cs typeface="Tahoma"/>
              </a:rPr>
              <a:t>o</a:t>
            </a:r>
            <a:r>
              <a:rPr sz="1800" spc="-735" dirty="0">
                <a:latin typeface="Lucida Sans Unicode"/>
                <a:cs typeface="Lucida Sans Unicode"/>
              </a:rPr>
              <a:t>λ</a:t>
            </a:r>
            <a:r>
              <a:rPr sz="2700" spc="150" baseline="-35493" dirty="0">
                <a:latin typeface="Tahoma"/>
                <a:cs typeface="Tahoma"/>
              </a:rPr>
              <a:t>l</a:t>
            </a:r>
            <a:r>
              <a:rPr sz="2700" spc="-562" baseline="-35493" dirty="0">
                <a:latin typeface="Tahoma"/>
                <a:cs typeface="Tahoma"/>
              </a:rPr>
              <a:t>i</a:t>
            </a:r>
            <a:r>
              <a:rPr sz="1800" spc="-815" dirty="0">
                <a:latin typeface="Lucida Sans Unicode"/>
                <a:cs typeface="Lucida Sans Unicode"/>
              </a:rPr>
              <a:t>ά</a:t>
            </a:r>
            <a:r>
              <a:rPr sz="2700" spc="-525" baseline="-35493" dirty="0">
                <a:latin typeface="Tahoma"/>
                <a:cs typeface="Tahoma"/>
              </a:rPr>
              <a:t>k</a:t>
            </a:r>
            <a:r>
              <a:rPr sz="1800" spc="-595" dirty="0">
                <a:latin typeface="Lucida Sans Unicode"/>
                <a:cs typeface="Lucida Sans Unicode"/>
              </a:rPr>
              <a:t>δ</a:t>
            </a:r>
            <a:r>
              <a:rPr sz="2700" spc="172" baseline="-35493" dirty="0">
                <a:latin typeface="Tahoma"/>
                <a:cs typeface="Tahoma"/>
              </a:rPr>
              <a:t>i</a:t>
            </a:r>
            <a:r>
              <a:rPr sz="2700" spc="-1327" baseline="-35493" dirty="0">
                <a:latin typeface="Tahoma"/>
                <a:cs typeface="Tahoma"/>
              </a:rPr>
              <a:t>v</a:t>
            </a:r>
            <a:r>
              <a:rPr sz="1800" spc="-420" dirty="0">
                <a:latin typeface="Lucida Sans Unicode"/>
                <a:cs typeface="Lucida Sans Unicode"/>
              </a:rPr>
              <a:t>α</a:t>
            </a:r>
            <a:r>
              <a:rPr sz="2700" spc="-345" baseline="-35493" dirty="0">
                <a:latin typeface="Tahoma"/>
                <a:cs typeface="Tahoma"/>
              </a:rPr>
              <a:t>i</a:t>
            </a:r>
            <a:r>
              <a:rPr sz="1800" spc="-235" dirty="0">
                <a:latin typeface="Lucida Sans Unicode"/>
                <a:cs typeface="Lucida Sans Unicode"/>
              </a:rPr>
              <a:t>.</a:t>
            </a:r>
            <a:r>
              <a:rPr sz="2700" spc="-30" baseline="-35493" dirty="0">
                <a:latin typeface="Tahoma"/>
                <a:cs typeface="Tahoma"/>
              </a:rPr>
              <a:t>v</a:t>
            </a:r>
            <a:r>
              <a:rPr sz="2700" spc="150" baseline="-35493" dirty="0">
                <a:latin typeface="Tahoma"/>
                <a:cs typeface="Tahoma"/>
              </a:rPr>
              <a:t>l</a:t>
            </a:r>
            <a:r>
              <a:rPr sz="2700" spc="172" baseline="-35493" dirty="0">
                <a:latin typeface="Tahoma"/>
                <a:cs typeface="Tahoma"/>
              </a:rPr>
              <a:t>i</a:t>
            </a:r>
            <a:r>
              <a:rPr sz="2700" spc="262" baseline="-35493" dirty="0">
                <a:latin typeface="Tahoma"/>
                <a:cs typeface="Tahoma"/>
              </a:rPr>
              <a:t>o</a:t>
            </a:r>
            <a:r>
              <a:rPr sz="2700" spc="240" baseline="-35493" dirty="0">
                <a:latin typeface="Tahoma"/>
                <a:cs typeface="Tahoma"/>
              </a:rPr>
              <a:t>t</a:t>
            </a:r>
            <a:r>
              <a:rPr sz="2700" spc="104" baseline="-35493" dirty="0">
                <a:latin typeface="Tahoma"/>
                <a:cs typeface="Tahoma"/>
              </a:rPr>
              <a:t>h</a:t>
            </a:r>
            <a:r>
              <a:rPr sz="2700" spc="172" baseline="-35493" dirty="0">
                <a:latin typeface="Tahoma"/>
                <a:cs typeface="Tahoma"/>
              </a:rPr>
              <a:t>i</a:t>
            </a:r>
            <a:r>
              <a:rPr sz="2700" spc="-60" baseline="-35493" dirty="0">
                <a:latin typeface="Tahoma"/>
                <a:cs typeface="Tahoma"/>
              </a:rPr>
              <a:t>k</a:t>
            </a:r>
            <a:r>
              <a:rPr sz="2700" spc="-607" baseline="-35493" dirty="0">
                <a:latin typeface="Tahoma"/>
                <a:cs typeface="Tahoma"/>
              </a:rPr>
              <a:t> </a:t>
            </a:r>
            <a:r>
              <a:rPr sz="2700" spc="172" baseline="-35493" dirty="0">
                <a:latin typeface="Tahoma"/>
                <a:cs typeface="Tahoma"/>
              </a:rPr>
              <a:t>i</a:t>
            </a:r>
            <a:r>
              <a:rPr sz="2700" spc="-247" baseline="-35493" dirty="0">
                <a:latin typeface="Tahoma"/>
                <a:cs typeface="Tahoma"/>
              </a:rPr>
              <a:t>.</a:t>
            </a:r>
            <a:r>
              <a:rPr sz="2700" spc="-615" baseline="-35493" dirty="0">
                <a:latin typeface="Tahoma"/>
                <a:cs typeface="Tahoma"/>
              </a:rPr>
              <a:t> </a:t>
            </a:r>
            <a:r>
              <a:rPr sz="2700" spc="135" baseline="-35493" dirty="0">
                <a:latin typeface="Tahoma"/>
                <a:cs typeface="Tahoma"/>
              </a:rPr>
              <a:t>g</a:t>
            </a:r>
            <a:r>
              <a:rPr sz="2700" spc="-60" baseline="-35493" dirty="0">
                <a:latin typeface="Tahoma"/>
                <a:cs typeface="Tahoma"/>
              </a:rPr>
              <a:t>r</a:t>
            </a:r>
            <a:endParaRPr sz="2700" baseline="-35493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320" y="373379"/>
            <a:ext cx="3615689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629" rIns="0" bIns="0" rtlCol="0">
            <a:spAutoFit/>
          </a:bodyPr>
          <a:lstStyle/>
          <a:p>
            <a:pPr marL="2712720" marR="5080" indent="-249682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Α3. </a:t>
            </a:r>
            <a:r>
              <a:rPr dirty="0"/>
              <a:t>Η </a:t>
            </a:r>
            <a:r>
              <a:rPr spc="-5" dirty="0"/>
              <a:t>μεταστροφή της </a:t>
            </a:r>
            <a:r>
              <a:rPr spc="-10" dirty="0"/>
              <a:t>αγγλικής πολιτικής </a:t>
            </a:r>
            <a:r>
              <a:rPr spc="-5" dirty="0"/>
              <a:t>και οι </a:t>
            </a:r>
            <a:r>
              <a:rPr spc="-735" dirty="0"/>
              <a:t> </a:t>
            </a:r>
            <a:r>
              <a:rPr spc="-10" dirty="0"/>
              <a:t>συνέπειές </a:t>
            </a:r>
            <a:r>
              <a:rPr spc="-5" dirty="0"/>
              <a:t>της.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7659" y="5694679"/>
            <a:ext cx="843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Π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3300"/>
                </a:solidFill>
                <a:latin typeface="Arial"/>
                <a:cs typeface="Arial"/>
              </a:rPr>
              <a:t>κ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1800" b="1" cap="small" spc="5" dirty="0">
                <a:solidFill>
                  <a:srgbClr val="FF3300"/>
                </a:solidFill>
                <a:latin typeface="Arial"/>
                <a:cs typeface="Arial"/>
              </a:rPr>
              <a:t>ν</a:t>
            </a:r>
            <a:r>
              <a:rPr sz="1800" b="1" spc="3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ικ</a:t>
            </a:r>
            <a:r>
              <a:rPr sz="1800" b="1" spc="-100" dirty="0">
                <a:solidFill>
                  <a:srgbClr val="FF3300"/>
                </a:solidFill>
                <a:latin typeface="Arial"/>
                <a:cs typeface="Arial"/>
              </a:rPr>
              <a:t>ή</a:t>
            </a:r>
            <a:r>
              <a:rPr sz="1800" b="1" spc="1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FF3300"/>
                </a:solidFill>
                <a:latin typeface="Tahoma"/>
                <a:cs typeface="Tahoma"/>
              </a:rPr>
              <a:t>π</a:t>
            </a:r>
            <a:r>
              <a:rPr sz="1800" spc="-409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λ</a:t>
            </a:r>
            <a:r>
              <a:rPr sz="1800" b="1" spc="8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1800" b="1" spc="30" dirty="0">
                <a:solidFill>
                  <a:srgbClr val="FF3300"/>
                </a:solidFill>
                <a:latin typeface="Arial"/>
                <a:cs typeface="Arial"/>
              </a:rPr>
              <a:t>τ</a:t>
            </a:r>
            <a:r>
              <a:rPr sz="1800" b="1" spc="70" dirty="0">
                <a:solidFill>
                  <a:srgbClr val="FF3300"/>
                </a:solidFill>
                <a:latin typeface="Arial"/>
                <a:cs typeface="Arial"/>
              </a:rPr>
              <a:t>ε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ί</a:t>
            </a:r>
            <a:r>
              <a:rPr sz="1800" b="1" spc="-70" dirty="0">
                <a:solidFill>
                  <a:srgbClr val="FF3300"/>
                </a:solidFill>
                <a:latin typeface="Arial"/>
                <a:cs typeface="Arial"/>
              </a:rPr>
              <a:t>α</a:t>
            </a:r>
            <a:r>
              <a:rPr sz="1800" b="1" spc="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170" dirty="0">
                <a:solidFill>
                  <a:srgbClr val="101010"/>
                </a:solidFill>
                <a:latin typeface="Arial"/>
                <a:cs typeface="Arial"/>
              </a:rPr>
              <a:t>θ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ή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90" dirty="0">
                <a:solidFill>
                  <a:srgbClr val="101010"/>
                </a:solidFill>
                <a:latin typeface="Arial"/>
                <a:cs typeface="Arial"/>
              </a:rPr>
              <a:t>ς</a:t>
            </a:r>
            <a:r>
              <a:rPr sz="1800" b="1" spc="204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101010"/>
                </a:solidFill>
                <a:latin typeface="Arial"/>
                <a:cs typeface="Arial"/>
              </a:rPr>
              <a:t>φ</a:t>
            </a:r>
            <a:r>
              <a:rPr sz="1800" b="1" spc="110" dirty="0">
                <a:solidFill>
                  <a:srgbClr val="101010"/>
                </a:solidFill>
                <a:latin typeface="Arial"/>
                <a:cs typeface="Arial"/>
              </a:rPr>
              <a:t>έ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-105" dirty="0">
                <a:solidFill>
                  <a:srgbClr val="101010"/>
                </a:solidFill>
                <a:latin typeface="Arial"/>
                <a:cs typeface="Arial"/>
              </a:rPr>
              <a:t>ι</a:t>
            </a:r>
            <a:r>
              <a:rPr sz="1800" b="1" spc="21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cap="small" spc="-50" dirty="0">
                <a:solidFill>
                  <a:srgbClr val="101010"/>
                </a:solidFill>
                <a:latin typeface="Arial"/>
                <a:cs typeface="Arial"/>
              </a:rPr>
              <a:t>ό</a:t>
            </a:r>
            <a:r>
              <a:rPr sz="1800" b="1" cap="small" spc="-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cap="small" spc="1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μ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20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Ά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γγλ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22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-30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45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165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6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101010"/>
                </a:solidFill>
                <a:latin typeface="Arial"/>
                <a:cs typeface="Arial"/>
              </a:rPr>
              <a:t>ύ</a:t>
            </a:r>
            <a:r>
              <a:rPr sz="1800" b="1" spc="-30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135" dirty="0">
                <a:solidFill>
                  <a:srgbClr val="101010"/>
                </a:solidFill>
                <a:latin typeface="Arial"/>
                <a:cs typeface="Arial"/>
              </a:rPr>
              <a:t>ξ</a:t>
            </a:r>
            <a:r>
              <a:rPr sz="1800" b="1" dirty="0">
                <a:solidFill>
                  <a:srgbClr val="101010"/>
                </a:solidFill>
                <a:latin typeface="Arial"/>
                <a:cs typeface="Arial"/>
              </a:rPr>
              <a:t>ω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ικ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στ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η</a:t>
            </a:r>
            <a:r>
              <a:rPr sz="1800" b="1" cap="small" spc="-150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21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101010"/>
                </a:solidFill>
                <a:latin typeface="Tahoma"/>
                <a:cs typeface="Tahoma"/>
              </a:rPr>
              <a:t>π</a:t>
            </a:r>
            <a:r>
              <a:rPr sz="1800" spc="-434" dirty="0">
                <a:solidFill>
                  <a:srgbClr val="101010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101010"/>
                </a:solidFill>
                <a:latin typeface="Arial"/>
                <a:cs typeface="Arial"/>
              </a:rPr>
              <a:t>ε</a:t>
            </a:r>
            <a:r>
              <a:rPr sz="1800" b="1" spc="70" dirty="0">
                <a:solidFill>
                  <a:srgbClr val="101010"/>
                </a:solidFill>
                <a:latin typeface="Arial"/>
                <a:cs typeface="Arial"/>
              </a:rPr>
              <a:t>ρ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ί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75" dirty="0">
                <a:solidFill>
                  <a:srgbClr val="101010"/>
                </a:solidFill>
                <a:latin typeface="Arial"/>
                <a:cs typeface="Arial"/>
              </a:rPr>
              <a:t>δ</a:t>
            </a:r>
            <a:r>
              <a:rPr sz="1800" b="1" spc="-100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spc="18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01010"/>
                </a:solidFill>
                <a:latin typeface="Arial"/>
                <a:cs typeface="Arial"/>
              </a:rPr>
              <a:t>τ</a:t>
            </a:r>
            <a:r>
              <a:rPr sz="1800" b="1" spc="45" dirty="0">
                <a:solidFill>
                  <a:srgbClr val="101010"/>
                </a:solidFill>
                <a:latin typeface="Arial"/>
                <a:cs typeface="Arial"/>
              </a:rPr>
              <a:t>ο</a:t>
            </a:r>
            <a:r>
              <a:rPr sz="1800" b="1" cap="small" spc="20" dirty="0">
                <a:solidFill>
                  <a:srgbClr val="101010"/>
                </a:solidFill>
                <a:latin typeface="Arial"/>
                <a:cs typeface="Arial"/>
              </a:rPr>
              <a:t>υ</a:t>
            </a:r>
            <a:r>
              <a:rPr sz="1800" b="1" spc="19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40" dirty="0">
                <a:solidFill>
                  <a:srgbClr val="101010"/>
                </a:solidFill>
                <a:latin typeface="Arial"/>
                <a:cs typeface="Arial"/>
              </a:rPr>
              <a:t>γ</a:t>
            </a:r>
            <a:r>
              <a:rPr sz="1800" b="1" spc="15" dirty="0">
                <a:solidFill>
                  <a:srgbClr val="101010"/>
                </a:solidFill>
                <a:latin typeface="Arial"/>
                <a:cs typeface="Arial"/>
              </a:rPr>
              <a:t>ώ</a:t>
            </a:r>
            <a:r>
              <a:rPr sz="1800" b="1" cap="small" spc="5" dirty="0">
                <a:solidFill>
                  <a:srgbClr val="101010"/>
                </a:solidFill>
                <a:latin typeface="Arial"/>
                <a:cs typeface="Arial"/>
              </a:rPr>
              <a:t>ν</a:t>
            </a:r>
            <a:r>
              <a:rPr sz="1800" b="1" spc="-70" dirty="0">
                <a:solidFill>
                  <a:srgbClr val="101010"/>
                </a:solidFill>
                <a:latin typeface="Arial"/>
                <a:cs typeface="Arial"/>
              </a:rPr>
              <a:t>α</a:t>
            </a:r>
            <a:r>
              <a:rPr sz="1800" b="1" spc="-325" dirty="0">
                <a:solidFill>
                  <a:srgbClr val="101010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0101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069" y="1548130"/>
            <a:ext cx="5412739" cy="3829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1693</Words>
  <Application>Microsoft Office PowerPoint</Application>
  <PresentationFormat>Προβολή στην οθόνη (4:3)</PresentationFormat>
  <Paragraphs>149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2" baseType="lpstr">
      <vt:lpstr>Arial</vt:lpstr>
      <vt:lpstr>Calibri</vt:lpstr>
      <vt:lpstr>Comic Sans MS</vt:lpstr>
      <vt:lpstr>Lucida Sans Unicode</vt:lpstr>
      <vt:lpstr>Symbol</vt:lpstr>
      <vt:lpstr>Tahoma</vt:lpstr>
      <vt:lpstr>Times New Roman</vt:lpstr>
      <vt:lpstr>Trebuchet MS</vt:lpstr>
      <vt:lpstr>Office Theme</vt:lpstr>
      <vt:lpstr>Παρουσίαση του PowerPoint</vt:lpstr>
      <vt:lpstr>A. Ελληνική επανάσταση και ευρωπαϊκή  διπλωματία (1821-1826)</vt:lpstr>
      <vt:lpstr>A1. Η αναζήτηση συμμάχων και το κλίμα στην Ευρώπη</vt:lpstr>
      <vt:lpstr>Αφού μελετήσετε το παράθεμα να εντοπίσετε τα επιχειρήματα με τα οποία  προσπάθησαν οι Έλληνες να πείσουν τους Ευρωπαίους ηγέτες να τους  συμπαρασταθούν.</vt:lpstr>
      <vt:lpstr>Παρουσίαση του PowerPoint</vt:lpstr>
      <vt:lpstr>Το πολιτικό κλίμα της Ευρώπης ευνοούσε την ελληνική  επανάσταση;</vt:lpstr>
      <vt:lpstr>Α2. Η στάση των ευρωπαϊκών δυνάμεων τα δύο πρώτα  χρόνια της επανάστασης (1821-1822)</vt:lpstr>
      <vt:lpstr>Παρουσίαση του PowerPoint</vt:lpstr>
      <vt:lpstr>Α3. Η μεταστροφή της αγγλικής πολιτικής και οι  συνέπειές της.</vt:lpstr>
      <vt:lpstr>Παρουσίαση του PowerPoint</vt:lpstr>
      <vt:lpstr>Πρωτοβουλία Ρωσίας</vt:lpstr>
      <vt:lpstr>1823 « Αναγνωρίζω τους Έλληνες ως εμ πόλεμο έθνος .» 1825: «Την πάτησες Τσάρε. Θα τους δέσω στο άρμα μου με δάνεια»</vt:lpstr>
      <vt:lpstr>Παρουσίαση του PowerPoint</vt:lpstr>
      <vt:lpstr>Παρουσίαση του PowerPoint</vt:lpstr>
      <vt:lpstr>Α4. Η δημιουργία κομμάτων με ξενικό όνομα Δύσκολη κατάσταση με Αιγυπτιακή παρουσία - Ανάμειξη Αγγλίας, Γαλλίας, Ρωσίας στις ελληνικές υποθέσεις</vt:lpstr>
      <vt:lpstr>Ελληνική Νομαρχία εμπνεόμενος από το όραμα του Ρήγα υποστήριξε με πάθος ότι οι Έλληνες</vt:lpstr>
      <vt:lpstr>Β. Το κίνημα του φιλελληνισμού</vt:lpstr>
      <vt:lpstr>Β1. Ορισμός</vt:lpstr>
      <vt:lpstr>Με π οια ε π ιχειρήματα υ π οστηρίζει ο Π . Σέλλεϋ τον Αγώνα της</vt:lpstr>
      <vt:lpstr>Β2. Αίτια Φιλελληνισμού</vt:lpstr>
      <vt:lpstr>Παρουσίαση του PowerPoint</vt:lpstr>
      <vt:lpstr>Β3. Προσφορά Φιλελληνισμού</vt:lpstr>
      <vt:lpstr>Παρουσίαση του PowerPoint</vt:lpstr>
      <vt:lpstr>Carl Graf von Normann φιλελληνας</vt:lpstr>
      <vt:lpstr>Παρουσίαση του PowerPoint</vt:lpstr>
      <vt:lpstr>Παρουσίαση του PowerPoint</vt:lpstr>
      <vt:lpstr>Ηδύ π οτο των γενναίων Ελλήνων</vt:lpstr>
      <vt:lpstr>Η τελευταία μέρα του Μεσολογγίου Πρόγραμμα παράστασης στη Σκάλα του Μιλάνου (1836)</vt:lpstr>
      <vt:lpstr>Γ. Προς την ίδρυση ανεξάρτητου ελληνικού  κράτους (1826-1830)</vt:lpstr>
      <vt:lpstr>Γ1. Ιουλιανή Συνθήκη – Ναυμαχία Ναβαρίνου</vt:lpstr>
      <vt:lpstr>Παρουσίαση του PowerPoint</vt:lpstr>
      <vt:lpstr>Τι γνωρίζετε για την Ιουλιανή Συνθήκη και ποια υπήρξε  η συνέπειά της;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Ποιος είναι ο α π όηχος της ναυμαχίας του Ναβαρίνου στην Ευρώ πη ;</vt:lpstr>
      <vt:lpstr>Παρουσίαση του PowerPoint</vt:lpstr>
      <vt:lpstr>Γ2. Ρωσοτουρκικός πόλεμος 1828-1829) –  Συνθήκη Ανδριανούπολης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 Ν Ο Τ Η Τ Α 10 Ελληνική επανάσταση και Ευρώπη Ιστορία γ΄ γυμνασίου</dc:title>
  <dc:creator>Simoni Anagnou</dc:creator>
  <cp:lastModifiedBy>Simoni</cp:lastModifiedBy>
  <cp:revision>1</cp:revision>
  <dcterms:created xsi:type="dcterms:W3CDTF">2021-03-30T23:44:34Z</dcterms:created>
  <dcterms:modified xsi:type="dcterms:W3CDTF">2021-03-30T23:45:13Z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2012-10-24T00:00:00Z</vt:filetime>
  </property>
  <property fmtid="{D5CDD505-2E9C-101B-9397-08002B2CF9AE}" pid="3" name="Creator">
    <vt:lpwstr>Impress</vt:lpwstr>
  </property>
  <property fmtid="{D5CDD505-2E9C-101B-9397-08002B2CF9AE}" pid="4" name="LastSaved">
    <vt:filetime>2012-10-24T00:00:00Z</vt:filetime>
  </property>
</Properties>
</file>