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123CC-0564-44B4-BF1C-AC37E75C5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537DF-C4BC-4426-A34F-F569E24D61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8F1AE-E7BF-4A05-A009-E092C26C5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A5AB9-7E3C-43C6-856F-A2229199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75CE8-2689-4217-BD9E-2733B8EA4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4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55F9-8E9D-4A05-8365-B0720D789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B01DC-E27D-4FC6-92B7-FBA7F2A5A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CD4E3-4AF7-4D27-9526-B1E1AF144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E7746-0950-4096-9AAA-658E0A71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47B11-EB77-4A7F-9E3C-E8F2BEC3B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15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78988-C534-4B47-8CAB-798F5070F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5162B-6781-46B6-A311-B5569BC7A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03EC6-65B3-42BD-9C00-BEC4BA832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8BC4E-B580-4ED4-8EC7-B259A3911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C2FB4-31BB-46C0-852D-41ECDF4BC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A510D-3C67-4167-8496-6A807F97B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06C05-CFEF-4DF6-A8AB-0B1FE53E7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AE3A7-1A5F-473B-9E7D-F4F5ABECA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BBBB7-D123-4B3C-9A66-B04C948B1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3582C-8D7B-4D0E-8982-BA381297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D3E05-98B2-4CE1-8DEA-184240272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75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23624-1BA3-44E6-B373-9A3DFA19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9DDF9-4666-4CA9-8A2A-3AFB009E7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3D43C-C534-4C90-80A7-F40D5159A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42942D-79A8-42B1-9F60-C57569C052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27F97B-96F4-48B8-8B49-5F19FDA15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650471-1775-41D1-B507-D5ED2EB2B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EAFDB8-E88E-44A1-9B96-CB4BD081F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0B0CC-37EB-4AB7-9B16-B77506F93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E0644-C320-46E3-BF55-ECB65FF25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925424-6D61-4ACA-B7D7-4F2B911D5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A5FBF-E2B3-4FA7-8E17-EBF3AD8AE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426E94-66C3-4C09-B0F2-11C2A0AB0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3B551-BB74-41FE-973B-308FAF96C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11DCCE-DA69-4BD8-8FB9-C66BED567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F57C6-0645-4CF3-ACFA-D842B677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8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21FD-5C21-4A89-9F85-367F32165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BB6FC-B9E6-48E6-8C4E-242863F57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8EA9B-4942-4D0D-8869-ACC1A68D7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A84C66-46DA-4D29-BFAB-FD38FF6A0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0A640-DA5F-4AF7-A97A-CAE2A8018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28D81-5083-4808-8038-AEC9E227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8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22DC5-A949-4A32-9F9C-8689863BA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07C9A4-8816-4B24-B853-2D52ACCDA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C5607-759E-4D4F-8A3F-9C20EF0EA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AF2FD-B926-40E6-9474-1E499EA97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BE337-BCF4-492C-9751-996A09AF6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93B2B-6A80-42D6-AA0F-CE06792FD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9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D2B86-995E-4C9A-A475-D16680062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3F94F3-C43B-4EEA-B7A6-51821629A7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CC254-08BF-44BD-BF9C-8E004CC0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81C0B-1B71-4EC6-999F-61F749908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90500-CD72-47B0-B749-49E7B2D8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3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680E6D-0B57-468E-BA27-A5D0FAA323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49CF2C-F163-4CF4-B479-AFD45C59D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C4D59-BA54-432C-90B6-629C685F3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7C469-9790-4ED2-8584-2FE77939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624E1-70BC-4EAE-9939-A6BE146EA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6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2089EE-A5C9-47AC-99BB-F68E1FC19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51FBC-AF1F-4241-8239-692D57E99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61810-5405-40E5-95A4-2F5C811E9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E5D74-8CE3-462C-AC40-2525A72C0C42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BDEAF-6934-4FEB-B9FE-902C0A62A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BEB89-5FF8-457C-BC99-E88894A9E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C1C60-34ED-4877-ADEF-F91188B16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8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69C20-2556-4C53-9768-300FF192E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err="1"/>
              <a:t>Στιχ</a:t>
            </a:r>
            <a:r>
              <a:rPr lang="el-GR" dirty="0"/>
              <a:t>.  350 - 431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DE6D6-9170-4BD7-814F-090F95EDF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dirty="0"/>
              <a:t>Η  ΣΥΝΑΝΤΗΣΗ  ΑΧΙΛΛΕΑ - ΘΕΤΙΔΑΣ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920A9-F439-47D3-B290-1F3564DCD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10" y="2266682"/>
            <a:ext cx="8422783" cy="497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85699-236F-4FD7-A962-94AF6A27DF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837B40-BFDA-49C9-B8E2-6ED50016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588" y="1122363"/>
            <a:ext cx="8448541" cy="461327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D8844F5-55CA-4311-9AA2-2D11BDA8EC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07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DA3B-7625-404C-BBC1-7FF25A5A4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F5BE2B-20A7-478C-8032-6B6BBA2C6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273" y="1851383"/>
            <a:ext cx="5795727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359904-5BF8-430E-9763-4CCAEF455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527" y="1851382"/>
            <a:ext cx="5568200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2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1CBD4-B222-4871-BF08-73BB79DE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874AF0-B5F8-4E77-AF17-3D60401C08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273" y="2018808"/>
            <a:ext cx="5795727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5D11C4-503C-4F6B-8B0E-F9EF7FF1A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647" y="2018806"/>
            <a:ext cx="5795726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2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6F1F3-A362-4B2F-B6A7-D0DE04AEF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920AE5-9F70-404B-95CB-6B098685CD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457" y="1825625"/>
            <a:ext cx="5455276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FF77D2-7C58-4608-8B52-F95450106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523" y="1825625"/>
            <a:ext cx="614322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72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29B3D-62CC-4501-9A3B-ADD98863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129A49-0C3B-4F96-8C3E-A3C50DE1C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5624"/>
            <a:ext cx="10405056" cy="492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9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B9613-F237-491C-8143-5C3D6B8E0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9D7623-28E9-41E9-AA66-3F91C20DD1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488" y="1825625"/>
            <a:ext cx="5422004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305DFD-AFD9-4505-BCD3-67D341D5A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25625"/>
            <a:ext cx="57225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08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79971-2AA7-4DFA-AF1C-5E9A34F1B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9AE56F-2119-47F8-B8FA-B23578F492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825624"/>
            <a:ext cx="4507606" cy="48971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BBDA0F-5418-4B53-B19E-BC2641B66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867" y="1825624"/>
            <a:ext cx="7195939" cy="489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37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27D6D-4D63-4977-B844-60AF1539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DF610B-2F20-4F49-9848-5963FEF5C0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914" y="1825625"/>
            <a:ext cx="10702342" cy="479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27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94982-6331-414B-9976-FC5FA596E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84AE2A-BC6B-4710-99B7-9746EC0086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1036642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94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FCDC-7DE8-45FB-A99A-C22633FA7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3BA5C1-7E1D-4FE8-921E-BEF3BE88A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22" y="1941535"/>
            <a:ext cx="5795727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C23E8D-DA7C-461D-A249-C961F2192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285" y="1970512"/>
            <a:ext cx="5422005" cy="432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72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465AC-0250-4611-B98C-7C58C9F0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8ADFA6-AF89-42A8-8C80-25E906021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307" y="1825625"/>
            <a:ext cx="10650827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15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93842-A224-4C7E-A720-76E7A1D9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3B3BF0-66B2-4487-8A9C-089647BDF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338" y="1825625"/>
            <a:ext cx="105156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70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C7C78-A2E9-4DB9-AF52-84A690CC9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DF30C0-AF73-4D0E-8FDB-A5F9D79385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273" y="2044566"/>
            <a:ext cx="5795727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5D16CE-78E5-421A-98C1-590413A5B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980" y="2044567"/>
            <a:ext cx="579572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17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DA40F-F99D-49F8-A2BB-951BC827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E480AF-BCE9-4ABD-858E-3255BA7059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124" y="365125"/>
            <a:ext cx="11127346" cy="634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90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B554A-806C-4DBC-86AC-1226481A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D3449B-0AD6-451D-BF1E-FCB623E13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488" y="365125"/>
            <a:ext cx="11423560" cy="629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4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</Words>
  <Application>Microsoft Office PowerPoint</Application>
  <PresentationFormat>Widescreen</PresentationFormat>
  <Paragraphs>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Στιχ.  350 - 431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dimitra kara</dc:creator>
  <cp:lastModifiedBy>dimitra kara</cp:lastModifiedBy>
  <cp:revision>2</cp:revision>
  <dcterms:created xsi:type="dcterms:W3CDTF">2021-11-18T15:21:00Z</dcterms:created>
  <dcterms:modified xsi:type="dcterms:W3CDTF">2021-11-18T15:43:32Z</dcterms:modified>
</cp:coreProperties>
</file>