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60" r:id="rId5"/>
    <p:sldId id="269" r:id="rId6"/>
    <p:sldId id="257" r:id="rId7"/>
    <p:sldId id="258" r:id="rId8"/>
    <p:sldId id="268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5B438F-9239-4F02-9DBE-41A5553F7B70}" v="2" dt="2021-10-23T13:03:15.8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2" autoAdjust="0"/>
    <p:restoredTop sz="94660"/>
  </p:normalViewPr>
  <p:slideViewPr>
    <p:cSldViewPr snapToGrid="0">
      <p:cViewPr varScale="1">
        <p:scale>
          <a:sx n="74" d="100"/>
          <a:sy n="74" d="100"/>
        </p:scale>
        <p:origin x="78" y="10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BA188-7126-4AED-9BDF-77D56FC7B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237801-162D-4362-8BAB-FF81453F8B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9481E-6205-4ED5-9441-7DA9E6390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962B7-BBCE-4606-8244-CF52ABB8DA73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A172E-82A2-4296-8A1C-C76F2A1FA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B1391-DF8F-41D7-B233-53FB609E1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CA794-C85A-4C07-86D2-BD8EC2211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8921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3B354-71AC-4857-90EA-8838DE1BC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57396-4C35-4C14-BE79-66D526757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719D6-D4B4-4713-B940-4A9C28187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962B7-BBCE-4606-8244-CF52ABB8DA73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FDA88-E466-448E-B25F-FBB03AD02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BA39D-2407-4B80-8ED8-5E8FB5680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CA794-C85A-4C07-86D2-BD8EC2211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214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1C9F3-C995-4DEC-A5F6-E4F77FDCB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853E2B-D2ED-4F85-B716-2066E4250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FEBEF-8D74-4335-8735-E385768A2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962B7-BBCE-4606-8244-CF52ABB8DA73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57333-4C5C-45B4-9A23-31E83BC34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01C70-DF4F-4116-B86F-4A45B33E3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CA794-C85A-4C07-86D2-BD8EC2211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690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E3BF7-F994-490B-B177-B17A7F097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3CCDD-3BCB-40DE-B71F-8C7E802BFA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96B69D-4CEC-420D-9A05-620A51DF6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EFE88A-771A-4F74-A7CF-2CCC64EA6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962B7-BBCE-4606-8244-CF52ABB8DA73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A7F3CC-5262-44CA-80EB-6A0B2A66A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F0D2D-8F89-4F1B-AFB2-F712DE229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CA794-C85A-4C07-86D2-BD8EC2211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077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DBC82-ABB7-4C31-897F-29D7529C1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F28ACA-0C10-42D9-A7A2-5F8951AE8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FABD8B-873E-471B-8E0A-30F37CCA29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D7A1C2-8F8B-49F5-B1BD-F4EDE6ECD4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1896AE-EEF7-41B4-9934-E41DE8D37D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FAB8DF-23CF-4110-B1A9-2EBC3C9C3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962B7-BBCE-4606-8244-CF52ABB8DA73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85F511-3178-4CDB-9D60-F50C023D8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252998-7E56-4280-9504-F1DA465D6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CA794-C85A-4C07-86D2-BD8EC2211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773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54D2-2040-4347-B9F5-16592D413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4C0CE0-3E43-4344-B6FE-D04AAD32F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962B7-BBCE-4606-8244-CF52ABB8DA73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8A1858-1930-4E4F-8397-C6B68AF9B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2FF87-7B20-4AC2-8983-A4F684E08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CA794-C85A-4C07-86D2-BD8EC2211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144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C7030D-7BC4-4B78-8FA9-F354B0B5C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962B7-BBCE-4606-8244-CF52ABB8DA73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AF3D3E-088E-4422-A518-1F79166D9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4CBB9-8412-40AC-8686-06A935A47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CA794-C85A-4C07-86D2-BD8EC2211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229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EF0D-38EA-4159-9915-1E91A445D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E37AD-C0EC-4F9C-920A-C9BDF3E6B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FCC44-C551-4AE5-8B71-B4E5E539C3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A2FDB-F2A5-42E7-9AE7-A70736415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962B7-BBCE-4606-8244-CF52ABB8DA73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64B346-44B5-48D5-AC7B-6563281B6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8BD96-CEB7-4E24-94C6-DE79915A5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CA794-C85A-4C07-86D2-BD8EC2211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556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7FFE1-23A5-4939-BB57-12ECC56FA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04A18D-FF3D-4765-8901-2546DF2A92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07AEA5-CFBF-497E-853E-08006B8587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9ABCC-21B6-4627-813F-3E67BDE15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962B7-BBCE-4606-8244-CF52ABB8DA73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39C4D-1CF7-455C-8DDF-53C37B627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BA96CF-A7E0-4C2D-88EE-570E8B827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CA794-C85A-4C07-86D2-BD8EC2211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291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55711-89FB-4ECD-81D5-E20FC286C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C76E65-CB45-45B2-B611-66A299A0F1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829F6-F9C0-496A-BC05-0CFA548F6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962B7-BBCE-4606-8244-CF52ABB8DA73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AD521-C0C3-4126-A328-414E6C2F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87261-D4F2-4198-A40F-1C9C9CEC3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CA794-C85A-4C07-86D2-BD8EC2211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123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379202-5689-4CFF-8091-427B21530E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A06EA6-F2D0-42B8-9543-D5573D66CD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2EE1C-DC8C-4EA6-B4A3-24418D6A0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962B7-BBCE-4606-8244-CF52ABB8DA73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6B437-3EB7-4D3A-9BA6-A22BA4A8E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A534E-12C4-4614-B37D-E7A627110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CA794-C85A-4C07-86D2-BD8EC2211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300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F44D14-678A-45BD-ACC5-AF7D5563C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A07C6-F085-462E-AA29-8B6D708E5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AEF64-41E5-4079-9DB6-DB86058FAA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962B7-BBCE-4606-8244-CF52ABB8DA73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F30CA-4C5A-4D80-BFF6-885E3D3EA6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E0228-E8B6-497F-80DE-9FE96B77E3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CA794-C85A-4C07-86D2-BD8EC2211F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484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het.colorado.edu/el/simulations/build-an-atom/about?showDonateAsk=263226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475749F-F487-4EFB-ABC7-C1359590E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F6285A5F-6712-47A0-8A11-F0DFF60D0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276856" y="1645695"/>
            <a:ext cx="4418320" cy="3877280"/>
          </a:xfrm>
          <a:custGeom>
            <a:avLst/>
            <a:gdLst>
              <a:gd name="T0" fmla="*/ 781 w 1099"/>
              <a:gd name="T1" fmla="*/ 0 h 968"/>
              <a:gd name="T2" fmla="*/ 318 w 1099"/>
              <a:gd name="T3" fmla="*/ 0 h 968"/>
              <a:gd name="T4" fmla="*/ 246 w 1099"/>
              <a:gd name="T5" fmla="*/ 42 h 968"/>
              <a:gd name="T6" fmla="*/ 15 w 1099"/>
              <a:gd name="T7" fmla="*/ 443 h 968"/>
              <a:gd name="T8" fmla="*/ 15 w 1099"/>
              <a:gd name="T9" fmla="*/ 525 h 968"/>
              <a:gd name="T10" fmla="*/ 246 w 1099"/>
              <a:gd name="T11" fmla="*/ 926 h 968"/>
              <a:gd name="T12" fmla="*/ 318 w 1099"/>
              <a:gd name="T13" fmla="*/ 968 h 968"/>
              <a:gd name="T14" fmla="*/ 781 w 1099"/>
              <a:gd name="T15" fmla="*/ 968 h 968"/>
              <a:gd name="T16" fmla="*/ 852 w 1099"/>
              <a:gd name="T17" fmla="*/ 926 h 968"/>
              <a:gd name="T18" fmla="*/ 1084 w 1099"/>
              <a:gd name="T19" fmla="*/ 525 h 968"/>
              <a:gd name="T20" fmla="*/ 1084 w 1099"/>
              <a:gd name="T21" fmla="*/ 443 h 968"/>
              <a:gd name="T22" fmla="*/ 852 w 1099"/>
              <a:gd name="T23" fmla="*/ 42 h 968"/>
              <a:gd name="T24" fmla="*/ 781 w 1099"/>
              <a:gd name="T2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9" h="968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noFill/>
          <a:ln w="50800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A6F8ABB-6C5D-4349-9E1B-198D1ABF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52343" y="643383"/>
            <a:ext cx="2926988" cy="2594434"/>
          </a:xfrm>
          <a:custGeom>
            <a:avLst/>
            <a:gdLst>
              <a:gd name="connsiteX0" fmla="*/ 853538 w 2991693"/>
              <a:gd name="connsiteY0" fmla="*/ 0 h 2651787"/>
              <a:gd name="connsiteX1" fmla="*/ 2141030 w 2991693"/>
              <a:gd name="connsiteY1" fmla="*/ 0 h 2651787"/>
              <a:gd name="connsiteX2" fmla="*/ 2324957 w 2991693"/>
              <a:gd name="connsiteY2" fmla="*/ 103466 h 2651787"/>
              <a:gd name="connsiteX3" fmla="*/ 2968702 w 2991693"/>
              <a:gd name="connsiteY3" fmla="*/ 1218596 h 2651787"/>
              <a:gd name="connsiteX4" fmla="*/ 2968702 w 2991693"/>
              <a:gd name="connsiteY4" fmla="*/ 1433192 h 2651787"/>
              <a:gd name="connsiteX5" fmla="*/ 2324957 w 2991693"/>
              <a:gd name="connsiteY5" fmla="*/ 2548321 h 2651787"/>
              <a:gd name="connsiteX6" fmla="*/ 2141030 w 2991693"/>
              <a:gd name="connsiteY6" fmla="*/ 2651787 h 2651787"/>
              <a:gd name="connsiteX7" fmla="*/ 853538 w 2991693"/>
              <a:gd name="connsiteY7" fmla="*/ 2651787 h 2651787"/>
              <a:gd name="connsiteX8" fmla="*/ 669612 w 2991693"/>
              <a:gd name="connsiteY8" fmla="*/ 2548321 h 2651787"/>
              <a:gd name="connsiteX9" fmla="*/ 25866 w 2991693"/>
              <a:gd name="connsiteY9" fmla="*/ 1433192 h 2651787"/>
              <a:gd name="connsiteX10" fmla="*/ 25866 w 2991693"/>
              <a:gd name="connsiteY10" fmla="*/ 1218596 h 2651787"/>
              <a:gd name="connsiteX11" fmla="*/ 669612 w 2991693"/>
              <a:gd name="connsiteY11" fmla="*/ 103466 h 2651787"/>
              <a:gd name="connsiteX12" fmla="*/ 853538 w 2991693"/>
              <a:gd name="connsiteY12" fmla="*/ 0 h 265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1693" h="2651787">
                <a:moveTo>
                  <a:pt x="853538" y="0"/>
                </a:moveTo>
                <a:cubicBezTo>
                  <a:pt x="2141030" y="0"/>
                  <a:pt x="2141030" y="0"/>
                  <a:pt x="2141030" y="0"/>
                </a:cubicBezTo>
                <a:cubicBezTo>
                  <a:pt x="2206170" y="0"/>
                  <a:pt x="2290471" y="45985"/>
                  <a:pt x="2324957" y="103466"/>
                </a:cubicBezTo>
                <a:cubicBezTo>
                  <a:pt x="2968702" y="1218596"/>
                  <a:pt x="2968702" y="1218596"/>
                  <a:pt x="2968702" y="1218596"/>
                </a:cubicBezTo>
                <a:cubicBezTo>
                  <a:pt x="2999357" y="1279909"/>
                  <a:pt x="2999357" y="1371878"/>
                  <a:pt x="2968702" y="1433192"/>
                </a:cubicBezTo>
                <a:cubicBezTo>
                  <a:pt x="2324957" y="2548321"/>
                  <a:pt x="2324957" y="2548321"/>
                  <a:pt x="2324957" y="2548321"/>
                </a:cubicBezTo>
                <a:cubicBezTo>
                  <a:pt x="2290471" y="2605803"/>
                  <a:pt x="2206170" y="2651787"/>
                  <a:pt x="2141030" y="2651787"/>
                </a:cubicBezTo>
                <a:lnTo>
                  <a:pt x="853538" y="2651787"/>
                </a:lnTo>
                <a:cubicBezTo>
                  <a:pt x="784566" y="2651787"/>
                  <a:pt x="700266" y="2605803"/>
                  <a:pt x="669612" y="2548321"/>
                </a:cubicBezTo>
                <a:cubicBezTo>
                  <a:pt x="25866" y="1433192"/>
                  <a:pt x="25866" y="1433192"/>
                  <a:pt x="25866" y="1433192"/>
                </a:cubicBezTo>
                <a:cubicBezTo>
                  <a:pt x="-8621" y="1371878"/>
                  <a:pt x="-8621" y="1279909"/>
                  <a:pt x="25866" y="1218596"/>
                </a:cubicBezTo>
                <a:cubicBezTo>
                  <a:pt x="669612" y="103466"/>
                  <a:pt x="669612" y="103466"/>
                  <a:pt x="669612" y="103466"/>
                </a:cubicBezTo>
                <a:cubicBezTo>
                  <a:pt x="700266" y="45985"/>
                  <a:pt x="784566" y="0"/>
                  <a:pt x="853538" y="0"/>
                </a:cubicBezTo>
                <a:close/>
              </a:path>
            </a:pathLst>
          </a:custGeom>
          <a:solidFill>
            <a:schemeClr val="tx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971ABA8-4CDB-4EEE-8C48-AA4FDB650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2071858"/>
            <a:ext cx="8109718" cy="4786143"/>
          </a:xfrm>
          <a:custGeom>
            <a:avLst/>
            <a:gdLst>
              <a:gd name="connsiteX0" fmla="*/ 7381313 w 8109718"/>
              <a:gd name="connsiteY0" fmla="*/ 1839459 h 4786143"/>
              <a:gd name="connsiteX1" fmla="*/ 7381313 w 8109718"/>
              <a:gd name="connsiteY1" fmla="*/ 1853646 h 4786143"/>
              <a:gd name="connsiteX2" fmla="*/ 7379359 w 8109718"/>
              <a:gd name="connsiteY2" fmla="*/ 1846552 h 4786143"/>
              <a:gd name="connsiteX3" fmla="*/ 1321854 w 8109718"/>
              <a:gd name="connsiteY3" fmla="*/ 0 h 4786143"/>
              <a:gd name="connsiteX4" fmla="*/ 5365317 w 8109718"/>
              <a:gd name="connsiteY4" fmla="*/ 0 h 4786143"/>
              <a:gd name="connsiteX5" fmla="*/ 5985373 w 8109718"/>
              <a:gd name="connsiteY5" fmla="*/ 365439 h 4786143"/>
              <a:gd name="connsiteX6" fmla="*/ 8011470 w 8109718"/>
              <a:gd name="connsiteY6" fmla="*/ 3854515 h 4786143"/>
              <a:gd name="connsiteX7" fmla="*/ 8011470 w 8109718"/>
              <a:gd name="connsiteY7" fmla="*/ 4567993 h 4786143"/>
              <a:gd name="connsiteX8" fmla="*/ 7904625 w 8109718"/>
              <a:gd name="connsiteY8" fmla="*/ 4751987 h 4786143"/>
              <a:gd name="connsiteX9" fmla="*/ 7884791 w 8109718"/>
              <a:gd name="connsiteY9" fmla="*/ 4786143 h 4786143"/>
              <a:gd name="connsiteX10" fmla="*/ 0 w 8109718"/>
              <a:gd name="connsiteY10" fmla="*/ 4786143 h 4786143"/>
              <a:gd name="connsiteX11" fmla="*/ 0 w 8109718"/>
              <a:gd name="connsiteY11" fmla="*/ 1564110 h 4786143"/>
              <a:gd name="connsiteX12" fmla="*/ 27177 w 8109718"/>
              <a:gd name="connsiteY12" fmla="*/ 1517107 h 4786143"/>
              <a:gd name="connsiteX13" fmla="*/ 693065 w 8109718"/>
              <a:gd name="connsiteY13" fmla="*/ 365439 h 4786143"/>
              <a:gd name="connsiteX14" fmla="*/ 1321854 w 8109718"/>
              <a:gd name="connsiteY14" fmla="*/ 0 h 4786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109718" h="4786143">
                <a:moveTo>
                  <a:pt x="7381313" y="1839459"/>
                </a:moveTo>
                <a:lnTo>
                  <a:pt x="7381313" y="1853646"/>
                </a:lnTo>
                <a:lnTo>
                  <a:pt x="7379359" y="1846552"/>
                </a:lnTo>
                <a:close/>
                <a:moveTo>
                  <a:pt x="1321854" y="0"/>
                </a:moveTo>
                <a:cubicBezTo>
                  <a:pt x="1321854" y="0"/>
                  <a:pt x="1321854" y="0"/>
                  <a:pt x="5365317" y="0"/>
                </a:cubicBezTo>
                <a:cubicBezTo>
                  <a:pt x="5618580" y="0"/>
                  <a:pt x="5863108" y="139215"/>
                  <a:pt x="5985373" y="365439"/>
                </a:cubicBezTo>
                <a:cubicBezTo>
                  <a:pt x="5985373" y="365439"/>
                  <a:pt x="5985373" y="365439"/>
                  <a:pt x="8011470" y="3854515"/>
                </a:cubicBezTo>
                <a:cubicBezTo>
                  <a:pt x="8142468" y="4072039"/>
                  <a:pt x="8142468" y="4350470"/>
                  <a:pt x="8011470" y="4567993"/>
                </a:cubicBezTo>
                <a:cubicBezTo>
                  <a:pt x="8011470" y="4567993"/>
                  <a:pt x="8011470" y="4567993"/>
                  <a:pt x="7904625" y="4751987"/>
                </a:cubicBezTo>
                <a:lnTo>
                  <a:pt x="7884791" y="4786143"/>
                </a:lnTo>
                <a:lnTo>
                  <a:pt x="0" y="4786143"/>
                </a:lnTo>
                <a:lnTo>
                  <a:pt x="0" y="1564110"/>
                </a:lnTo>
                <a:lnTo>
                  <a:pt x="27177" y="1517107"/>
                </a:lnTo>
                <a:cubicBezTo>
                  <a:pt x="220245" y="1183191"/>
                  <a:pt x="440895" y="801574"/>
                  <a:pt x="693065" y="365439"/>
                </a:cubicBezTo>
                <a:cubicBezTo>
                  <a:pt x="824063" y="139215"/>
                  <a:pt x="1059859" y="0"/>
                  <a:pt x="1321854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96B81A-463D-4075-9850-E56A5805D2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0281" y="2961564"/>
            <a:ext cx="5124734" cy="3268639"/>
          </a:xfrm>
        </p:spPr>
        <p:txBody>
          <a:bodyPr anchor="ctr">
            <a:normAutofit/>
          </a:bodyPr>
          <a:lstStyle/>
          <a:p>
            <a:pPr algn="l"/>
            <a:r>
              <a:rPr lang="el-GR" sz="5600">
                <a:solidFill>
                  <a:schemeClr val="bg1"/>
                </a:solidFill>
              </a:rPr>
              <a:t>1.3 Το ηλεκτρικό φορτίο στο εσωτερικό του ατόμου</a:t>
            </a:r>
            <a:endParaRPr lang="en-GB" sz="560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CF064F-0350-4849-B43B-9A716942A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4333" y="1340553"/>
            <a:ext cx="2223009" cy="1200095"/>
          </a:xfrm>
        </p:spPr>
        <p:txBody>
          <a:bodyPr anchor="ctr">
            <a:normAutofit/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D463E1-6621-44B4-A995-C70A4631D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7830" y="385730"/>
            <a:ext cx="1128382" cy="847206"/>
            <a:chOff x="5307830" y="325570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A152F29E-C625-4313-96BF-5675B357C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307830" y="577396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C2A5CB78-6497-4151-83B6-568BD27EC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5720" y="325570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44384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6FD3B99-32DA-4048-B3C2-EC01E6D0F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C74482E-2E7A-40CD-99C9-7892C8AF9E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415165" cy="6858000"/>
          </a:xfrm>
          <a:custGeom>
            <a:avLst/>
            <a:gdLst>
              <a:gd name="connsiteX0" fmla="*/ 0 w 9415165"/>
              <a:gd name="connsiteY0" fmla="*/ 5940102 h 6858000"/>
              <a:gd name="connsiteX1" fmla="*/ 201903 w 9415165"/>
              <a:gd name="connsiteY1" fmla="*/ 5940608 h 6858000"/>
              <a:gd name="connsiteX2" fmla="*/ 1461907 w 9415165"/>
              <a:gd name="connsiteY2" fmla="*/ 5943766 h 6858000"/>
              <a:gd name="connsiteX3" fmla="*/ 1951874 w 9415165"/>
              <a:gd name="connsiteY3" fmla="*/ 6220822 h 6858000"/>
              <a:gd name="connsiteX4" fmla="*/ 2282833 w 9415165"/>
              <a:gd name="connsiteY4" fmla="*/ 6794059 h 6858000"/>
              <a:gd name="connsiteX5" fmla="*/ 2319750 w 9415165"/>
              <a:gd name="connsiteY5" fmla="*/ 6858000 h 6858000"/>
              <a:gd name="connsiteX6" fmla="*/ 0 w 9415165"/>
              <a:gd name="connsiteY6" fmla="*/ 6858000 h 6858000"/>
              <a:gd name="connsiteX7" fmla="*/ 751947 w 9415165"/>
              <a:gd name="connsiteY7" fmla="*/ 3830686 h 6858000"/>
              <a:gd name="connsiteX8" fmla="*/ 1719258 w 9415165"/>
              <a:gd name="connsiteY8" fmla="*/ 3833112 h 6858000"/>
              <a:gd name="connsiteX9" fmla="*/ 1869462 w 9415165"/>
              <a:gd name="connsiteY9" fmla="*/ 3918046 h 6858000"/>
              <a:gd name="connsiteX10" fmla="*/ 2354170 w 9415165"/>
              <a:gd name="connsiteY10" fmla="*/ 4757586 h 6858000"/>
              <a:gd name="connsiteX11" fmla="*/ 2353672 w 9415165"/>
              <a:gd name="connsiteY11" fmla="*/ 4931947 h 6858000"/>
              <a:gd name="connsiteX12" fmla="*/ 1871068 w 9415165"/>
              <a:gd name="connsiteY12" fmla="*/ 5769061 h 6858000"/>
              <a:gd name="connsiteX13" fmla="*/ 1722931 w 9415165"/>
              <a:gd name="connsiteY13" fmla="*/ 5854589 h 6858000"/>
              <a:gd name="connsiteX14" fmla="*/ 756668 w 9415165"/>
              <a:gd name="connsiteY14" fmla="*/ 5853977 h 6858000"/>
              <a:gd name="connsiteX15" fmla="*/ 605416 w 9415165"/>
              <a:gd name="connsiteY15" fmla="*/ 5767228 h 6858000"/>
              <a:gd name="connsiteX16" fmla="*/ 120708 w 9415165"/>
              <a:gd name="connsiteY16" fmla="*/ 4927690 h 6858000"/>
              <a:gd name="connsiteX17" fmla="*/ 122255 w 9415165"/>
              <a:gd name="connsiteY17" fmla="*/ 4755141 h 6858000"/>
              <a:gd name="connsiteX18" fmla="*/ 603810 w 9415165"/>
              <a:gd name="connsiteY18" fmla="*/ 3916214 h 6858000"/>
              <a:gd name="connsiteX19" fmla="*/ 751947 w 9415165"/>
              <a:gd name="connsiteY19" fmla="*/ 3830686 h 6858000"/>
              <a:gd name="connsiteX20" fmla="*/ 2140871 w 9415165"/>
              <a:gd name="connsiteY20" fmla="*/ 3416093 h 6858000"/>
              <a:gd name="connsiteX21" fmla="*/ 2485012 w 9415165"/>
              <a:gd name="connsiteY21" fmla="*/ 3416957 h 6858000"/>
              <a:gd name="connsiteX22" fmla="*/ 2538451 w 9415165"/>
              <a:gd name="connsiteY22" fmla="*/ 3447174 h 6858000"/>
              <a:gd name="connsiteX23" fmla="*/ 2710898 w 9415165"/>
              <a:gd name="connsiteY23" fmla="*/ 3745860 h 6858000"/>
              <a:gd name="connsiteX24" fmla="*/ 2710720 w 9415165"/>
              <a:gd name="connsiteY24" fmla="*/ 3807893 h 6858000"/>
              <a:gd name="connsiteX25" fmla="*/ 2539024 w 9415165"/>
              <a:gd name="connsiteY25" fmla="*/ 4105714 h 6858000"/>
              <a:gd name="connsiteX26" fmla="*/ 2486319 w 9415165"/>
              <a:gd name="connsiteY26" fmla="*/ 4136144 h 6858000"/>
              <a:gd name="connsiteX27" fmla="*/ 2142549 w 9415165"/>
              <a:gd name="connsiteY27" fmla="*/ 4135926 h 6858000"/>
              <a:gd name="connsiteX28" fmla="*/ 2088738 w 9415165"/>
              <a:gd name="connsiteY28" fmla="*/ 4105063 h 6858000"/>
              <a:gd name="connsiteX29" fmla="*/ 1916292 w 9415165"/>
              <a:gd name="connsiteY29" fmla="*/ 3806378 h 6858000"/>
              <a:gd name="connsiteX30" fmla="*/ 1916843 w 9415165"/>
              <a:gd name="connsiteY30" fmla="*/ 3744990 h 6858000"/>
              <a:gd name="connsiteX31" fmla="*/ 2088166 w 9415165"/>
              <a:gd name="connsiteY31" fmla="*/ 3446523 h 6858000"/>
              <a:gd name="connsiteX32" fmla="*/ 2140871 w 9415165"/>
              <a:gd name="connsiteY32" fmla="*/ 3416093 h 6858000"/>
              <a:gd name="connsiteX33" fmla="*/ 2309207 w 9415165"/>
              <a:gd name="connsiteY33" fmla="*/ 2943824 h 6858000"/>
              <a:gd name="connsiteX34" fmla="*/ 2490927 w 9415165"/>
              <a:gd name="connsiteY34" fmla="*/ 2944279 h 6858000"/>
              <a:gd name="connsiteX35" fmla="*/ 2519144 w 9415165"/>
              <a:gd name="connsiteY35" fmla="*/ 2960236 h 6858000"/>
              <a:gd name="connsiteX36" fmla="*/ 2610202 w 9415165"/>
              <a:gd name="connsiteY36" fmla="*/ 3117952 h 6858000"/>
              <a:gd name="connsiteX37" fmla="*/ 2610107 w 9415165"/>
              <a:gd name="connsiteY37" fmla="*/ 3150708 h 6858000"/>
              <a:gd name="connsiteX38" fmla="*/ 2519446 w 9415165"/>
              <a:gd name="connsiteY38" fmla="*/ 3307968 h 6858000"/>
              <a:gd name="connsiteX39" fmla="*/ 2491617 w 9415165"/>
              <a:gd name="connsiteY39" fmla="*/ 3324035 h 6858000"/>
              <a:gd name="connsiteX40" fmla="*/ 2310094 w 9415165"/>
              <a:gd name="connsiteY40" fmla="*/ 3323920 h 6858000"/>
              <a:gd name="connsiteX41" fmla="*/ 2281679 w 9415165"/>
              <a:gd name="connsiteY41" fmla="*/ 3307623 h 6858000"/>
              <a:gd name="connsiteX42" fmla="*/ 2190623 w 9415165"/>
              <a:gd name="connsiteY42" fmla="*/ 3149908 h 6858000"/>
              <a:gd name="connsiteX43" fmla="*/ 2190913 w 9415165"/>
              <a:gd name="connsiteY43" fmla="*/ 3117492 h 6858000"/>
              <a:gd name="connsiteX44" fmla="*/ 2281378 w 9415165"/>
              <a:gd name="connsiteY44" fmla="*/ 2959891 h 6858000"/>
              <a:gd name="connsiteX45" fmla="*/ 2309207 w 9415165"/>
              <a:gd name="connsiteY45" fmla="*/ 2943824 h 6858000"/>
              <a:gd name="connsiteX46" fmla="*/ 4112874 w 9415165"/>
              <a:gd name="connsiteY46" fmla="*/ 2635904 h 6858000"/>
              <a:gd name="connsiteX47" fmla="*/ 7268230 w 9415165"/>
              <a:gd name="connsiteY47" fmla="*/ 2643815 h 6858000"/>
              <a:gd name="connsiteX48" fmla="*/ 7758196 w 9415165"/>
              <a:gd name="connsiteY48" fmla="*/ 2920870 h 6858000"/>
              <a:gd name="connsiteX49" fmla="*/ 9339309 w 9415165"/>
              <a:gd name="connsiteY49" fmla="*/ 5659439 h 6858000"/>
              <a:gd name="connsiteX50" fmla="*/ 9337678 w 9415165"/>
              <a:gd name="connsiteY50" fmla="*/ 6228205 h 6858000"/>
              <a:gd name="connsiteX51" fmla="*/ 9008157 w 9415165"/>
              <a:gd name="connsiteY51" fmla="*/ 6799787 h 6858000"/>
              <a:gd name="connsiteX52" fmla="*/ 8974598 w 9415165"/>
              <a:gd name="connsiteY52" fmla="*/ 6858000 h 6858000"/>
              <a:gd name="connsiteX53" fmla="*/ 2425403 w 9415165"/>
              <a:gd name="connsiteY53" fmla="*/ 6858000 h 6858000"/>
              <a:gd name="connsiteX54" fmla="*/ 2332089 w 9415165"/>
              <a:gd name="connsiteY54" fmla="*/ 6696379 h 6858000"/>
              <a:gd name="connsiteX55" fmla="*/ 2053773 w 9415165"/>
              <a:gd name="connsiteY55" fmla="*/ 6214321 h 6858000"/>
              <a:gd name="connsiteX56" fmla="*/ 2058819 w 9415165"/>
              <a:gd name="connsiteY56" fmla="*/ 5651469 h 6858000"/>
              <a:gd name="connsiteX57" fmla="*/ 3629647 w 9415165"/>
              <a:gd name="connsiteY57" fmla="*/ 2914896 h 6858000"/>
              <a:gd name="connsiteX58" fmla="*/ 4112874 w 9415165"/>
              <a:gd name="connsiteY58" fmla="*/ 2635904 h 6858000"/>
              <a:gd name="connsiteX59" fmla="*/ 688133 w 9415165"/>
              <a:gd name="connsiteY59" fmla="*/ 2474638 h 6858000"/>
              <a:gd name="connsiteX60" fmla="*/ 1287544 w 9415165"/>
              <a:gd name="connsiteY60" fmla="*/ 2476142 h 6858000"/>
              <a:gd name="connsiteX61" fmla="*/ 1380621 w 9415165"/>
              <a:gd name="connsiteY61" fmla="*/ 2528772 h 6858000"/>
              <a:gd name="connsiteX62" fmla="*/ 1680979 w 9415165"/>
              <a:gd name="connsiteY62" fmla="*/ 3049008 h 6858000"/>
              <a:gd name="connsiteX63" fmla="*/ 1680670 w 9415165"/>
              <a:gd name="connsiteY63" fmla="*/ 3157054 h 6858000"/>
              <a:gd name="connsiteX64" fmla="*/ 1381617 w 9415165"/>
              <a:gd name="connsiteY64" fmla="*/ 3675787 h 6858000"/>
              <a:gd name="connsiteX65" fmla="*/ 1289821 w 9415165"/>
              <a:gd name="connsiteY65" fmla="*/ 3728785 h 6858000"/>
              <a:gd name="connsiteX66" fmla="*/ 691058 w 9415165"/>
              <a:gd name="connsiteY66" fmla="*/ 3728407 h 6858000"/>
              <a:gd name="connsiteX67" fmla="*/ 597332 w 9415165"/>
              <a:gd name="connsiteY67" fmla="*/ 3674651 h 6858000"/>
              <a:gd name="connsiteX68" fmla="*/ 296974 w 9415165"/>
              <a:gd name="connsiteY68" fmla="*/ 3154416 h 6858000"/>
              <a:gd name="connsiteX69" fmla="*/ 297933 w 9415165"/>
              <a:gd name="connsiteY69" fmla="*/ 3047494 h 6858000"/>
              <a:gd name="connsiteX70" fmla="*/ 596337 w 9415165"/>
              <a:gd name="connsiteY70" fmla="*/ 2527637 h 6858000"/>
              <a:gd name="connsiteX71" fmla="*/ 688133 w 9415165"/>
              <a:gd name="connsiteY71" fmla="*/ 2474638 h 6858000"/>
              <a:gd name="connsiteX72" fmla="*/ 2732571 w 9415165"/>
              <a:gd name="connsiteY72" fmla="*/ 2020011 h 6858000"/>
              <a:gd name="connsiteX73" fmla="*/ 3236024 w 9415165"/>
              <a:gd name="connsiteY73" fmla="*/ 2021272 h 6858000"/>
              <a:gd name="connsiteX74" fmla="*/ 3314200 w 9415165"/>
              <a:gd name="connsiteY74" fmla="*/ 2065479 h 6858000"/>
              <a:gd name="connsiteX75" fmla="*/ 3566473 w 9415165"/>
              <a:gd name="connsiteY75" fmla="*/ 2502430 h 6858000"/>
              <a:gd name="connsiteX76" fmla="*/ 3566214 w 9415165"/>
              <a:gd name="connsiteY76" fmla="*/ 2593179 h 6858000"/>
              <a:gd name="connsiteX77" fmla="*/ 3315036 w 9415165"/>
              <a:gd name="connsiteY77" fmla="*/ 3028868 h 6858000"/>
              <a:gd name="connsiteX78" fmla="*/ 3237935 w 9415165"/>
              <a:gd name="connsiteY78" fmla="*/ 3073382 h 6858000"/>
              <a:gd name="connsiteX79" fmla="*/ 2735028 w 9415165"/>
              <a:gd name="connsiteY79" fmla="*/ 3073064 h 6858000"/>
              <a:gd name="connsiteX80" fmla="*/ 2656307 w 9415165"/>
              <a:gd name="connsiteY80" fmla="*/ 3027915 h 6858000"/>
              <a:gd name="connsiteX81" fmla="*/ 2404033 w 9415165"/>
              <a:gd name="connsiteY81" fmla="*/ 2590963 h 6858000"/>
              <a:gd name="connsiteX82" fmla="*/ 2404839 w 9415165"/>
              <a:gd name="connsiteY82" fmla="*/ 2501157 h 6858000"/>
              <a:gd name="connsiteX83" fmla="*/ 2655471 w 9415165"/>
              <a:gd name="connsiteY83" fmla="*/ 2064525 h 6858000"/>
              <a:gd name="connsiteX84" fmla="*/ 2732571 w 9415165"/>
              <a:gd name="connsiteY84" fmla="*/ 2020011 h 6858000"/>
              <a:gd name="connsiteX85" fmla="*/ 3662925 w 9415165"/>
              <a:gd name="connsiteY85" fmla="*/ 0 h 6858000"/>
              <a:gd name="connsiteX86" fmla="*/ 5336547 w 9415165"/>
              <a:gd name="connsiteY86" fmla="*/ 0 h 6858000"/>
              <a:gd name="connsiteX87" fmla="*/ 5342959 w 9415165"/>
              <a:gd name="connsiteY87" fmla="*/ 11106 h 6858000"/>
              <a:gd name="connsiteX88" fmla="*/ 5970700 w 9415165"/>
              <a:gd name="connsiteY88" fmla="*/ 1098387 h 6858000"/>
              <a:gd name="connsiteX89" fmla="*/ 5970044 w 9415165"/>
              <a:gd name="connsiteY89" fmla="*/ 1327785 h 6858000"/>
              <a:gd name="connsiteX90" fmla="*/ 5335110 w 9415165"/>
              <a:gd name="connsiteY90" fmla="*/ 2429135 h 6858000"/>
              <a:gd name="connsiteX91" fmla="*/ 5140211 w 9415165"/>
              <a:gd name="connsiteY91" fmla="*/ 2541659 h 6858000"/>
              <a:gd name="connsiteX92" fmla="*/ 3868947 w 9415165"/>
              <a:gd name="connsiteY92" fmla="*/ 2540855 h 6858000"/>
              <a:gd name="connsiteX93" fmla="*/ 3669952 w 9415165"/>
              <a:gd name="connsiteY93" fmla="*/ 2426726 h 6858000"/>
              <a:gd name="connsiteX94" fmla="*/ 3032246 w 9415165"/>
              <a:gd name="connsiteY94" fmla="*/ 1322186 h 6858000"/>
              <a:gd name="connsiteX95" fmla="*/ 3034282 w 9415165"/>
              <a:gd name="connsiteY95" fmla="*/ 1095172 h 6858000"/>
              <a:gd name="connsiteX96" fmla="*/ 3556318 w 9415165"/>
              <a:gd name="connsiteY96" fmla="*/ 18572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9415165" h="6858000">
                <a:moveTo>
                  <a:pt x="0" y="5940102"/>
                </a:moveTo>
                <a:lnTo>
                  <a:pt x="201903" y="5940608"/>
                </a:lnTo>
                <a:cubicBezTo>
                  <a:pt x="552894" y="5941488"/>
                  <a:pt x="968883" y="5942531"/>
                  <a:pt x="1461907" y="5943766"/>
                </a:cubicBezTo>
                <a:cubicBezTo>
                  <a:pt x="1662934" y="5938113"/>
                  <a:pt x="1852841" y="6049291"/>
                  <a:pt x="1951874" y="6220822"/>
                </a:cubicBezTo>
                <a:cubicBezTo>
                  <a:pt x="1951874" y="6220822"/>
                  <a:pt x="1951874" y="6220822"/>
                  <a:pt x="2282833" y="6794059"/>
                </a:cubicBezTo>
                <a:lnTo>
                  <a:pt x="2319750" y="6858000"/>
                </a:lnTo>
                <a:lnTo>
                  <a:pt x="0" y="6858000"/>
                </a:lnTo>
                <a:close/>
                <a:moveTo>
                  <a:pt x="751947" y="3830686"/>
                </a:moveTo>
                <a:cubicBezTo>
                  <a:pt x="751947" y="3830686"/>
                  <a:pt x="751947" y="3830686"/>
                  <a:pt x="1719258" y="3833112"/>
                </a:cubicBezTo>
                <a:cubicBezTo>
                  <a:pt x="1780885" y="3831380"/>
                  <a:pt x="1839102" y="3865462"/>
                  <a:pt x="1869462" y="3918046"/>
                </a:cubicBezTo>
                <a:cubicBezTo>
                  <a:pt x="1869462" y="3918046"/>
                  <a:pt x="1869462" y="3918046"/>
                  <a:pt x="2354170" y="4757586"/>
                </a:cubicBezTo>
                <a:cubicBezTo>
                  <a:pt x="2385577" y="4811983"/>
                  <a:pt x="2384937" y="4877630"/>
                  <a:pt x="2353672" y="4931947"/>
                </a:cubicBezTo>
                <a:cubicBezTo>
                  <a:pt x="2353672" y="4931947"/>
                  <a:pt x="2353672" y="4931947"/>
                  <a:pt x="1871068" y="5769061"/>
                </a:cubicBezTo>
                <a:cubicBezTo>
                  <a:pt x="1841608" y="5822336"/>
                  <a:pt x="1783799" y="5855711"/>
                  <a:pt x="1722931" y="5854589"/>
                </a:cubicBezTo>
                <a:cubicBezTo>
                  <a:pt x="1722931" y="5854589"/>
                  <a:pt x="1722931" y="5854589"/>
                  <a:pt x="756668" y="5853977"/>
                </a:cubicBezTo>
                <a:cubicBezTo>
                  <a:pt x="693994" y="5853896"/>
                  <a:pt x="636823" y="5821628"/>
                  <a:pt x="605416" y="5767228"/>
                </a:cubicBezTo>
                <a:cubicBezTo>
                  <a:pt x="605416" y="5767228"/>
                  <a:pt x="605416" y="5767228"/>
                  <a:pt x="120708" y="4927690"/>
                </a:cubicBezTo>
                <a:cubicBezTo>
                  <a:pt x="90348" y="4875106"/>
                  <a:pt x="89942" y="4807646"/>
                  <a:pt x="122255" y="4755141"/>
                </a:cubicBezTo>
                <a:cubicBezTo>
                  <a:pt x="122255" y="4755141"/>
                  <a:pt x="122255" y="4755141"/>
                  <a:pt x="603810" y="3916214"/>
                </a:cubicBezTo>
                <a:cubicBezTo>
                  <a:pt x="633271" y="3862939"/>
                  <a:pt x="691080" y="3829563"/>
                  <a:pt x="751947" y="3830686"/>
                </a:cubicBezTo>
                <a:close/>
                <a:moveTo>
                  <a:pt x="2140871" y="3416093"/>
                </a:moveTo>
                <a:cubicBezTo>
                  <a:pt x="2140871" y="3416093"/>
                  <a:pt x="2140871" y="3416093"/>
                  <a:pt x="2485012" y="3416957"/>
                </a:cubicBezTo>
                <a:cubicBezTo>
                  <a:pt x="2506938" y="3416340"/>
                  <a:pt x="2527650" y="3428466"/>
                  <a:pt x="2538451" y="3447174"/>
                </a:cubicBezTo>
                <a:cubicBezTo>
                  <a:pt x="2538451" y="3447174"/>
                  <a:pt x="2538451" y="3447174"/>
                  <a:pt x="2710898" y="3745860"/>
                </a:cubicBezTo>
                <a:cubicBezTo>
                  <a:pt x="2722072" y="3765213"/>
                  <a:pt x="2721844" y="3788568"/>
                  <a:pt x="2710720" y="3807893"/>
                </a:cubicBezTo>
                <a:cubicBezTo>
                  <a:pt x="2710720" y="3807893"/>
                  <a:pt x="2710720" y="3807893"/>
                  <a:pt x="2539024" y="4105714"/>
                </a:cubicBezTo>
                <a:cubicBezTo>
                  <a:pt x="2528542" y="4124669"/>
                  <a:pt x="2507974" y="4136543"/>
                  <a:pt x="2486319" y="4136144"/>
                </a:cubicBezTo>
                <a:cubicBezTo>
                  <a:pt x="2486319" y="4136144"/>
                  <a:pt x="2486319" y="4136144"/>
                  <a:pt x="2142549" y="4135926"/>
                </a:cubicBezTo>
                <a:cubicBezTo>
                  <a:pt x="2120252" y="4135898"/>
                  <a:pt x="2099911" y="4124417"/>
                  <a:pt x="2088738" y="4105063"/>
                </a:cubicBezTo>
                <a:cubicBezTo>
                  <a:pt x="2088738" y="4105063"/>
                  <a:pt x="2088738" y="4105063"/>
                  <a:pt x="1916292" y="3806378"/>
                </a:cubicBezTo>
                <a:cubicBezTo>
                  <a:pt x="1905490" y="3787669"/>
                  <a:pt x="1905346" y="3763670"/>
                  <a:pt x="1916843" y="3744990"/>
                </a:cubicBezTo>
                <a:cubicBezTo>
                  <a:pt x="1916843" y="3744990"/>
                  <a:pt x="1916843" y="3744990"/>
                  <a:pt x="2088166" y="3446523"/>
                </a:cubicBezTo>
                <a:cubicBezTo>
                  <a:pt x="2098648" y="3427568"/>
                  <a:pt x="2119216" y="3415695"/>
                  <a:pt x="2140871" y="3416093"/>
                </a:cubicBezTo>
                <a:close/>
                <a:moveTo>
                  <a:pt x="2309207" y="2943824"/>
                </a:moveTo>
                <a:cubicBezTo>
                  <a:pt x="2309207" y="2943824"/>
                  <a:pt x="2309207" y="2943824"/>
                  <a:pt x="2490927" y="2944279"/>
                </a:cubicBezTo>
                <a:cubicBezTo>
                  <a:pt x="2502505" y="2943955"/>
                  <a:pt x="2513441" y="2950357"/>
                  <a:pt x="2519144" y="2960236"/>
                </a:cubicBezTo>
                <a:cubicBezTo>
                  <a:pt x="2519144" y="2960236"/>
                  <a:pt x="2519144" y="2960236"/>
                  <a:pt x="2610202" y="3117952"/>
                </a:cubicBezTo>
                <a:cubicBezTo>
                  <a:pt x="2616102" y="3128172"/>
                  <a:pt x="2615982" y="3140504"/>
                  <a:pt x="2610107" y="3150708"/>
                </a:cubicBezTo>
                <a:cubicBezTo>
                  <a:pt x="2610107" y="3150708"/>
                  <a:pt x="2610107" y="3150708"/>
                  <a:pt x="2519446" y="3307968"/>
                </a:cubicBezTo>
                <a:cubicBezTo>
                  <a:pt x="2513912" y="3317976"/>
                  <a:pt x="2503051" y="3324246"/>
                  <a:pt x="2491617" y="3324035"/>
                </a:cubicBezTo>
                <a:cubicBezTo>
                  <a:pt x="2491617" y="3324035"/>
                  <a:pt x="2491617" y="3324035"/>
                  <a:pt x="2310094" y="3323920"/>
                </a:cubicBezTo>
                <a:cubicBezTo>
                  <a:pt x="2298321" y="3323905"/>
                  <a:pt x="2287579" y="3317843"/>
                  <a:pt x="2281679" y="3307623"/>
                </a:cubicBezTo>
                <a:cubicBezTo>
                  <a:pt x="2281679" y="3307623"/>
                  <a:pt x="2281679" y="3307623"/>
                  <a:pt x="2190623" y="3149908"/>
                </a:cubicBezTo>
                <a:cubicBezTo>
                  <a:pt x="2184919" y="3140029"/>
                  <a:pt x="2184843" y="3127357"/>
                  <a:pt x="2190913" y="3117492"/>
                </a:cubicBezTo>
                <a:cubicBezTo>
                  <a:pt x="2190913" y="3117492"/>
                  <a:pt x="2190913" y="3117492"/>
                  <a:pt x="2281378" y="2959891"/>
                </a:cubicBezTo>
                <a:cubicBezTo>
                  <a:pt x="2286913" y="2949884"/>
                  <a:pt x="2297773" y="2943613"/>
                  <a:pt x="2309207" y="2943824"/>
                </a:cubicBezTo>
                <a:close/>
                <a:moveTo>
                  <a:pt x="4112874" y="2635904"/>
                </a:moveTo>
                <a:cubicBezTo>
                  <a:pt x="4112874" y="2635904"/>
                  <a:pt x="4112874" y="2635904"/>
                  <a:pt x="7268230" y="2643815"/>
                </a:cubicBezTo>
                <a:cubicBezTo>
                  <a:pt x="7469258" y="2638162"/>
                  <a:pt x="7659163" y="2749340"/>
                  <a:pt x="7758196" y="2920870"/>
                </a:cubicBezTo>
                <a:cubicBezTo>
                  <a:pt x="7758196" y="2920870"/>
                  <a:pt x="7758196" y="2920870"/>
                  <a:pt x="9339309" y="5659439"/>
                </a:cubicBezTo>
                <a:cubicBezTo>
                  <a:pt x="9441758" y="5836884"/>
                  <a:pt x="9439672" y="6051021"/>
                  <a:pt x="9337678" y="6228205"/>
                </a:cubicBezTo>
                <a:cubicBezTo>
                  <a:pt x="9337678" y="6228205"/>
                  <a:pt x="9337678" y="6228205"/>
                  <a:pt x="9008157" y="6799787"/>
                </a:cubicBezTo>
                <a:lnTo>
                  <a:pt x="8974598" y="6858000"/>
                </a:lnTo>
                <a:lnTo>
                  <a:pt x="2425403" y="6858000"/>
                </a:lnTo>
                <a:lnTo>
                  <a:pt x="2332089" y="6696379"/>
                </a:lnTo>
                <a:cubicBezTo>
                  <a:pt x="2245236" y="6545945"/>
                  <a:pt x="2152593" y="6385482"/>
                  <a:pt x="2053773" y="6214321"/>
                </a:cubicBezTo>
                <a:cubicBezTo>
                  <a:pt x="1954740" y="6042790"/>
                  <a:pt x="1953410" y="5822737"/>
                  <a:pt x="2058819" y="5651469"/>
                </a:cubicBezTo>
                <a:cubicBezTo>
                  <a:pt x="2058819" y="5651469"/>
                  <a:pt x="2058819" y="5651469"/>
                  <a:pt x="3629647" y="2914896"/>
                </a:cubicBezTo>
                <a:cubicBezTo>
                  <a:pt x="3725749" y="2741114"/>
                  <a:pt x="3914325" y="2632240"/>
                  <a:pt x="4112874" y="2635904"/>
                </a:cubicBezTo>
                <a:close/>
                <a:moveTo>
                  <a:pt x="688133" y="2474638"/>
                </a:moveTo>
                <a:cubicBezTo>
                  <a:pt x="688133" y="2474638"/>
                  <a:pt x="688133" y="2474638"/>
                  <a:pt x="1287544" y="2476142"/>
                </a:cubicBezTo>
                <a:cubicBezTo>
                  <a:pt x="1325733" y="2475067"/>
                  <a:pt x="1361809" y="2496187"/>
                  <a:pt x="1380621" y="2528772"/>
                </a:cubicBezTo>
                <a:cubicBezTo>
                  <a:pt x="1380621" y="2528772"/>
                  <a:pt x="1380621" y="2528772"/>
                  <a:pt x="1680979" y="3049008"/>
                </a:cubicBezTo>
                <a:cubicBezTo>
                  <a:pt x="1700441" y="3082716"/>
                  <a:pt x="1700045" y="3123395"/>
                  <a:pt x="1680670" y="3157054"/>
                </a:cubicBezTo>
                <a:cubicBezTo>
                  <a:pt x="1680670" y="3157054"/>
                  <a:pt x="1680670" y="3157054"/>
                  <a:pt x="1381617" y="3675787"/>
                </a:cubicBezTo>
                <a:cubicBezTo>
                  <a:pt x="1363361" y="3708799"/>
                  <a:pt x="1327537" y="3729482"/>
                  <a:pt x="1289821" y="3728785"/>
                </a:cubicBezTo>
                <a:cubicBezTo>
                  <a:pt x="1289821" y="3728785"/>
                  <a:pt x="1289821" y="3728785"/>
                  <a:pt x="691058" y="3728407"/>
                </a:cubicBezTo>
                <a:cubicBezTo>
                  <a:pt x="652221" y="3728357"/>
                  <a:pt x="616793" y="3708360"/>
                  <a:pt x="597332" y="3674651"/>
                </a:cubicBezTo>
                <a:cubicBezTo>
                  <a:pt x="597332" y="3674651"/>
                  <a:pt x="597332" y="3674651"/>
                  <a:pt x="296974" y="3154416"/>
                </a:cubicBezTo>
                <a:cubicBezTo>
                  <a:pt x="278161" y="3121831"/>
                  <a:pt x="277908" y="3080029"/>
                  <a:pt x="297933" y="3047494"/>
                </a:cubicBezTo>
                <a:cubicBezTo>
                  <a:pt x="297933" y="3047494"/>
                  <a:pt x="297933" y="3047494"/>
                  <a:pt x="596337" y="2527637"/>
                </a:cubicBezTo>
                <a:cubicBezTo>
                  <a:pt x="614593" y="2494625"/>
                  <a:pt x="650416" y="2473943"/>
                  <a:pt x="688133" y="2474638"/>
                </a:cubicBezTo>
                <a:close/>
                <a:moveTo>
                  <a:pt x="2732571" y="2020011"/>
                </a:moveTo>
                <a:cubicBezTo>
                  <a:pt x="2732571" y="2020011"/>
                  <a:pt x="2732571" y="2020011"/>
                  <a:pt x="3236024" y="2021272"/>
                </a:cubicBezTo>
                <a:cubicBezTo>
                  <a:pt x="3268098" y="2020370"/>
                  <a:pt x="3298399" y="2038110"/>
                  <a:pt x="3314200" y="2065479"/>
                </a:cubicBezTo>
                <a:cubicBezTo>
                  <a:pt x="3314200" y="2065479"/>
                  <a:pt x="3314200" y="2065479"/>
                  <a:pt x="3566473" y="2502430"/>
                </a:cubicBezTo>
                <a:cubicBezTo>
                  <a:pt x="3582820" y="2530741"/>
                  <a:pt x="3582487" y="2564907"/>
                  <a:pt x="3566214" y="2593179"/>
                </a:cubicBezTo>
                <a:cubicBezTo>
                  <a:pt x="3566214" y="2593179"/>
                  <a:pt x="3566214" y="2593179"/>
                  <a:pt x="3315036" y="3028868"/>
                </a:cubicBezTo>
                <a:cubicBezTo>
                  <a:pt x="3299702" y="3056596"/>
                  <a:pt x="3269615" y="3073966"/>
                  <a:pt x="3237935" y="3073382"/>
                </a:cubicBezTo>
                <a:cubicBezTo>
                  <a:pt x="3237935" y="3073382"/>
                  <a:pt x="3237935" y="3073382"/>
                  <a:pt x="2735028" y="3073064"/>
                </a:cubicBezTo>
                <a:cubicBezTo>
                  <a:pt x="2702409" y="3073021"/>
                  <a:pt x="2672652" y="3056226"/>
                  <a:pt x="2656307" y="3027915"/>
                </a:cubicBezTo>
                <a:cubicBezTo>
                  <a:pt x="2656307" y="3027915"/>
                  <a:pt x="2656307" y="3027915"/>
                  <a:pt x="2404033" y="2590963"/>
                </a:cubicBezTo>
                <a:cubicBezTo>
                  <a:pt x="2388231" y="2563595"/>
                  <a:pt x="2388020" y="2528484"/>
                  <a:pt x="2404839" y="2501157"/>
                </a:cubicBezTo>
                <a:cubicBezTo>
                  <a:pt x="2404839" y="2501157"/>
                  <a:pt x="2404839" y="2501157"/>
                  <a:pt x="2655471" y="2064525"/>
                </a:cubicBezTo>
                <a:cubicBezTo>
                  <a:pt x="2670804" y="2036797"/>
                  <a:pt x="2700892" y="2019426"/>
                  <a:pt x="2732571" y="2020011"/>
                </a:cubicBezTo>
                <a:close/>
                <a:moveTo>
                  <a:pt x="3662925" y="0"/>
                </a:moveTo>
                <a:lnTo>
                  <a:pt x="5336547" y="0"/>
                </a:lnTo>
                <a:lnTo>
                  <a:pt x="5342959" y="11106"/>
                </a:lnTo>
                <a:cubicBezTo>
                  <a:pt x="5372852" y="62881"/>
                  <a:pt x="5492421" y="269982"/>
                  <a:pt x="5970700" y="1098387"/>
                </a:cubicBezTo>
                <a:cubicBezTo>
                  <a:pt x="6012021" y="1169956"/>
                  <a:pt x="6011183" y="1256322"/>
                  <a:pt x="5970044" y="1327785"/>
                </a:cubicBezTo>
                <a:cubicBezTo>
                  <a:pt x="5970044" y="1327785"/>
                  <a:pt x="5970044" y="1327785"/>
                  <a:pt x="5335110" y="2429135"/>
                </a:cubicBezTo>
                <a:cubicBezTo>
                  <a:pt x="5296350" y="2499226"/>
                  <a:pt x="5220291" y="2543137"/>
                  <a:pt x="5140211" y="2541659"/>
                </a:cubicBezTo>
                <a:cubicBezTo>
                  <a:pt x="5140211" y="2541659"/>
                  <a:pt x="5140211" y="2541659"/>
                  <a:pt x="3868947" y="2540855"/>
                </a:cubicBezTo>
                <a:cubicBezTo>
                  <a:pt x="3786490" y="2540750"/>
                  <a:pt x="3711273" y="2498294"/>
                  <a:pt x="3669952" y="2426726"/>
                </a:cubicBezTo>
                <a:cubicBezTo>
                  <a:pt x="3669952" y="2426726"/>
                  <a:pt x="3669952" y="2426726"/>
                  <a:pt x="3032246" y="1322186"/>
                </a:cubicBezTo>
                <a:cubicBezTo>
                  <a:pt x="2992303" y="1253003"/>
                  <a:pt x="2991768" y="1164250"/>
                  <a:pt x="3034282" y="1095172"/>
                </a:cubicBezTo>
                <a:cubicBezTo>
                  <a:pt x="3034282" y="1095172"/>
                  <a:pt x="3034282" y="1095172"/>
                  <a:pt x="3556318" y="18572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BB1362E-4699-426B-8D02-4F7CE6DA9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69039" y="1090549"/>
            <a:ext cx="5581001" cy="4278755"/>
            <a:chOff x="6169039" y="142050"/>
            <a:chExt cx="5581001" cy="427875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EFB93E7-8C93-4FE1-953B-9F55FCCEA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820162" y="-509073"/>
              <a:ext cx="4278755" cy="5581001"/>
            </a:xfrm>
            <a:custGeom>
              <a:avLst/>
              <a:gdLst>
                <a:gd name="connsiteX0" fmla="*/ 4278755 w 4278755"/>
                <a:gd name="connsiteY0" fmla="*/ 309054 h 5581001"/>
                <a:gd name="connsiteX1" fmla="*/ 4278755 w 4278755"/>
                <a:gd name="connsiteY1" fmla="*/ 1005863 h 5581001"/>
                <a:gd name="connsiteX2" fmla="*/ 4278755 w 4278755"/>
                <a:gd name="connsiteY2" fmla="*/ 4575137 h 5581001"/>
                <a:gd name="connsiteX3" fmla="*/ 4278755 w 4278755"/>
                <a:gd name="connsiteY3" fmla="*/ 5271947 h 5581001"/>
                <a:gd name="connsiteX4" fmla="*/ 3969701 w 4278755"/>
                <a:gd name="connsiteY4" fmla="*/ 5581001 h 5581001"/>
                <a:gd name="connsiteX5" fmla="*/ 309054 w 4278755"/>
                <a:gd name="connsiteY5" fmla="*/ 5581001 h 5581001"/>
                <a:gd name="connsiteX6" fmla="*/ 0 w 4278755"/>
                <a:gd name="connsiteY6" fmla="*/ 5271946 h 5581001"/>
                <a:gd name="connsiteX7" fmla="*/ 0 w 4278755"/>
                <a:gd name="connsiteY7" fmla="*/ 4575136 h 5581001"/>
                <a:gd name="connsiteX8" fmla="*/ 0 w 4278755"/>
                <a:gd name="connsiteY8" fmla="*/ 1005863 h 5581001"/>
                <a:gd name="connsiteX9" fmla="*/ 0 w 4278755"/>
                <a:gd name="connsiteY9" fmla="*/ 309054 h 5581001"/>
                <a:gd name="connsiteX10" fmla="*/ 309054 w 4278755"/>
                <a:gd name="connsiteY10" fmla="*/ 0 h 5581001"/>
                <a:gd name="connsiteX11" fmla="*/ 3969701 w 4278755"/>
                <a:gd name="connsiteY11" fmla="*/ 0 h 558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78755" h="5581001">
                  <a:moveTo>
                    <a:pt x="4278755" y="309054"/>
                  </a:moveTo>
                  <a:lnTo>
                    <a:pt x="4278755" y="1005863"/>
                  </a:lnTo>
                  <a:lnTo>
                    <a:pt x="4278755" y="4575137"/>
                  </a:lnTo>
                  <a:lnTo>
                    <a:pt x="4278755" y="5271947"/>
                  </a:lnTo>
                  <a:lnTo>
                    <a:pt x="3969701" y="5581001"/>
                  </a:lnTo>
                  <a:lnTo>
                    <a:pt x="309054" y="5581001"/>
                  </a:lnTo>
                  <a:lnTo>
                    <a:pt x="0" y="5271946"/>
                  </a:lnTo>
                  <a:lnTo>
                    <a:pt x="0" y="4575136"/>
                  </a:lnTo>
                  <a:lnTo>
                    <a:pt x="0" y="1005863"/>
                  </a:lnTo>
                  <a:lnTo>
                    <a:pt x="0" y="309054"/>
                  </a:lnTo>
                  <a:lnTo>
                    <a:pt x="309054" y="0"/>
                  </a:lnTo>
                  <a:lnTo>
                    <a:pt x="3969701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B60422C-70D6-488F-8CE4-C3299AD79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902139" y="-425197"/>
              <a:ext cx="4114800" cy="5413248"/>
            </a:xfrm>
            <a:custGeom>
              <a:avLst/>
              <a:gdLst>
                <a:gd name="connsiteX0" fmla="*/ 4278755 w 4278755"/>
                <a:gd name="connsiteY0" fmla="*/ 309054 h 5581001"/>
                <a:gd name="connsiteX1" fmla="*/ 4278755 w 4278755"/>
                <a:gd name="connsiteY1" fmla="*/ 1005863 h 5581001"/>
                <a:gd name="connsiteX2" fmla="*/ 4278755 w 4278755"/>
                <a:gd name="connsiteY2" fmla="*/ 4575137 h 5581001"/>
                <a:gd name="connsiteX3" fmla="*/ 4278755 w 4278755"/>
                <a:gd name="connsiteY3" fmla="*/ 5271947 h 5581001"/>
                <a:gd name="connsiteX4" fmla="*/ 3969701 w 4278755"/>
                <a:gd name="connsiteY4" fmla="*/ 5581001 h 5581001"/>
                <a:gd name="connsiteX5" fmla="*/ 309054 w 4278755"/>
                <a:gd name="connsiteY5" fmla="*/ 5581001 h 5581001"/>
                <a:gd name="connsiteX6" fmla="*/ 0 w 4278755"/>
                <a:gd name="connsiteY6" fmla="*/ 5271946 h 5581001"/>
                <a:gd name="connsiteX7" fmla="*/ 0 w 4278755"/>
                <a:gd name="connsiteY7" fmla="*/ 4575136 h 5581001"/>
                <a:gd name="connsiteX8" fmla="*/ 0 w 4278755"/>
                <a:gd name="connsiteY8" fmla="*/ 1005863 h 5581001"/>
                <a:gd name="connsiteX9" fmla="*/ 0 w 4278755"/>
                <a:gd name="connsiteY9" fmla="*/ 309054 h 5581001"/>
                <a:gd name="connsiteX10" fmla="*/ 309054 w 4278755"/>
                <a:gd name="connsiteY10" fmla="*/ 0 h 5581001"/>
                <a:gd name="connsiteX11" fmla="*/ 3969701 w 4278755"/>
                <a:gd name="connsiteY11" fmla="*/ 0 h 558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78755" h="5581001">
                  <a:moveTo>
                    <a:pt x="4278755" y="309054"/>
                  </a:moveTo>
                  <a:lnTo>
                    <a:pt x="4278755" y="1005863"/>
                  </a:lnTo>
                  <a:lnTo>
                    <a:pt x="4278755" y="4575137"/>
                  </a:lnTo>
                  <a:lnTo>
                    <a:pt x="4278755" y="5271947"/>
                  </a:lnTo>
                  <a:lnTo>
                    <a:pt x="3969701" y="5581001"/>
                  </a:lnTo>
                  <a:lnTo>
                    <a:pt x="309054" y="5581001"/>
                  </a:lnTo>
                  <a:lnTo>
                    <a:pt x="0" y="5271946"/>
                  </a:lnTo>
                  <a:lnTo>
                    <a:pt x="0" y="4575136"/>
                  </a:lnTo>
                  <a:lnTo>
                    <a:pt x="0" y="1005863"/>
                  </a:lnTo>
                  <a:lnTo>
                    <a:pt x="0" y="309054"/>
                  </a:lnTo>
                  <a:lnTo>
                    <a:pt x="309054" y="0"/>
                  </a:lnTo>
                  <a:lnTo>
                    <a:pt x="3969701" y="0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08542CC-B4A0-441F-8714-24446C1F8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8184" y="1432731"/>
            <a:ext cx="4779647" cy="1240208"/>
          </a:xfrm>
        </p:spPr>
        <p:txBody>
          <a:bodyPr>
            <a:normAutofit/>
          </a:bodyPr>
          <a:lstStyle/>
          <a:p>
            <a:r>
              <a:rPr lang="el-GR" sz="4000">
                <a:solidFill>
                  <a:schemeClr val="bg1"/>
                </a:solidFill>
              </a:rPr>
              <a:t>Τι σχήμα έχει το άτομο;</a:t>
            </a:r>
            <a:endParaRPr lang="en-GB" sz="40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26326-BC93-439F-8A7D-FB352FFB5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9826" y="2754916"/>
            <a:ext cx="4778006" cy="22619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200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l-GR" sz="200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l-GR" sz="20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l-GR" sz="2000">
                <a:solidFill>
                  <a:schemeClr val="bg1"/>
                </a:solidFill>
              </a:rPr>
              <a:t>					?</a:t>
            </a:r>
            <a:endParaRPr lang="en-GB" sz="2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179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B8408-A4CE-49C7-A3FF-F9B2590D8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Ιστορική εξέλιξη των ιδεών για το άτομο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078D06A-E3EB-4424-8CA6-E88D4DAFE4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2476" y="1396588"/>
            <a:ext cx="11318986" cy="546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667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464595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546337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26DB34-15FE-4245-BB38-E69F329D5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640263"/>
            <a:ext cx="5157216" cy="1344975"/>
          </a:xfrm>
        </p:spPr>
        <p:txBody>
          <a:bodyPr>
            <a:normAutofit/>
          </a:bodyPr>
          <a:lstStyle/>
          <a:p>
            <a:endParaRPr lang="en-GB" sz="40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CE6912A-D84D-4195-9484-A08C8B9FDB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34094"/>
            <a:ext cx="6464595" cy="58745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5BDE04-C219-479E-9E09-5158810E1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2806" y="484632"/>
            <a:ext cx="4070634" cy="573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98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9A9ABB9-3FE5-49D5-B8B3-4489C4CE4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4300" y="2395983"/>
            <a:ext cx="0" cy="2228850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70D9788-6F47-4A8E-8FF9-E25D4B025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50" y="1600200"/>
            <a:ext cx="4760913" cy="3817938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799123B-1EF7-4857-83DC-541E191B4F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51474" y="1600200"/>
            <a:ext cx="2467567" cy="3817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5631B6-967F-4084-9C6B-5588C6AD8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9164" y="1282700"/>
            <a:ext cx="2731239" cy="4455416"/>
          </a:xfrm>
        </p:spPr>
        <p:txBody>
          <a:bodyPr anchor="ctr">
            <a:normAutofit/>
          </a:bodyPr>
          <a:lstStyle/>
          <a:p>
            <a:r>
              <a:rPr lang="el-GR" sz="4000"/>
              <a:t>Μοριακά τροχιακά</a:t>
            </a:r>
            <a:endParaRPr lang="en-GB" sz="4000"/>
          </a:p>
        </p:txBody>
      </p:sp>
    </p:spTree>
    <p:extLst>
      <p:ext uri="{BB962C8B-B14F-4D97-AF65-F5344CB8AC3E}">
        <p14:creationId xmlns:p14="http://schemas.microsoft.com/office/powerpoint/2010/main" val="3693474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B2069EE-A08E-44F0-B3F9-3CF8CC2DC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26740" cy="6857542"/>
          </a:xfrm>
          <a:custGeom>
            <a:avLst/>
            <a:gdLst>
              <a:gd name="connsiteX0" fmla="*/ 0 w 6126740"/>
              <a:gd name="connsiteY0" fmla="*/ 0 h 6857542"/>
              <a:gd name="connsiteX1" fmla="*/ 4980067 w 6126740"/>
              <a:gd name="connsiteY1" fmla="*/ 0 h 6857542"/>
              <a:gd name="connsiteX2" fmla="*/ 4992714 w 6126740"/>
              <a:gd name="connsiteY2" fmla="*/ 31774 h 6857542"/>
              <a:gd name="connsiteX3" fmla="*/ 6047722 w 6126740"/>
              <a:gd name="connsiteY3" fmla="*/ 2682457 h 6857542"/>
              <a:gd name="connsiteX4" fmla="*/ 6047722 w 6126740"/>
              <a:gd name="connsiteY4" fmla="*/ 3752208 h 6857542"/>
              <a:gd name="connsiteX5" fmla="*/ 4890218 w 6126740"/>
              <a:gd name="connsiteY5" fmla="*/ 6660411 h 6857542"/>
              <a:gd name="connsiteX6" fmla="*/ 4811756 w 6126740"/>
              <a:gd name="connsiteY6" fmla="*/ 6857542 h 6857542"/>
              <a:gd name="connsiteX7" fmla="*/ 0 w 6126740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26740" h="6857542">
                <a:moveTo>
                  <a:pt x="0" y="0"/>
                </a:moveTo>
                <a:lnTo>
                  <a:pt x="4980067" y="0"/>
                </a:lnTo>
                <a:lnTo>
                  <a:pt x="4992714" y="31774"/>
                </a:lnTo>
                <a:cubicBezTo>
                  <a:pt x="6047722" y="2682457"/>
                  <a:pt x="6047722" y="2682457"/>
                  <a:pt x="6047722" y="2682457"/>
                </a:cubicBezTo>
                <a:cubicBezTo>
                  <a:pt x="6153080" y="2988100"/>
                  <a:pt x="6153080" y="3446565"/>
                  <a:pt x="6047722" y="3752208"/>
                </a:cubicBezTo>
                <a:cubicBezTo>
                  <a:pt x="5563735" y="4968215"/>
                  <a:pt x="5185620" y="5918220"/>
                  <a:pt x="4890218" y="6660411"/>
                </a:cubicBezTo>
                <a:lnTo>
                  <a:pt x="4811756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D062F7-A8A7-4497-AF44-217CD0142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89" y="1296537"/>
            <a:ext cx="4220967" cy="1907840"/>
          </a:xfrm>
        </p:spPr>
        <p:txBody>
          <a:bodyPr anchor="b">
            <a:normAutofit/>
          </a:bodyPr>
          <a:lstStyle/>
          <a:p>
            <a:r>
              <a:rPr lang="el-GR" sz="3000">
                <a:solidFill>
                  <a:schemeClr val="bg1"/>
                </a:solidFill>
              </a:rPr>
              <a:t>Η σύγχρονη ατομική θεωρία και η δομή του ατόμου (σχολική εκδοχή)</a:t>
            </a:r>
            <a:endParaRPr lang="en-GB" sz="3000">
              <a:solidFill>
                <a:schemeClr val="bg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C6E8597-0CCE-4A8A-9326-AA52691A1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0080" y="640080"/>
            <a:ext cx="1128382" cy="847206"/>
            <a:chOff x="5307830" y="325570"/>
            <a:chExt cx="1128382" cy="847206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E78FE76E-DF1D-420B-957F-8ECE93C02B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307830" y="577396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CF2F61F0-9758-4DEF-AC08-7B00F04A46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5720" y="325570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5DF945C9-E5AF-4347-BA30-DE829E9BA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6165" y="891906"/>
            <a:ext cx="2307601" cy="2376229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FF10FF0-6D20-4CAF-A0FA-3B7881F2A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290" y="3428999"/>
            <a:ext cx="4075054" cy="2741213"/>
          </a:xfrm>
        </p:spPr>
        <p:txBody>
          <a:bodyPr anchor="t">
            <a:normAutofit/>
          </a:bodyPr>
          <a:lstStyle/>
          <a:p>
            <a:endParaRPr lang="en-US" sz="2000">
              <a:solidFill>
                <a:schemeClr val="bg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EFD06C-2AB4-44A4-B896-367FCAEB9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0023" y="3606465"/>
            <a:ext cx="2867106" cy="226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014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8">
            <a:extLst>
              <a:ext uri="{FF2B5EF4-FFF2-40B4-BE49-F238E27FC236}">
                <a16:creationId xmlns:a16="http://schemas.microsoft.com/office/drawing/2014/main" id="{68A4132F-DEC6-4332-A00C-A11AD4519B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E36B98-7B49-4871-AAB7-F8F6DA1A3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985" y="2063084"/>
            <a:ext cx="4260814" cy="3550678"/>
          </a:xfrm>
          <a:prstGeom prst="rect">
            <a:avLst/>
          </a:prstGeom>
        </p:spPr>
      </p:pic>
      <p:sp>
        <p:nvSpPr>
          <p:cNvPr id="44" name="Freeform: Shape 10">
            <a:extLst>
              <a:ext uri="{FF2B5EF4-FFF2-40B4-BE49-F238E27FC236}">
                <a16:creationId xmlns:a16="http://schemas.microsoft.com/office/drawing/2014/main" id="{64965EAE-E41A-435F-B993-07E824B6C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0"/>
            <a:ext cx="7539895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52F8994-E6D4-4311-9548-C3607BC436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7092985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4BC1E4-EC2C-475C-BE0D-F9D9B6632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5529943" cy="1325563"/>
          </a:xfrm>
        </p:spPr>
        <p:txBody>
          <a:bodyPr>
            <a:normAutofit/>
          </a:bodyPr>
          <a:lstStyle/>
          <a:p>
            <a:r>
              <a:rPr lang="el-GR"/>
              <a:t>Δομή του ατόμου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34FC47-15C7-4141-94C0-3EFF95F63E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2310" y="1535502"/>
                <a:ext cx="4260814" cy="5124090"/>
              </a:xfrm>
            </p:spPr>
            <p:txBody>
              <a:bodyPr>
                <a:normAutofit/>
              </a:bodyPr>
              <a:lstStyle/>
              <a:p>
                <a:r>
                  <a:rPr lang="el-GR" sz="2000" dirty="0"/>
                  <a:t>Άτομο = Πυρήνας (+)  και ηλεκτρόνια</a:t>
                </a:r>
                <a:r>
                  <a:rPr lang="en-US" sz="2000" dirty="0"/>
                  <a:t>(e)</a:t>
                </a:r>
                <a:r>
                  <a:rPr lang="el-GR" sz="2000" dirty="0"/>
                  <a:t> (-)</a:t>
                </a:r>
              </a:p>
              <a:p>
                <a:r>
                  <a:rPr lang="el-GR" sz="2000" dirty="0"/>
                  <a:t>Ηλεκτρόνια: όλα όμοια με ίδια μάζα και </a:t>
                </a:r>
                <a:r>
                  <a:rPr lang="el-GR" sz="2000" dirty="0" err="1"/>
                  <a:t>ηλ</a:t>
                </a:r>
                <a:r>
                  <a:rPr lang="el-GR" sz="2000" dirty="0"/>
                  <a:t>. φορτίο.</a:t>
                </a:r>
              </a:p>
              <a:p>
                <a:r>
                  <a:rPr lang="el-GR" sz="2000" dirty="0"/>
                  <a:t>Πυρήνας = Πρωτόνια</a:t>
                </a:r>
                <a:r>
                  <a:rPr lang="en-US" sz="2000" dirty="0"/>
                  <a:t>(p)</a:t>
                </a:r>
                <a:r>
                  <a:rPr lang="el-GR" sz="2000" dirty="0"/>
                  <a:t> (+) και Νετρόνια</a:t>
                </a:r>
                <a:r>
                  <a:rPr lang="en-US" sz="2000" dirty="0"/>
                  <a:t>(n)</a:t>
                </a:r>
                <a:r>
                  <a:rPr lang="el-GR" sz="2000" dirty="0"/>
                  <a:t> (0) </a:t>
                </a:r>
                <a:r>
                  <a:rPr lang="en-US" sz="2000" dirty="0"/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            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000" dirty="0"/>
              </a:p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 − 1.6∙</m:t>
                    </m:r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−19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b="0" dirty="0"/>
                  <a:t> </a:t>
                </a:r>
                <a:r>
                  <a:rPr lang="el-GR" sz="2000" b="0" dirty="0"/>
                  <a:t>και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000" b="0" i="1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 1.6∙</m:t>
                    </m:r>
                    <m:sSup>
                      <m:sSup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−19</m:t>
                        </m:r>
                      </m:sup>
                    </m:sSup>
                    <m:r>
                      <a:rPr lang="en-US" sz="2000" b="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l-GR" sz="2000" b="0" dirty="0"/>
                  <a:t>, άρα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000" b="0" i="1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000" b="0" i="1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−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000" b="0" dirty="0"/>
                  <a:t>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 0</m:t>
                    </m:r>
                  </m:oMath>
                </a14:m>
                <a:r>
                  <a:rPr lang="en-US" sz="2000" b="0" dirty="0"/>
                  <a:t>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sz="2000" b="0" dirty="0"/>
                  <a:t> </a:t>
                </a:r>
                <a:r>
                  <a:rPr lang="el-GR" sz="2000" b="0" dirty="0"/>
                  <a:t>ώστε το άτομο να είναι </a:t>
                </a:r>
                <a:r>
                  <a:rPr lang="el-GR" sz="2000" b="0" i="1" dirty="0"/>
                  <a:t>ηλεκτρικά ουδέτερο</a:t>
                </a:r>
                <a:r>
                  <a:rPr lang="el-GR" sz="2000" b="0" dirty="0"/>
                  <a:t>. </a:t>
                </a:r>
                <a:r>
                  <a:rPr lang="el-GR" sz="2000" b="1" dirty="0"/>
                  <a:t>Με τριβή </a:t>
                </a:r>
                <a:r>
                  <a:rPr lang="el-GR" sz="2000" b="0" dirty="0"/>
                  <a:t>κάποια σώματα </a:t>
                </a:r>
                <a:r>
                  <a:rPr lang="el-GR" sz="2000" b="1" dirty="0"/>
                  <a:t>αποβάλλουν </a:t>
                </a:r>
                <a:r>
                  <a:rPr lang="en-US" sz="2000" b="1" dirty="0"/>
                  <a:t>(e ) </a:t>
                </a:r>
                <a:r>
                  <a:rPr lang="el-GR" sz="2000" b="0" dirty="0"/>
                  <a:t>και γίνονται </a:t>
                </a:r>
                <a:r>
                  <a:rPr lang="el-GR" sz="2000" b="1" dirty="0"/>
                  <a:t>ιόντα</a:t>
                </a:r>
                <a:endParaRPr lang="en-US" sz="2000" b="1" dirty="0"/>
              </a:p>
              <a:p>
                <a:endParaRPr lang="en-US" sz="1600" b="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34FC47-15C7-4141-94C0-3EFF95F63E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2310" y="1535502"/>
                <a:ext cx="4260814" cy="5124090"/>
              </a:xfrm>
              <a:blipFill>
                <a:blip r:embed="rId3"/>
                <a:stretch>
                  <a:fillRect l="-1288" t="-1310" r="-27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93CD1B9A-CCA1-480C-9A2E-CE901DB6A72E}"/>
              </a:ext>
            </a:extLst>
          </p:cNvPr>
          <p:cNvSpPr txBox="1"/>
          <p:nvPr/>
        </p:nvSpPr>
        <p:spPr>
          <a:xfrm>
            <a:off x="6140615" y="6013261"/>
            <a:ext cx="6098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hlinkClick r:id="rId4"/>
              </a:rPr>
              <a:t>https://phet.colorado.edu/el/simulations/build-an-atom/about?showDonateAsk=2632262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8003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5BB91-B6B2-48DE-B131-3D74A47FD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01D7737-CBD7-48F8-B1B3-54FE3AFEB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5ACA53-0D40-4777-92B5-407136487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51594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E723E4C-5238-4CC9-B005-675C71CF030A}"/>
              </a:ext>
            </a:extLst>
          </p:cNvPr>
          <p:cNvSpPr txBox="1"/>
          <p:nvPr/>
        </p:nvSpPr>
        <p:spPr>
          <a:xfrm>
            <a:off x="6801100" y="2826341"/>
            <a:ext cx="2038099" cy="923330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Μαζικός αριθμός  Α = Ζ +Ν     (Α = 6 + 6 = 12)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496E64-7FEA-4667-9435-B0043E996735}"/>
              </a:ext>
            </a:extLst>
          </p:cNvPr>
          <p:cNvSpPr txBox="1"/>
          <p:nvPr/>
        </p:nvSpPr>
        <p:spPr>
          <a:xfrm>
            <a:off x="6801099" y="4288722"/>
            <a:ext cx="2038099" cy="923330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Ατομικός  αριθμός</a:t>
            </a:r>
          </a:p>
          <a:p>
            <a:endParaRPr lang="el-GR" dirty="0"/>
          </a:p>
          <a:p>
            <a:r>
              <a:rPr lang="el-GR" dirty="0"/>
              <a:t>Ζ = 6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263B94-F433-4C23-8201-5D259B0CB687}"/>
              </a:ext>
            </a:extLst>
          </p:cNvPr>
          <p:cNvSpPr txBox="1"/>
          <p:nvPr/>
        </p:nvSpPr>
        <p:spPr>
          <a:xfrm>
            <a:off x="10404913" y="4001294"/>
            <a:ext cx="1787087" cy="923330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dirty="0"/>
              <a:t>Φορτίο :</a:t>
            </a:r>
          </a:p>
          <a:p>
            <a:r>
              <a:rPr lang="el-GR" dirty="0"/>
              <a:t>Ζ -  αριθμός   (</a:t>
            </a:r>
            <a:r>
              <a:rPr lang="en-US" dirty="0"/>
              <a:t>e)</a:t>
            </a:r>
          </a:p>
          <a:p>
            <a:r>
              <a:rPr lang="en-US" dirty="0"/>
              <a:t>(6-6=0)</a:t>
            </a:r>
            <a:endParaRPr lang="en-GB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00F8053-33D4-4E39-812D-8765900291B0}"/>
              </a:ext>
            </a:extLst>
          </p:cNvPr>
          <p:cNvCxnSpPr/>
          <p:nvPr/>
        </p:nvCxnSpPr>
        <p:spPr>
          <a:xfrm>
            <a:off x="8839198" y="3323811"/>
            <a:ext cx="286873" cy="105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A9A4FC3-EBC0-4731-B63B-82600708C59A}"/>
              </a:ext>
            </a:extLst>
          </p:cNvPr>
          <p:cNvCxnSpPr/>
          <p:nvPr/>
        </p:nvCxnSpPr>
        <p:spPr>
          <a:xfrm flipV="1">
            <a:off x="8839198" y="4625788"/>
            <a:ext cx="286873" cy="143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CAC4AEC-2567-4384-B93C-64CFD1ABC105}"/>
              </a:ext>
            </a:extLst>
          </p:cNvPr>
          <p:cNvCxnSpPr/>
          <p:nvPr/>
        </p:nvCxnSpPr>
        <p:spPr>
          <a:xfrm flipH="1" flipV="1">
            <a:off x="10626285" y="3429000"/>
            <a:ext cx="727515" cy="539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HEM 101 - Isotopes">
            <a:extLst>
              <a:ext uri="{FF2B5EF4-FFF2-40B4-BE49-F238E27FC236}">
                <a16:creationId xmlns:a16="http://schemas.microsoft.com/office/drawing/2014/main" id="{32FA87F1-02A2-476F-98B6-BA0F3EC3C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008" y="5353046"/>
            <a:ext cx="3802498" cy="1443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654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678ECA-77D7-45D0-BBDD-306031F52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Πως τα σώματα αποκτούν ηλεκτρικό φορτίο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B2ADBA-9AD2-481E-96EF-9176A108E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" y="1086861"/>
            <a:ext cx="3425957" cy="46837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85F6B9-B13A-4389-BB5B-112FEED507C6}"/>
              </a:ext>
            </a:extLst>
          </p:cNvPr>
          <p:cNvSpPr txBox="1"/>
          <p:nvPr/>
        </p:nvSpPr>
        <p:spPr>
          <a:xfrm>
            <a:off x="4387515" y="2022601"/>
            <a:ext cx="7161017" cy="4154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Πως</a:t>
            </a:r>
            <a:r>
              <a:rPr lang="en-US" sz="2000" dirty="0"/>
              <a:t> </a:t>
            </a:r>
            <a:r>
              <a:rPr lang="en-US" sz="2000" dirty="0" err="1"/>
              <a:t>ηλεκτρίζετ</a:t>
            </a:r>
            <a:r>
              <a:rPr lang="en-US" sz="2000" dirty="0"/>
              <a:t>αι το γυαλί όταν τρίβεται με το  μεταξωτό ύφασμα;</a:t>
            </a:r>
          </a:p>
        </p:txBody>
      </p:sp>
    </p:spTree>
    <p:extLst>
      <p:ext uri="{BB962C8B-B14F-4D97-AF65-F5344CB8AC3E}">
        <p14:creationId xmlns:p14="http://schemas.microsoft.com/office/powerpoint/2010/main" val="34523233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232B152-3720-4D3B-97ED-45CE5483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1BAB570-FF10-4E96-8A3F-FA9804702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693698" cy="6858000"/>
          </a:xfrm>
          <a:custGeom>
            <a:avLst/>
            <a:gdLst>
              <a:gd name="connsiteX0" fmla="*/ 0 w 4693698"/>
              <a:gd name="connsiteY0" fmla="*/ 0 h 6858000"/>
              <a:gd name="connsiteX1" fmla="*/ 420914 w 4693698"/>
              <a:gd name="connsiteY1" fmla="*/ 0 h 6858000"/>
              <a:gd name="connsiteX2" fmla="*/ 1582057 w 4693698"/>
              <a:gd name="connsiteY2" fmla="*/ 0 h 6858000"/>
              <a:gd name="connsiteX3" fmla="*/ 4503903 w 4693698"/>
              <a:gd name="connsiteY3" fmla="*/ 0 h 6858000"/>
              <a:gd name="connsiteX4" fmla="*/ 4508943 w 4693698"/>
              <a:gd name="connsiteY4" fmla="*/ 66675 h 6858000"/>
              <a:gd name="connsiteX5" fmla="*/ 4517340 w 4693698"/>
              <a:gd name="connsiteY5" fmla="*/ 122237 h 6858000"/>
              <a:gd name="connsiteX6" fmla="*/ 4527418 w 4693698"/>
              <a:gd name="connsiteY6" fmla="*/ 174625 h 6858000"/>
              <a:gd name="connsiteX7" fmla="*/ 4544214 w 4693698"/>
              <a:gd name="connsiteY7" fmla="*/ 217487 h 6858000"/>
              <a:gd name="connsiteX8" fmla="*/ 4561010 w 4693698"/>
              <a:gd name="connsiteY8" fmla="*/ 260350 h 6858000"/>
              <a:gd name="connsiteX9" fmla="*/ 4581165 w 4693698"/>
              <a:gd name="connsiteY9" fmla="*/ 296862 h 6858000"/>
              <a:gd name="connsiteX10" fmla="*/ 4601320 w 4693698"/>
              <a:gd name="connsiteY10" fmla="*/ 334962 h 6858000"/>
              <a:gd name="connsiteX11" fmla="*/ 4619796 w 4693698"/>
              <a:gd name="connsiteY11" fmla="*/ 369887 h 6858000"/>
              <a:gd name="connsiteX12" fmla="*/ 4638271 w 4693698"/>
              <a:gd name="connsiteY12" fmla="*/ 409575 h 6858000"/>
              <a:gd name="connsiteX13" fmla="*/ 4655067 w 4693698"/>
              <a:gd name="connsiteY13" fmla="*/ 450850 h 6858000"/>
              <a:gd name="connsiteX14" fmla="*/ 4670184 w 4693698"/>
              <a:gd name="connsiteY14" fmla="*/ 496887 h 6858000"/>
              <a:gd name="connsiteX15" fmla="*/ 4681941 w 4693698"/>
              <a:gd name="connsiteY15" fmla="*/ 546100 h 6858000"/>
              <a:gd name="connsiteX16" fmla="*/ 4690339 w 4693698"/>
              <a:gd name="connsiteY16" fmla="*/ 606425 h 6858000"/>
              <a:gd name="connsiteX17" fmla="*/ 4693698 w 4693698"/>
              <a:gd name="connsiteY17" fmla="*/ 673100 h 6858000"/>
              <a:gd name="connsiteX18" fmla="*/ 4690339 w 4693698"/>
              <a:gd name="connsiteY18" fmla="*/ 744537 h 6858000"/>
              <a:gd name="connsiteX19" fmla="*/ 4681941 w 4693698"/>
              <a:gd name="connsiteY19" fmla="*/ 801687 h 6858000"/>
              <a:gd name="connsiteX20" fmla="*/ 4670184 w 4693698"/>
              <a:gd name="connsiteY20" fmla="*/ 854075 h 6858000"/>
              <a:gd name="connsiteX21" fmla="*/ 4655067 w 4693698"/>
              <a:gd name="connsiteY21" fmla="*/ 901700 h 6858000"/>
              <a:gd name="connsiteX22" fmla="*/ 4638271 w 4693698"/>
              <a:gd name="connsiteY22" fmla="*/ 942975 h 6858000"/>
              <a:gd name="connsiteX23" fmla="*/ 4618116 w 4693698"/>
              <a:gd name="connsiteY23" fmla="*/ 981075 h 6858000"/>
              <a:gd name="connsiteX24" fmla="*/ 4597961 w 4693698"/>
              <a:gd name="connsiteY24" fmla="*/ 1017587 h 6858000"/>
              <a:gd name="connsiteX25" fmla="*/ 4577806 w 4693698"/>
              <a:gd name="connsiteY25" fmla="*/ 1055687 h 6858000"/>
              <a:gd name="connsiteX26" fmla="*/ 4559330 w 4693698"/>
              <a:gd name="connsiteY26" fmla="*/ 1095375 h 6858000"/>
              <a:gd name="connsiteX27" fmla="*/ 4540854 w 4693698"/>
              <a:gd name="connsiteY27" fmla="*/ 1136650 h 6858000"/>
              <a:gd name="connsiteX28" fmla="*/ 4525739 w 4693698"/>
              <a:gd name="connsiteY28" fmla="*/ 1182687 h 6858000"/>
              <a:gd name="connsiteX29" fmla="*/ 4515661 w 4693698"/>
              <a:gd name="connsiteY29" fmla="*/ 1235075 h 6858000"/>
              <a:gd name="connsiteX30" fmla="*/ 4505583 w 4693698"/>
              <a:gd name="connsiteY30" fmla="*/ 1295400 h 6858000"/>
              <a:gd name="connsiteX31" fmla="*/ 4503903 w 4693698"/>
              <a:gd name="connsiteY31" fmla="*/ 1363662 h 6858000"/>
              <a:gd name="connsiteX32" fmla="*/ 4505583 w 4693698"/>
              <a:gd name="connsiteY32" fmla="*/ 1431925 h 6858000"/>
              <a:gd name="connsiteX33" fmla="*/ 4515661 w 4693698"/>
              <a:gd name="connsiteY33" fmla="*/ 1492250 h 6858000"/>
              <a:gd name="connsiteX34" fmla="*/ 4525739 w 4693698"/>
              <a:gd name="connsiteY34" fmla="*/ 1544637 h 6858000"/>
              <a:gd name="connsiteX35" fmla="*/ 4540854 w 4693698"/>
              <a:gd name="connsiteY35" fmla="*/ 1589087 h 6858000"/>
              <a:gd name="connsiteX36" fmla="*/ 4559330 w 4693698"/>
              <a:gd name="connsiteY36" fmla="*/ 1631950 h 6858000"/>
              <a:gd name="connsiteX37" fmla="*/ 4577806 w 4693698"/>
              <a:gd name="connsiteY37" fmla="*/ 1671637 h 6858000"/>
              <a:gd name="connsiteX38" fmla="*/ 4597961 w 4693698"/>
              <a:gd name="connsiteY38" fmla="*/ 1708150 h 6858000"/>
              <a:gd name="connsiteX39" fmla="*/ 4618116 w 4693698"/>
              <a:gd name="connsiteY39" fmla="*/ 1743075 h 6858000"/>
              <a:gd name="connsiteX40" fmla="*/ 4638271 w 4693698"/>
              <a:gd name="connsiteY40" fmla="*/ 1782762 h 6858000"/>
              <a:gd name="connsiteX41" fmla="*/ 4655067 w 4693698"/>
              <a:gd name="connsiteY41" fmla="*/ 1824037 h 6858000"/>
              <a:gd name="connsiteX42" fmla="*/ 4670184 w 4693698"/>
              <a:gd name="connsiteY42" fmla="*/ 1870075 h 6858000"/>
              <a:gd name="connsiteX43" fmla="*/ 4681941 w 4693698"/>
              <a:gd name="connsiteY43" fmla="*/ 1922462 h 6858000"/>
              <a:gd name="connsiteX44" fmla="*/ 4690339 w 4693698"/>
              <a:gd name="connsiteY44" fmla="*/ 1982787 h 6858000"/>
              <a:gd name="connsiteX45" fmla="*/ 4693698 w 4693698"/>
              <a:gd name="connsiteY45" fmla="*/ 2051050 h 6858000"/>
              <a:gd name="connsiteX46" fmla="*/ 4690339 w 4693698"/>
              <a:gd name="connsiteY46" fmla="*/ 2119312 h 6858000"/>
              <a:gd name="connsiteX47" fmla="*/ 4681941 w 4693698"/>
              <a:gd name="connsiteY47" fmla="*/ 2179637 h 6858000"/>
              <a:gd name="connsiteX48" fmla="*/ 4670184 w 4693698"/>
              <a:gd name="connsiteY48" fmla="*/ 2232025 h 6858000"/>
              <a:gd name="connsiteX49" fmla="*/ 4655067 w 4693698"/>
              <a:gd name="connsiteY49" fmla="*/ 2278062 h 6858000"/>
              <a:gd name="connsiteX50" fmla="*/ 4638271 w 4693698"/>
              <a:gd name="connsiteY50" fmla="*/ 2319337 h 6858000"/>
              <a:gd name="connsiteX51" fmla="*/ 4618116 w 4693698"/>
              <a:gd name="connsiteY51" fmla="*/ 2359025 h 6858000"/>
              <a:gd name="connsiteX52" fmla="*/ 4597961 w 4693698"/>
              <a:gd name="connsiteY52" fmla="*/ 2395537 h 6858000"/>
              <a:gd name="connsiteX53" fmla="*/ 4577806 w 4693698"/>
              <a:gd name="connsiteY53" fmla="*/ 2433637 h 6858000"/>
              <a:gd name="connsiteX54" fmla="*/ 4559330 w 4693698"/>
              <a:gd name="connsiteY54" fmla="*/ 2471737 h 6858000"/>
              <a:gd name="connsiteX55" fmla="*/ 4540854 w 4693698"/>
              <a:gd name="connsiteY55" fmla="*/ 2513012 h 6858000"/>
              <a:gd name="connsiteX56" fmla="*/ 4525739 w 4693698"/>
              <a:gd name="connsiteY56" fmla="*/ 2560637 h 6858000"/>
              <a:gd name="connsiteX57" fmla="*/ 4515661 w 4693698"/>
              <a:gd name="connsiteY57" fmla="*/ 2613025 h 6858000"/>
              <a:gd name="connsiteX58" fmla="*/ 4505583 w 4693698"/>
              <a:gd name="connsiteY58" fmla="*/ 2671762 h 6858000"/>
              <a:gd name="connsiteX59" fmla="*/ 4503903 w 4693698"/>
              <a:gd name="connsiteY59" fmla="*/ 2741612 h 6858000"/>
              <a:gd name="connsiteX60" fmla="*/ 4505583 w 4693698"/>
              <a:gd name="connsiteY60" fmla="*/ 2809875 h 6858000"/>
              <a:gd name="connsiteX61" fmla="*/ 4515661 w 4693698"/>
              <a:gd name="connsiteY61" fmla="*/ 2868612 h 6858000"/>
              <a:gd name="connsiteX62" fmla="*/ 4525739 w 4693698"/>
              <a:gd name="connsiteY62" fmla="*/ 2922587 h 6858000"/>
              <a:gd name="connsiteX63" fmla="*/ 4540854 w 4693698"/>
              <a:gd name="connsiteY63" fmla="*/ 2967037 h 6858000"/>
              <a:gd name="connsiteX64" fmla="*/ 4559330 w 4693698"/>
              <a:gd name="connsiteY64" fmla="*/ 3009900 h 6858000"/>
              <a:gd name="connsiteX65" fmla="*/ 4577806 w 4693698"/>
              <a:gd name="connsiteY65" fmla="*/ 3046412 h 6858000"/>
              <a:gd name="connsiteX66" fmla="*/ 4597961 w 4693698"/>
              <a:gd name="connsiteY66" fmla="*/ 3084512 h 6858000"/>
              <a:gd name="connsiteX67" fmla="*/ 4618116 w 4693698"/>
              <a:gd name="connsiteY67" fmla="*/ 3121025 h 6858000"/>
              <a:gd name="connsiteX68" fmla="*/ 4638271 w 4693698"/>
              <a:gd name="connsiteY68" fmla="*/ 3160712 h 6858000"/>
              <a:gd name="connsiteX69" fmla="*/ 4655067 w 4693698"/>
              <a:gd name="connsiteY69" fmla="*/ 3201987 h 6858000"/>
              <a:gd name="connsiteX70" fmla="*/ 4670184 w 4693698"/>
              <a:gd name="connsiteY70" fmla="*/ 3248025 h 6858000"/>
              <a:gd name="connsiteX71" fmla="*/ 4681941 w 4693698"/>
              <a:gd name="connsiteY71" fmla="*/ 3300412 h 6858000"/>
              <a:gd name="connsiteX72" fmla="*/ 4690339 w 4693698"/>
              <a:gd name="connsiteY72" fmla="*/ 3360737 h 6858000"/>
              <a:gd name="connsiteX73" fmla="*/ 4693698 w 4693698"/>
              <a:gd name="connsiteY73" fmla="*/ 3427412 h 6858000"/>
              <a:gd name="connsiteX74" fmla="*/ 4690339 w 4693698"/>
              <a:gd name="connsiteY74" fmla="*/ 3497262 h 6858000"/>
              <a:gd name="connsiteX75" fmla="*/ 4681941 w 4693698"/>
              <a:gd name="connsiteY75" fmla="*/ 3557587 h 6858000"/>
              <a:gd name="connsiteX76" fmla="*/ 4670184 w 4693698"/>
              <a:gd name="connsiteY76" fmla="*/ 3609975 h 6858000"/>
              <a:gd name="connsiteX77" fmla="*/ 4655067 w 4693698"/>
              <a:gd name="connsiteY77" fmla="*/ 3656012 h 6858000"/>
              <a:gd name="connsiteX78" fmla="*/ 4638271 w 4693698"/>
              <a:gd name="connsiteY78" fmla="*/ 3697287 h 6858000"/>
              <a:gd name="connsiteX79" fmla="*/ 4618116 w 4693698"/>
              <a:gd name="connsiteY79" fmla="*/ 3736975 h 6858000"/>
              <a:gd name="connsiteX80" fmla="*/ 4577806 w 4693698"/>
              <a:gd name="connsiteY80" fmla="*/ 3811587 h 6858000"/>
              <a:gd name="connsiteX81" fmla="*/ 4559330 w 4693698"/>
              <a:gd name="connsiteY81" fmla="*/ 3848100 h 6858000"/>
              <a:gd name="connsiteX82" fmla="*/ 4540854 w 4693698"/>
              <a:gd name="connsiteY82" fmla="*/ 3890962 h 6858000"/>
              <a:gd name="connsiteX83" fmla="*/ 4525739 w 4693698"/>
              <a:gd name="connsiteY83" fmla="*/ 3935412 h 6858000"/>
              <a:gd name="connsiteX84" fmla="*/ 4515661 w 4693698"/>
              <a:gd name="connsiteY84" fmla="*/ 3987800 h 6858000"/>
              <a:gd name="connsiteX85" fmla="*/ 4505583 w 4693698"/>
              <a:gd name="connsiteY85" fmla="*/ 4048125 h 6858000"/>
              <a:gd name="connsiteX86" fmla="*/ 4503903 w 4693698"/>
              <a:gd name="connsiteY86" fmla="*/ 4116387 h 6858000"/>
              <a:gd name="connsiteX87" fmla="*/ 4505583 w 4693698"/>
              <a:gd name="connsiteY87" fmla="*/ 4186237 h 6858000"/>
              <a:gd name="connsiteX88" fmla="*/ 4515661 w 4693698"/>
              <a:gd name="connsiteY88" fmla="*/ 4244975 h 6858000"/>
              <a:gd name="connsiteX89" fmla="*/ 4525739 w 4693698"/>
              <a:gd name="connsiteY89" fmla="*/ 4297362 h 6858000"/>
              <a:gd name="connsiteX90" fmla="*/ 4540854 w 4693698"/>
              <a:gd name="connsiteY90" fmla="*/ 4343400 h 6858000"/>
              <a:gd name="connsiteX91" fmla="*/ 4559330 w 4693698"/>
              <a:gd name="connsiteY91" fmla="*/ 4386262 h 6858000"/>
              <a:gd name="connsiteX92" fmla="*/ 4577806 w 4693698"/>
              <a:gd name="connsiteY92" fmla="*/ 4424362 h 6858000"/>
              <a:gd name="connsiteX93" fmla="*/ 4618116 w 4693698"/>
              <a:gd name="connsiteY93" fmla="*/ 4498975 h 6858000"/>
              <a:gd name="connsiteX94" fmla="*/ 4638271 w 4693698"/>
              <a:gd name="connsiteY94" fmla="*/ 4537075 h 6858000"/>
              <a:gd name="connsiteX95" fmla="*/ 4655067 w 4693698"/>
              <a:gd name="connsiteY95" fmla="*/ 4579937 h 6858000"/>
              <a:gd name="connsiteX96" fmla="*/ 4670184 w 4693698"/>
              <a:gd name="connsiteY96" fmla="*/ 4625975 h 6858000"/>
              <a:gd name="connsiteX97" fmla="*/ 4681941 w 4693698"/>
              <a:gd name="connsiteY97" fmla="*/ 4678362 h 6858000"/>
              <a:gd name="connsiteX98" fmla="*/ 4690339 w 4693698"/>
              <a:gd name="connsiteY98" fmla="*/ 4738687 h 6858000"/>
              <a:gd name="connsiteX99" fmla="*/ 4693698 w 4693698"/>
              <a:gd name="connsiteY99" fmla="*/ 4806950 h 6858000"/>
              <a:gd name="connsiteX100" fmla="*/ 4690339 w 4693698"/>
              <a:gd name="connsiteY100" fmla="*/ 4875212 h 6858000"/>
              <a:gd name="connsiteX101" fmla="*/ 4681941 w 4693698"/>
              <a:gd name="connsiteY101" fmla="*/ 4935537 h 6858000"/>
              <a:gd name="connsiteX102" fmla="*/ 4670184 w 4693698"/>
              <a:gd name="connsiteY102" fmla="*/ 4987925 h 6858000"/>
              <a:gd name="connsiteX103" fmla="*/ 4655067 w 4693698"/>
              <a:gd name="connsiteY103" fmla="*/ 5033962 h 6858000"/>
              <a:gd name="connsiteX104" fmla="*/ 4638271 w 4693698"/>
              <a:gd name="connsiteY104" fmla="*/ 5075237 h 6858000"/>
              <a:gd name="connsiteX105" fmla="*/ 4618116 w 4693698"/>
              <a:gd name="connsiteY105" fmla="*/ 5114925 h 6858000"/>
              <a:gd name="connsiteX106" fmla="*/ 4597961 w 4693698"/>
              <a:gd name="connsiteY106" fmla="*/ 5149850 h 6858000"/>
              <a:gd name="connsiteX107" fmla="*/ 4577806 w 4693698"/>
              <a:gd name="connsiteY107" fmla="*/ 5186362 h 6858000"/>
              <a:gd name="connsiteX108" fmla="*/ 4559330 w 4693698"/>
              <a:gd name="connsiteY108" fmla="*/ 5226050 h 6858000"/>
              <a:gd name="connsiteX109" fmla="*/ 4540854 w 4693698"/>
              <a:gd name="connsiteY109" fmla="*/ 5268912 h 6858000"/>
              <a:gd name="connsiteX110" fmla="*/ 4525739 w 4693698"/>
              <a:gd name="connsiteY110" fmla="*/ 5313362 h 6858000"/>
              <a:gd name="connsiteX111" fmla="*/ 4515661 w 4693698"/>
              <a:gd name="connsiteY111" fmla="*/ 5365750 h 6858000"/>
              <a:gd name="connsiteX112" fmla="*/ 4505583 w 4693698"/>
              <a:gd name="connsiteY112" fmla="*/ 5426075 h 6858000"/>
              <a:gd name="connsiteX113" fmla="*/ 4503903 w 4693698"/>
              <a:gd name="connsiteY113" fmla="*/ 5494337 h 6858000"/>
              <a:gd name="connsiteX114" fmla="*/ 4505583 w 4693698"/>
              <a:gd name="connsiteY114" fmla="*/ 5562600 h 6858000"/>
              <a:gd name="connsiteX115" fmla="*/ 4515661 w 4693698"/>
              <a:gd name="connsiteY115" fmla="*/ 5622925 h 6858000"/>
              <a:gd name="connsiteX116" fmla="*/ 4525739 w 4693698"/>
              <a:gd name="connsiteY116" fmla="*/ 5675312 h 6858000"/>
              <a:gd name="connsiteX117" fmla="*/ 4540854 w 4693698"/>
              <a:gd name="connsiteY117" fmla="*/ 5721350 h 6858000"/>
              <a:gd name="connsiteX118" fmla="*/ 4559330 w 4693698"/>
              <a:gd name="connsiteY118" fmla="*/ 5762625 h 6858000"/>
              <a:gd name="connsiteX119" fmla="*/ 4577806 w 4693698"/>
              <a:gd name="connsiteY119" fmla="*/ 5802312 h 6858000"/>
              <a:gd name="connsiteX120" fmla="*/ 4597961 w 4693698"/>
              <a:gd name="connsiteY120" fmla="*/ 5840412 h 6858000"/>
              <a:gd name="connsiteX121" fmla="*/ 4618116 w 4693698"/>
              <a:gd name="connsiteY121" fmla="*/ 5876925 h 6858000"/>
              <a:gd name="connsiteX122" fmla="*/ 4638271 w 4693698"/>
              <a:gd name="connsiteY122" fmla="*/ 5915025 h 6858000"/>
              <a:gd name="connsiteX123" fmla="*/ 4655067 w 4693698"/>
              <a:gd name="connsiteY123" fmla="*/ 5956300 h 6858000"/>
              <a:gd name="connsiteX124" fmla="*/ 4670184 w 4693698"/>
              <a:gd name="connsiteY124" fmla="*/ 6003925 h 6858000"/>
              <a:gd name="connsiteX125" fmla="*/ 4681941 w 4693698"/>
              <a:gd name="connsiteY125" fmla="*/ 6056312 h 6858000"/>
              <a:gd name="connsiteX126" fmla="*/ 4690339 w 4693698"/>
              <a:gd name="connsiteY126" fmla="*/ 6113462 h 6858000"/>
              <a:gd name="connsiteX127" fmla="*/ 4693698 w 4693698"/>
              <a:gd name="connsiteY127" fmla="*/ 6183312 h 6858000"/>
              <a:gd name="connsiteX128" fmla="*/ 4690339 w 4693698"/>
              <a:gd name="connsiteY128" fmla="*/ 6251575 h 6858000"/>
              <a:gd name="connsiteX129" fmla="*/ 4681941 w 4693698"/>
              <a:gd name="connsiteY129" fmla="*/ 6311900 h 6858000"/>
              <a:gd name="connsiteX130" fmla="*/ 4670184 w 4693698"/>
              <a:gd name="connsiteY130" fmla="*/ 6361112 h 6858000"/>
              <a:gd name="connsiteX131" fmla="*/ 4655067 w 4693698"/>
              <a:gd name="connsiteY131" fmla="*/ 6407150 h 6858000"/>
              <a:gd name="connsiteX132" fmla="*/ 4638271 w 4693698"/>
              <a:gd name="connsiteY132" fmla="*/ 6448425 h 6858000"/>
              <a:gd name="connsiteX133" fmla="*/ 4619796 w 4693698"/>
              <a:gd name="connsiteY133" fmla="*/ 6488112 h 6858000"/>
              <a:gd name="connsiteX134" fmla="*/ 4601320 w 4693698"/>
              <a:gd name="connsiteY134" fmla="*/ 6523037 h 6858000"/>
              <a:gd name="connsiteX135" fmla="*/ 4581165 w 4693698"/>
              <a:gd name="connsiteY135" fmla="*/ 6561137 h 6858000"/>
              <a:gd name="connsiteX136" fmla="*/ 4561010 w 4693698"/>
              <a:gd name="connsiteY136" fmla="*/ 6597650 h 6858000"/>
              <a:gd name="connsiteX137" fmla="*/ 4544214 w 4693698"/>
              <a:gd name="connsiteY137" fmla="*/ 6640512 h 6858000"/>
              <a:gd name="connsiteX138" fmla="*/ 4527418 w 4693698"/>
              <a:gd name="connsiteY138" fmla="*/ 6683375 h 6858000"/>
              <a:gd name="connsiteX139" fmla="*/ 4517340 w 4693698"/>
              <a:gd name="connsiteY139" fmla="*/ 6735762 h 6858000"/>
              <a:gd name="connsiteX140" fmla="*/ 4508943 w 4693698"/>
              <a:gd name="connsiteY140" fmla="*/ 6791325 h 6858000"/>
              <a:gd name="connsiteX141" fmla="*/ 4503903 w 4693698"/>
              <a:gd name="connsiteY141" fmla="*/ 6858000 h 6858000"/>
              <a:gd name="connsiteX142" fmla="*/ 1582057 w 4693698"/>
              <a:gd name="connsiteY142" fmla="*/ 6858000 h 6858000"/>
              <a:gd name="connsiteX143" fmla="*/ 420914 w 4693698"/>
              <a:gd name="connsiteY143" fmla="*/ 6858000 h 6858000"/>
              <a:gd name="connsiteX144" fmla="*/ 0 w 4693698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693698" h="6858000">
                <a:moveTo>
                  <a:pt x="0" y="0"/>
                </a:moveTo>
                <a:lnTo>
                  <a:pt x="420914" y="0"/>
                </a:lnTo>
                <a:lnTo>
                  <a:pt x="1582057" y="0"/>
                </a:lnTo>
                <a:lnTo>
                  <a:pt x="4503903" y="0"/>
                </a:lnTo>
                <a:lnTo>
                  <a:pt x="4508943" y="66675"/>
                </a:lnTo>
                <a:lnTo>
                  <a:pt x="4517340" y="122237"/>
                </a:lnTo>
                <a:lnTo>
                  <a:pt x="4527418" y="174625"/>
                </a:lnTo>
                <a:lnTo>
                  <a:pt x="4544214" y="217487"/>
                </a:lnTo>
                <a:lnTo>
                  <a:pt x="4561010" y="260350"/>
                </a:lnTo>
                <a:lnTo>
                  <a:pt x="4581165" y="296862"/>
                </a:lnTo>
                <a:lnTo>
                  <a:pt x="4601320" y="334962"/>
                </a:lnTo>
                <a:lnTo>
                  <a:pt x="4619796" y="369887"/>
                </a:lnTo>
                <a:lnTo>
                  <a:pt x="4638271" y="409575"/>
                </a:lnTo>
                <a:lnTo>
                  <a:pt x="4655067" y="450850"/>
                </a:lnTo>
                <a:lnTo>
                  <a:pt x="4670184" y="496887"/>
                </a:lnTo>
                <a:lnTo>
                  <a:pt x="4681941" y="546100"/>
                </a:lnTo>
                <a:lnTo>
                  <a:pt x="4690339" y="606425"/>
                </a:lnTo>
                <a:lnTo>
                  <a:pt x="4693698" y="673100"/>
                </a:lnTo>
                <a:lnTo>
                  <a:pt x="4690339" y="744537"/>
                </a:lnTo>
                <a:lnTo>
                  <a:pt x="4681941" y="801687"/>
                </a:lnTo>
                <a:lnTo>
                  <a:pt x="4670184" y="854075"/>
                </a:lnTo>
                <a:lnTo>
                  <a:pt x="4655067" y="901700"/>
                </a:lnTo>
                <a:lnTo>
                  <a:pt x="4638271" y="942975"/>
                </a:lnTo>
                <a:lnTo>
                  <a:pt x="4618116" y="981075"/>
                </a:lnTo>
                <a:lnTo>
                  <a:pt x="4597961" y="1017587"/>
                </a:lnTo>
                <a:lnTo>
                  <a:pt x="4577806" y="1055687"/>
                </a:lnTo>
                <a:lnTo>
                  <a:pt x="4559330" y="1095375"/>
                </a:lnTo>
                <a:lnTo>
                  <a:pt x="4540854" y="1136650"/>
                </a:lnTo>
                <a:lnTo>
                  <a:pt x="4525739" y="1182687"/>
                </a:lnTo>
                <a:lnTo>
                  <a:pt x="4515661" y="1235075"/>
                </a:lnTo>
                <a:lnTo>
                  <a:pt x="4505583" y="1295400"/>
                </a:lnTo>
                <a:lnTo>
                  <a:pt x="4503903" y="1363662"/>
                </a:lnTo>
                <a:lnTo>
                  <a:pt x="4505583" y="1431925"/>
                </a:lnTo>
                <a:lnTo>
                  <a:pt x="4515661" y="1492250"/>
                </a:lnTo>
                <a:lnTo>
                  <a:pt x="4525739" y="1544637"/>
                </a:lnTo>
                <a:lnTo>
                  <a:pt x="4540854" y="1589087"/>
                </a:lnTo>
                <a:lnTo>
                  <a:pt x="4559330" y="1631950"/>
                </a:lnTo>
                <a:lnTo>
                  <a:pt x="4577806" y="1671637"/>
                </a:lnTo>
                <a:lnTo>
                  <a:pt x="4597961" y="1708150"/>
                </a:lnTo>
                <a:lnTo>
                  <a:pt x="4618116" y="1743075"/>
                </a:lnTo>
                <a:lnTo>
                  <a:pt x="4638271" y="1782762"/>
                </a:lnTo>
                <a:lnTo>
                  <a:pt x="4655067" y="1824037"/>
                </a:lnTo>
                <a:lnTo>
                  <a:pt x="4670184" y="1870075"/>
                </a:lnTo>
                <a:lnTo>
                  <a:pt x="4681941" y="1922462"/>
                </a:lnTo>
                <a:lnTo>
                  <a:pt x="4690339" y="1982787"/>
                </a:lnTo>
                <a:lnTo>
                  <a:pt x="4693698" y="2051050"/>
                </a:lnTo>
                <a:lnTo>
                  <a:pt x="4690339" y="2119312"/>
                </a:lnTo>
                <a:lnTo>
                  <a:pt x="4681941" y="2179637"/>
                </a:lnTo>
                <a:lnTo>
                  <a:pt x="4670184" y="2232025"/>
                </a:lnTo>
                <a:lnTo>
                  <a:pt x="4655067" y="2278062"/>
                </a:lnTo>
                <a:lnTo>
                  <a:pt x="4638271" y="2319337"/>
                </a:lnTo>
                <a:lnTo>
                  <a:pt x="4618116" y="2359025"/>
                </a:lnTo>
                <a:lnTo>
                  <a:pt x="4597961" y="2395537"/>
                </a:lnTo>
                <a:lnTo>
                  <a:pt x="4577806" y="2433637"/>
                </a:lnTo>
                <a:lnTo>
                  <a:pt x="4559330" y="2471737"/>
                </a:lnTo>
                <a:lnTo>
                  <a:pt x="4540854" y="2513012"/>
                </a:lnTo>
                <a:lnTo>
                  <a:pt x="4525739" y="2560637"/>
                </a:lnTo>
                <a:lnTo>
                  <a:pt x="4515661" y="2613025"/>
                </a:lnTo>
                <a:lnTo>
                  <a:pt x="4505583" y="2671762"/>
                </a:lnTo>
                <a:lnTo>
                  <a:pt x="4503903" y="2741612"/>
                </a:lnTo>
                <a:lnTo>
                  <a:pt x="4505583" y="2809875"/>
                </a:lnTo>
                <a:lnTo>
                  <a:pt x="4515661" y="2868612"/>
                </a:lnTo>
                <a:lnTo>
                  <a:pt x="4525739" y="2922587"/>
                </a:lnTo>
                <a:lnTo>
                  <a:pt x="4540854" y="2967037"/>
                </a:lnTo>
                <a:lnTo>
                  <a:pt x="4559330" y="3009900"/>
                </a:lnTo>
                <a:lnTo>
                  <a:pt x="4577806" y="3046412"/>
                </a:lnTo>
                <a:lnTo>
                  <a:pt x="4597961" y="3084512"/>
                </a:lnTo>
                <a:lnTo>
                  <a:pt x="4618116" y="3121025"/>
                </a:lnTo>
                <a:lnTo>
                  <a:pt x="4638271" y="3160712"/>
                </a:lnTo>
                <a:lnTo>
                  <a:pt x="4655067" y="3201987"/>
                </a:lnTo>
                <a:lnTo>
                  <a:pt x="4670184" y="3248025"/>
                </a:lnTo>
                <a:lnTo>
                  <a:pt x="4681941" y="3300412"/>
                </a:lnTo>
                <a:lnTo>
                  <a:pt x="4690339" y="3360737"/>
                </a:lnTo>
                <a:lnTo>
                  <a:pt x="4693698" y="3427412"/>
                </a:lnTo>
                <a:lnTo>
                  <a:pt x="4690339" y="3497262"/>
                </a:lnTo>
                <a:lnTo>
                  <a:pt x="4681941" y="3557587"/>
                </a:lnTo>
                <a:lnTo>
                  <a:pt x="4670184" y="3609975"/>
                </a:lnTo>
                <a:lnTo>
                  <a:pt x="4655067" y="3656012"/>
                </a:lnTo>
                <a:lnTo>
                  <a:pt x="4638271" y="3697287"/>
                </a:lnTo>
                <a:lnTo>
                  <a:pt x="4618116" y="3736975"/>
                </a:lnTo>
                <a:lnTo>
                  <a:pt x="4577806" y="3811587"/>
                </a:lnTo>
                <a:lnTo>
                  <a:pt x="4559330" y="3848100"/>
                </a:lnTo>
                <a:lnTo>
                  <a:pt x="4540854" y="3890962"/>
                </a:lnTo>
                <a:lnTo>
                  <a:pt x="4525739" y="3935412"/>
                </a:lnTo>
                <a:lnTo>
                  <a:pt x="4515661" y="3987800"/>
                </a:lnTo>
                <a:lnTo>
                  <a:pt x="4505583" y="4048125"/>
                </a:lnTo>
                <a:lnTo>
                  <a:pt x="4503903" y="4116387"/>
                </a:lnTo>
                <a:lnTo>
                  <a:pt x="4505583" y="4186237"/>
                </a:lnTo>
                <a:lnTo>
                  <a:pt x="4515661" y="4244975"/>
                </a:lnTo>
                <a:lnTo>
                  <a:pt x="4525739" y="4297362"/>
                </a:lnTo>
                <a:lnTo>
                  <a:pt x="4540854" y="4343400"/>
                </a:lnTo>
                <a:lnTo>
                  <a:pt x="4559330" y="4386262"/>
                </a:lnTo>
                <a:lnTo>
                  <a:pt x="4577806" y="4424362"/>
                </a:lnTo>
                <a:lnTo>
                  <a:pt x="4618116" y="4498975"/>
                </a:lnTo>
                <a:lnTo>
                  <a:pt x="4638271" y="4537075"/>
                </a:lnTo>
                <a:lnTo>
                  <a:pt x="4655067" y="4579937"/>
                </a:lnTo>
                <a:lnTo>
                  <a:pt x="4670184" y="4625975"/>
                </a:lnTo>
                <a:lnTo>
                  <a:pt x="4681941" y="4678362"/>
                </a:lnTo>
                <a:lnTo>
                  <a:pt x="4690339" y="4738687"/>
                </a:lnTo>
                <a:lnTo>
                  <a:pt x="4693698" y="4806950"/>
                </a:lnTo>
                <a:lnTo>
                  <a:pt x="4690339" y="4875212"/>
                </a:lnTo>
                <a:lnTo>
                  <a:pt x="4681941" y="4935537"/>
                </a:lnTo>
                <a:lnTo>
                  <a:pt x="4670184" y="4987925"/>
                </a:lnTo>
                <a:lnTo>
                  <a:pt x="4655067" y="5033962"/>
                </a:lnTo>
                <a:lnTo>
                  <a:pt x="4638271" y="5075237"/>
                </a:lnTo>
                <a:lnTo>
                  <a:pt x="4618116" y="5114925"/>
                </a:lnTo>
                <a:lnTo>
                  <a:pt x="4597961" y="5149850"/>
                </a:lnTo>
                <a:lnTo>
                  <a:pt x="4577806" y="5186362"/>
                </a:lnTo>
                <a:lnTo>
                  <a:pt x="4559330" y="5226050"/>
                </a:lnTo>
                <a:lnTo>
                  <a:pt x="4540854" y="5268912"/>
                </a:lnTo>
                <a:lnTo>
                  <a:pt x="4525739" y="5313362"/>
                </a:lnTo>
                <a:lnTo>
                  <a:pt x="4515661" y="5365750"/>
                </a:lnTo>
                <a:lnTo>
                  <a:pt x="4505583" y="5426075"/>
                </a:lnTo>
                <a:lnTo>
                  <a:pt x="4503903" y="5494337"/>
                </a:lnTo>
                <a:lnTo>
                  <a:pt x="4505583" y="5562600"/>
                </a:lnTo>
                <a:lnTo>
                  <a:pt x="4515661" y="5622925"/>
                </a:lnTo>
                <a:lnTo>
                  <a:pt x="4525739" y="5675312"/>
                </a:lnTo>
                <a:lnTo>
                  <a:pt x="4540854" y="5721350"/>
                </a:lnTo>
                <a:lnTo>
                  <a:pt x="4559330" y="5762625"/>
                </a:lnTo>
                <a:lnTo>
                  <a:pt x="4577806" y="5802312"/>
                </a:lnTo>
                <a:lnTo>
                  <a:pt x="4597961" y="5840412"/>
                </a:lnTo>
                <a:lnTo>
                  <a:pt x="4618116" y="5876925"/>
                </a:lnTo>
                <a:lnTo>
                  <a:pt x="4638271" y="5915025"/>
                </a:lnTo>
                <a:lnTo>
                  <a:pt x="4655067" y="5956300"/>
                </a:lnTo>
                <a:lnTo>
                  <a:pt x="4670184" y="6003925"/>
                </a:lnTo>
                <a:lnTo>
                  <a:pt x="4681941" y="6056312"/>
                </a:lnTo>
                <a:lnTo>
                  <a:pt x="4690339" y="6113462"/>
                </a:lnTo>
                <a:lnTo>
                  <a:pt x="4693698" y="6183312"/>
                </a:lnTo>
                <a:lnTo>
                  <a:pt x="4690339" y="6251575"/>
                </a:lnTo>
                <a:lnTo>
                  <a:pt x="4681941" y="6311900"/>
                </a:lnTo>
                <a:lnTo>
                  <a:pt x="4670184" y="6361112"/>
                </a:lnTo>
                <a:lnTo>
                  <a:pt x="4655067" y="6407150"/>
                </a:lnTo>
                <a:lnTo>
                  <a:pt x="4638271" y="6448425"/>
                </a:lnTo>
                <a:lnTo>
                  <a:pt x="4619796" y="6488112"/>
                </a:lnTo>
                <a:lnTo>
                  <a:pt x="4601320" y="6523037"/>
                </a:lnTo>
                <a:lnTo>
                  <a:pt x="4581165" y="6561137"/>
                </a:lnTo>
                <a:lnTo>
                  <a:pt x="4561010" y="6597650"/>
                </a:lnTo>
                <a:lnTo>
                  <a:pt x="4544214" y="6640512"/>
                </a:lnTo>
                <a:lnTo>
                  <a:pt x="4527418" y="6683375"/>
                </a:lnTo>
                <a:lnTo>
                  <a:pt x="4517340" y="6735762"/>
                </a:lnTo>
                <a:lnTo>
                  <a:pt x="4508943" y="6791325"/>
                </a:lnTo>
                <a:lnTo>
                  <a:pt x="4503903" y="6858000"/>
                </a:lnTo>
                <a:lnTo>
                  <a:pt x="1582057" y="6858000"/>
                </a:lnTo>
                <a:lnTo>
                  <a:pt x="420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B9FAFB2-BEB5-4848-8018-BCAD99E2E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838076" cy="6858000"/>
          </a:xfrm>
          <a:custGeom>
            <a:avLst/>
            <a:gdLst>
              <a:gd name="connsiteX0" fmla="*/ 4838076 w 4838076"/>
              <a:gd name="connsiteY0" fmla="*/ 0 h 6858000"/>
              <a:gd name="connsiteX1" fmla="*/ 4417162 w 4838076"/>
              <a:gd name="connsiteY1" fmla="*/ 0 h 6858000"/>
              <a:gd name="connsiteX2" fmla="*/ 3459219 w 4838076"/>
              <a:gd name="connsiteY2" fmla="*/ 0 h 6858000"/>
              <a:gd name="connsiteX3" fmla="*/ 334174 w 4838076"/>
              <a:gd name="connsiteY3" fmla="*/ 0 h 6858000"/>
              <a:gd name="connsiteX4" fmla="*/ 334173 w 4838076"/>
              <a:gd name="connsiteY4" fmla="*/ 0 h 6858000"/>
              <a:gd name="connsiteX5" fmla="*/ 189795 w 4838076"/>
              <a:gd name="connsiteY5" fmla="*/ 0 h 6858000"/>
              <a:gd name="connsiteX6" fmla="*/ 184756 w 4838076"/>
              <a:gd name="connsiteY6" fmla="*/ 66675 h 6858000"/>
              <a:gd name="connsiteX7" fmla="*/ 176358 w 4838076"/>
              <a:gd name="connsiteY7" fmla="*/ 122237 h 6858000"/>
              <a:gd name="connsiteX8" fmla="*/ 166281 w 4838076"/>
              <a:gd name="connsiteY8" fmla="*/ 174625 h 6858000"/>
              <a:gd name="connsiteX9" fmla="*/ 149485 w 4838076"/>
              <a:gd name="connsiteY9" fmla="*/ 217487 h 6858000"/>
              <a:gd name="connsiteX10" fmla="*/ 132689 w 4838076"/>
              <a:gd name="connsiteY10" fmla="*/ 260350 h 6858000"/>
              <a:gd name="connsiteX11" fmla="*/ 112534 w 4838076"/>
              <a:gd name="connsiteY11" fmla="*/ 296862 h 6858000"/>
              <a:gd name="connsiteX12" fmla="*/ 92379 w 4838076"/>
              <a:gd name="connsiteY12" fmla="*/ 334962 h 6858000"/>
              <a:gd name="connsiteX13" fmla="*/ 73903 w 4838076"/>
              <a:gd name="connsiteY13" fmla="*/ 369887 h 6858000"/>
              <a:gd name="connsiteX14" fmla="*/ 55427 w 4838076"/>
              <a:gd name="connsiteY14" fmla="*/ 409575 h 6858000"/>
              <a:gd name="connsiteX15" fmla="*/ 38632 w 4838076"/>
              <a:gd name="connsiteY15" fmla="*/ 450850 h 6858000"/>
              <a:gd name="connsiteX16" fmla="*/ 23515 w 4838076"/>
              <a:gd name="connsiteY16" fmla="*/ 496887 h 6858000"/>
              <a:gd name="connsiteX17" fmla="*/ 11758 w 4838076"/>
              <a:gd name="connsiteY17" fmla="*/ 546100 h 6858000"/>
              <a:gd name="connsiteX18" fmla="*/ 3359 w 4838076"/>
              <a:gd name="connsiteY18" fmla="*/ 606425 h 6858000"/>
              <a:gd name="connsiteX19" fmla="*/ 0 w 4838076"/>
              <a:gd name="connsiteY19" fmla="*/ 673100 h 6858000"/>
              <a:gd name="connsiteX20" fmla="*/ 3359 w 4838076"/>
              <a:gd name="connsiteY20" fmla="*/ 744537 h 6858000"/>
              <a:gd name="connsiteX21" fmla="*/ 11758 w 4838076"/>
              <a:gd name="connsiteY21" fmla="*/ 801687 h 6858000"/>
              <a:gd name="connsiteX22" fmla="*/ 23515 w 4838076"/>
              <a:gd name="connsiteY22" fmla="*/ 854075 h 6858000"/>
              <a:gd name="connsiteX23" fmla="*/ 38632 w 4838076"/>
              <a:gd name="connsiteY23" fmla="*/ 901700 h 6858000"/>
              <a:gd name="connsiteX24" fmla="*/ 55427 w 4838076"/>
              <a:gd name="connsiteY24" fmla="*/ 942975 h 6858000"/>
              <a:gd name="connsiteX25" fmla="*/ 75583 w 4838076"/>
              <a:gd name="connsiteY25" fmla="*/ 981075 h 6858000"/>
              <a:gd name="connsiteX26" fmla="*/ 95738 w 4838076"/>
              <a:gd name="connsiteY26" fmla="*/ 1017587 h 6858000"/>
              <a:gd name="connsiteX27" fmla="*/ 115893 w 4838076"/>
              <a:gd name="connsiteY27" fmla="*/ 1055687 h 6858000"/>
              <a:gd name="connsiteX28" fmla="*/ 134368 w 4838076"/>
              <a:gd name="connsiteY28" fmla="*/ 1095375 h 6858000"/>
              <a:gd name="connsiteX29" fmla="*/ 152844 w 4838076"/>
              <a:gd name="connsiteY29" fmla="*/ 1136650 h 6858000"/>
              <a:gd name="connsiteX30" fmla="*/ 167960 w 4838076"/>
              <a:gd name="connsiteY30" fmla="*/ 1182687 h 6858000"/>
              <a:gd name="connsiteX31" fmla="*/ 178038 w 4838076"/>
              <a:gd name="connsiteY31" fmla="*/ 1235075 h 6858000"/>
              <a:gd name="connsiteX32" fmla="*/ 188115 w 4838076"/>
              <a:gd name="connsiteY32" fmla="*/ 1295400 h 6858000"/>
              <a:gd name="connsiteX33" fmla="*/ 189795 w 4838076"/>
              <a:gd name="connsiteY33" fmla="*/ 1363662 h 6858000"/>
              <a:gd name="connsiteX34" fmla="*/ 188115 w 4838076"/>
              <a:gd name="connsiteY34" fmla="*/ 1431925 h 6858000"/>
              <a:gd name="connsiteX35" fmla="*/ 178038 w 4838076"/>
              <a:gd name="connsiteY35" fmla="*/ 1492250 h 6858000"/>
              <a:gd name="connsiteX36" fmla="*/ 167960 w 4838076"/>
              <a:gd name="connsiteY36" fmla="*/ 1544637 h 6858000"/>
              <a:gd name="connsiteX37" fmla="*/ 152844 w 4838076"/>
              <a:gd name="connsiteY37" fmla="*/ 1589087 h 6858000"/>
              <a:gd name="connsiteX38" fmla="*/ 134368 w 4838076"/>
              <a:gd name="connsiteY38" fmla="*/ 1631950 h 6858000"/>
              <a:gd name="connsiteX39" fmla="*/ 115893 w 4838076"/>
              <a:gd name="connsiteY39" fmla="*/ 1671637 h 6858000"/>
              <a:gd name="connsiteX40" fmla="*/ 95738 w 4838076"/>
              <a:gd name="connsiteY40" fmla="*/ 1708150 h 6858000"/>
              <a:gd name="connsiteX41" fmla="*/ 75583 w 4838076"/>
              <a:gd name="connsiteY41" fmla="*/ 1743075 h 6858000"/>
              <a:gd name="connsiteX42" fmla="*/ 55427 w 4838076"/>
              <a:gd name="connsiteY42" fmla="*/ 1782762 h 6858000"/>
              <a:gd name="connsiteX43" fmla="*/ 38632 w 4838076"/>
              <a:gd name="connsiteY43" fmla="*/ 1824037 h 6858000"/>
              <a:gd name="connsiteX44" fmla="*/ 23515 w 4838076"/>
              <a:gd name="connsiteY44" fmla="*/ 1870075 h 6858000"/>
              <a:gd name="connsiteX45" fmla="*/ 11758 w 4838076"/>
              <a:gd name="connsiteY45" fmla="*/ 1922462 h 6858000"/>
              <a:gd name="connsiteX46" fmla="*/ 3359 w 4838076"/>
              <a:gd name="connsiteY46" fmla="*/ 1982787 h 6858000"/>
              <a:gd name="connsiteX47" fmla="*/ 0 w 4838076"/>
              <a:gd name="connsiteY47" fmla="*/ 2051050 h 6858000"/>
              <a:gd name="connsiteX48" fmla="*/ 3359 w 4838076"/>
              <a:gd name="connsiteY48" fmla="*/ 2119312 h 6858000"/>
              <a:gd name="connsiteX49" fmla="*/ 11758 w 4838076"/>
              <a:gd name="connsiteY49" fmla="*/ 2179637 h 6858000"/>
              <a:gd name="connsiteX50" fmla="*/ 23515 w 4838076"/>
              <a:gd name="connsiteY50" fmla="*/ 2232025 h 6858000"/>
              <a:gd name="connsiteX51" fmla="*/ 38632 w 4838076"/>
              <a:gd name="connsiteY51" fmla="*/ 2278062 h 6858000"/>
              <a:gd name="connsiteX52" fmla="*/ 55427 w 4838076"/>
              <a:gd name="connsiteY52" fmla="*/ 2319337 h 6858000"/>
              <a:gd name="connsiteX53" fmla="*/ 75583 w 4838076"/>
              <a:gd name="connsiteY53" fmla="*/ 2359025 h 6858000"/>
              <a:gd name="connsiteX54" fmla="*/ 95738 w 4838076"/>
              <a:gd name="connsiteY54" fmla="*/ 2395537 h 6858000"/>
              <a:gd name="connsiteX55" fmla="*/ 115893 w 4838076"/>
              <a:gd name="connsiteY55" fmla="*/ 2433637 h 6858000"/>
              <a:gd name="connsiteX56" fmla="*/ 134368 w 4838076"/>
              <a:gd name="connsiteY56" fmla="*/ 2471737 h 6858000"/>
              <a:gd name="connsiteX57" fmla="*/ 152844 w 4838076"/>
              <a:gd name="connsiteY57" fmla="*/ 2513012 h 6858000"/>
              <a:gd name="connsiteX58" fmla="*/ 167960 w 4838076"/>
              <a:gd name="connsiteY58" fmla="*/ 2560637 h 6858000"/>
              <a:gd name="connsiteX59" fmla="*/ 178038 w 4838076"/>
              <a:gd name="connsiteY59" fmla="*/ 2613025 h 6858000"/>
              <a:gd name="connsiteX60" fmla="*/ 188115 w 4838076"/>
              <a:gd name="connsiteY60" fmla="*/ 2671762 h 6858000"/>
              <a:gd name="connsiteX61" fmla="*/ 189795 w 4838076"/>
              <a:gd name="connsiteY61" fmla="*/ 2741612 h 6858000"/>
              <a:gd name="connsiteX62" fmla="*/ 188115 w 4838076"/>
              <a:gd name="connsiteY62" fmla="*/ 2809875 h 6858000"/>
              <a:gd name="connsiteX63" fmla="*/ 178038 w 4838076"/>
              <a:gd name="connsiteY63" fmla="*/ 2868612 h 6858000"/>
              <a:gd name="connsiteX64" fmla="*/ 167960 w 4838076"/>
              <a:gd name="connsiteY64" fmla="*/ 2922587 h 6858000"/>
              <a:gd name="connsiteX65" fmla="*/ 152844 w 4838076"/>
              <a:gd name="connsiteY65" fmla="*/ 2967037 h 6858000"/>
              <a:gd name="connsiteX66" fmla="*/ 134368 w 4838076"/>
              <a:gd name="connsiteY66" fmla="*/ 3009900 h 6858000"/>
              <a:gd name="connsiteX67" fmla="*/ 115893 w 4838076"/>
              <a:gd name="connsiteY67" fmla="*/ 3046412 h 6858000"/>
              <a:gd name="connsiteX68" fmla="*/ 95738 w 4838076"/>
              <a:gd name="connsiteY68" fmla="*/ 3084512 h 6858000"/>
              <a:gd name="connsiteX69" fmla="*/ 75583 w 4838076"/>
              <a:gd name="connsiteY69" fmla="*/ 3121025 h 6858000"/>
              <a:gd name="connsiteX70" fmla="*/ 55427 w 4838076"/>
              <a:gd name="connsiteY70" fmla="*/ 3160712 h 6858000"/>
              <a:gd name="connsiteX71" fmla="*/ 38632 w 4838076"/>
              <a:gd name="connsiteY71" fmla="*/ 3201987 h 6858000"/>
              <a:gd name="connsiteX72" fmla="*/ 23515 w 4838076"/>
              <a:gd name="connsiteY72" fmla="*/ 3248025 h 6858000"/>
              <a:gd name="connsiteX73" fmla="*/ 11758 w 4838076"/>
              <a:gd name="connsiteY73" fmla="*/ 3300412 h 6858000"/>
              <a:gd name="connsiteX74" fmla="*/ 3359 w 4838076"/>
              <a:gd name="connsiteY74" fmla="*/ 3360737 h 6858000"/>
              <a:gd name="connsiteX75" fmla="*/ 0 w 4838076"/>
              <a:gd name="connsiteY75" fmla="*/ 3427412 h 6858000"/>
              <a:gd name="connsiteX76" fmla="*/ 3359 w 4838076"/>
              <a:gd name="connsiteY76" fmla="*/ 3497262 h 6858000"/>
              <a:gd name="connsiteX77" fmla="*/ 11758 w 4838076"/>
              <a:gd name="connsiteY77" fmla="*/ 3557587 h 6858000"/>
              <a:gd name="connsiteX78" fmla="*/ 23515 w 4838076"/>
              <a:gd name="connsiteY78" fmla="*/ 3609975 h 6858000"/>
              <a:gd name="connsiteX79" fmla="*/ 38632 w 4838076"/>
              <a:gd name="connsiteY79" fmla="*/ 3656012 h 6858000"/>
              <a:gd name="connsiteX80" fmla="*/ 55427 w 4838076"/>
              <a:gd name="connsiteY80" fmla="*/ 3697287 h 6858000"/>
              <a:gd name="connsiteX81" fmla="*/ 75583 w 4838076"/>
              <a:gd name="connsiteY81" fmla="*/ 3736975 h 6858000"/>
              <a:gd name="connsiteX82" fmla="*/ 115893 w 4838076"/>
              <a:gd name="connsiteY82" fmla="*/ 3811587 h 6858000"/>
              <a:gd name="connsiteX83" fmla="*/ 134368 w 4838076"/>
              <a:gd name="connsiteY83" fmla="*/ 3848100 h 6858000"/>
              <a:gd name="connsiteX84" fmla="*/ 152844 w 4838076"/>
              <a:gd name="connsiteY84" fmla="*/ 3890962 h 6858000"/>
              <a:gd name="connsiteX85" fmla="*/ 167960 w 4838076"/>
              <a:gd name="connsiteY85" fmla="*/ 3935412 h 6858000"/>
              <a:gd name="connsiteX86" fmla="*/ 178038 w 4838076"/>
              <a:gd name="connsiteY86" fmla="*/ 3987800 h 6858000"/>
              <a:gd name="connsiteX87" fmla="*/ 188115 w 4838076"/>
              <a:gd name="connsiteY87" fmla="*/ 4048125 h 6858000"/>
              <a:gd name="connsiteX88" fmla="*/ 189795 w 4838076"/>
              <a:gd name="connsiteY88" fmla="*/ 4116387 h 6858000"/>
              <a:gd name="connsiteX89" fmla="*/ 188115 w 4838076"/>
              <a:gd name="connsiteY89" fmla="*/ 4186237 h 6858000"/>
              <a:gd name="connsiteX90" fmla="*/ 178038 w 4838076"/>
              <a:gd name="connsiteY90" fmla="*/ 4244975 h 6858000"/>
              <a:gd name="connsiteX91" fmla="*/ 167960 w 4838076"/>
              <a:gd name="connsiteY91" fmla="*/ 4297362 h 6858000"/>
              <a:gd name="connsiteX92" fmla="*/ 152844 w 4838076"/>
              <a:gd name="connsiteY92" fmla="*/ 4343400 h 6858000"/>
              <a:gd name="connsiteX93" fmla="*/ 134368 w 4838076"/>
              <a:gd name="connsiteY93" fmla="*/ 4386262 h 6858000"/>
              <a:gd name="connsiteX94" fmla="*/ 115893 w 4838076"/>
              <a:gd name="connsiteY94" fmla="*/ 4424362 h 6858000"/>
              <a:gd name="connsiteX95" fmla="*/ 75583 w 4838076"/>
              <a:gd name="connsiteY95" fmla="*/ 4498975 h 6858000"/>
              <a:gd name="connsiteX96" fmla="*/ 55427 w 4838076"/>
              <a:gd name="connsiteY96" fmla="*/ 4537075 h 6858000"/>
              <a:gd name="connsiteX97" fmla="*/ 38632 w 4838076"/>
              <a:gd name="connsiteY97" fmla="*/ 4579937 h 6858000"/>
              <a:gd name="connsiteX98" fmla="*/ 23515 w 4838076"/>
              <a:gd name="connsiteY98" fmla="*/ 4625975 h 6858000"/>
              <a:gd name="connsiteX99" fmla="*/ 11758 w 4838076"/>
              <a:gd name="connsiteY99" fmla="*/ 4678362 h 6858000"/>
              <a:gd name="connsiteX100" fmla="*/ 3359 w 4838076"/>
              <a:gd name="connsiteY100" fmla="*/ 4738687 h 6858000"/>
              <a:gd name="connsiteX101" fmla="*/ 0 w 4838076"/>
              <a:gd name="connsiteY101" fmla="*/ 4806950 h 6858000"/>
              <a:gd name="connsiteX102" fmla="*/ 3359 w 4838076"/>
              <a:gd name="connsiteY102" fmla="*/ 4875212 h 6858000"/>
              <a:gd name="connsiteX103" fmla="*/ 11758 w 4838076"/>
              <a:gd name="connsiteY103" fmla="*/ 4935537 h 6858000"/>
              <a:gd name="connsiteX104" fmla="*/ 23515 w 4838076"/>
              <a:gd name="connsiteY104" fmla="*/ 4987925 h 6858000"/>
              <a:gd name="connsiteX105" fmla="*/ 38632 w 4838076"/>
              <a:gd name="connsiteY105" fmla="*/ 5033962 h 6858000"/>
              <a:gd name="connsiteX106" fmla="*/ 55427 w 4838076"/>
              <a:gd name="connsiteY106" fmla="*/ 5075237 h 6858000"/>
              <a:gd name="connsiteX107" fmla="*/ 75583 w 4838076"/>
              <a:gd name="connsiteY107" fmla="*/ 5114925 h 6858000"/>
              <a:gd name="connsiteX108" fmla="*/ 95738 w 4838076"/>
              <a:gd name="connsiteY108" fmla="*/ 5149850 h 6858000"/>
              <a:gd name="connsiteX109" fmla="*/ 115893 w 4838076"/>
              <a:gd name="connsiteY109" fmla="*/ 5186362 h 6858000"/>
              <a:gd name="connsiteX110" fmla="*/ 134368 w 4838076"/>
              <a:gd name="connsiteY110" fmla="*/ 5226050 h 6858000"/>
              <a:gd name="connsiteX111" fmla="*/ 152844 w 4838076"/>
              <a:gd name="connsiteY111" fmla="*/ 5268912 h 6858000"/>
              <a:gd name="connsiteX112" fmla="*/ 167960 w 4838076"/>
              <a:gd name="connsiteY112" fmla="*/ 5313362 h 6858000"/>
              <a:gd name="connsiteX113" fmla="*/ 178038 w 4838076"/>
              <a:gd name="connsiteY113" fmla="*/ 5365750 h 6858000"/>
              <a:gd name="connsiteX114" fmla="*/ 188115 w 4838076"/>
              <a:gd name="connsiteY114" fmla="*/ 5426075 h 6858000"/>
              <a:gd name="connsiteX115" fmla="*/ 189795 w 4838076"/>
              <a:gd name="connsiteY115" fmla="*/ 5494337 h 6858000"/>
              <a:gd name="connsiteX116" fmla="*/ 188115 w 4838076"/>
              <a:gd name="connsiteY116" fmla="*/ 5562600 h 6858000"/>
              <a:gd name="connsiteX117" fmla="*/ 178038 w 4838076"/>
              <a:gd name="connsiteY117" fmla="*/ 5622925 h 6858000"/>
              <a:gd name="connsiteX118" fmla="*/ 167960 w 4838076"/>
              <a:gd name="connsiteY118" fmla="*/ 5675312 h 6858000"/>
              <a:gd name="connsiteX119" fmla="*/ 152844 w 4838076"/>
              <a:gd name="connsiteY119" fmla="*/ 5721350 h 6858000"/>
              <a:gd name="connsiteX120" fmla="*/ 134368 w 4838076"/>
              <a:gd name="connsiteY120" fmla="*/ 5762625 h 6858000"/>
              <a:gd name="connsiteX121" fmla="*/ 115893 w 4838076"/>
              <a:gd name="connsiteY121" fmla="*/ 5802312 h 6858000"/>
              <a:gd name="connsiteX122" fmla="*/ 95738 w 4838076"/>
              <a:gd name="connsiteY122" fmla="*/ 5840412 h 6858000"/>
              <a:gd name="connsiteX123" fmla="*/ 75583 w 4838076"/>
              <a:gd name="connsiteY123" fmla="*/ 5876925 h 6858000"/>
              <a:gd name="connsiteX124" fmla="*/ 55427 w 4838076"/>
              <a:gd name="connsiteY124" fmla="*/ 5915025 h 6858000"/>
              <a:gd name="connsiteX125" fmla="*/ 38632 w 4838076"/>
              <a:gd name="connsiteY125" fmla="*/ 5956300 h 6858000"/>
              <a:gd name="connsiteX126" fmla="*/ 23515 w 4838076"/>
              <a:gd name="connsiteY126" fmla="*/ 6003925 h 6858000"/>
              <a:gd name="connsiteX127" fmla="*/ 11758 w 4838076"/>
              <a:gd name="connsiteY127" fmla="*/ 6056312 h 6858000"/>
              <a:gd name="connsiteX128" fmla="*/ 3359 w 4838076"/>
              <a:gd name="connsiteY128" fmla="*/ 6113462 h 6858000"/>
              <a:gd name="connsiteX129" fmla="*/ 0 w 4838076"/>
              <a:gd name="connsiteY129" fmla="*/ 6183312 h 6858000"/>
              <a:gd name="connsiteX130" fmla="*/ 3359 w 4838076"/>
              <a:gd name="connsiteY130" fmla="*/ 6251575 h 6858000"/>
              <a:gd name="connsiteX131" fmla="*/ 11758 w 4838076"/>
              <a:gd name="connsiteY131" fmla="*/ 6311900 h 6858000"/>
              <a:gd name="connsiteX132" fmla="*/ 23515 w 4838076"/>
              <a:gd name="connsiteY132" fmla="*/ 6361112 h 6858000"/>
              <a:gd name="connsiteX133" fmla="*/ 38632 w 4838076"/>
              <a:gd name="connsiteY133" fmla="*/ 6407150 h 6858000"/>
              <a:gd name="connsiteX134" fmla="*/ 55427 w 4838076"/>
              <a:gd name="connsiteY134" fmla="*/ 6448425 h 6858000"/>
              <a:gd name="connsiteX135" fmla="*/ 73903 w 4838076"/>
              <a:gd name="connsiteY135" fmla="*/ 6488112 h 6858000"/>
              <a:gd name="connsiteX136" fmla="*/ 92379 w 4838076"/>
              <a:gd name="connsiteY136" fmla="*/ 6523037 h 6858000"/>
              <a:gd name="connsiteX137" fmla="*/ 112534 w 4838076"/>
              <a:gd name="connsiteY137" fmla="*/ 6561137 h 6858000"/>
              <a:gd name="connsiteX138" fmla="*/ 132689 w 4838076"/>
              <a:gd name="connsiteY138" fmla="*/ 6597650 h 6858000"/>
              <a:gd name="connsiteX139" fmla="*/ 149485 w 4838076"/>
              <a:gd name="connsiteY139" fmla="*/ 6640512 h 6858000"/>
              <a:gd name="connsiteX140" fmla="*/ 166281 w 4838076"/>
              <a:gd name="connsiteY140" fmla="*/ 6683375 h 6858000"/>
              <a:gd name="connsiteX141" fmla="*/ 176358 w 4838076"/>
              <a:gd name="connsiteY141" fmla="*/ 6735762 h 6858000"/>
              <a:gd name="connsiteX142" fmla="*/ 184756 w 4838076"/>
              <a:gd name="connsiteY142" fmla="*/ 6791325 h 6858000"/>
              <a:gd name="connsiteX143" fmla="*/ 189795 w 4838076"/>
              <a:gd name="connsiteY143" fmla="*/ 6858000 h 6858000"/>
              <a:gd name="connsiteX144" fmla="*/ 334173 w 4838076"/>
              <a:gd name="connsiteY144" fmla="*/ 6858000 h 6858000"/>
              <a:gd name="connsiteX145" fmla="*/ 334174 w 4838076"/>
              <a:gd name="connsiteY145" fmla="*/ 6858000 h 6858000"/>
              <a:gd name="connsiteX146" fmla="*/ 3459219 w 4838076"/>
              <a:gd name="connsiteY146" fmla="*/ 6858000 h 6858000"/>
              <a:gd name="connsiteX147" fmla="*/ 4417162 w 4838076"/>
              <a:gd name="connsiteY147" fmla="*/ 6858000 h 6858000"/>
              <a:gd name="connsiteX148" fmla="*/ 4838076 w 4838076"/>
              <a:gd name="connsiteY1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4838076" h="6858000">
                <a:moveTo>
                  <a:pt x="4838076" y="0"/>
                </a:moveTo>
                <a:lnTo>
                  <a:pt x="4417162" y="0"/>
                </a:lnTo>
                <a:lnTo>
                  <a:pt x="3459219" y="0"/>
                </a:ln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3459219" y="6858000"/>
                </a:lnTo>
                <a:lnTo>
                  <a:pt x="4417162" y="6858000"/>
                </a:lnTo>
                <a:lnTo>
                  <a:pt x="4838076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3D17497-53C0-4A8F-B74F-C6AB04E9E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062" y="785611"/>
            <a:ext cx="4211391" cy="5859887"/>
          </a:xfrm>
        </p:spPr>
        <p:txBody>
          <a:bodyPr>
            <a:noAutofit/>
          </a:bodyPr>
          <a:lstStyle/>
          <a:p>
            <a:r>
              <a:rPr lang="el-GR" sz="2000" dirty="0">
                <a:solidFill>
                  <a:schemeClr val="bg1"/>
                </a:solidFill>
              </a:rPr>
              <a:t>Τα σώματα αποτελούνται από άτομα, τα οποία είναι ηλεκτρικά ουδέτερα. Έτσι τα σώματα είναι και αυτά ηλεκτρικά ουδέτερα. </a:t>
            </a:r>
          </a:p>
          <a:p>
            <a:r>
              <a:rPr lang="el-GR" sz="2000" dirty="0">
                <a:solidFill>
                  <a:schemeClr val="bg1"/>
                </a:solidFill>
              </a:rPr>
              <a:t>Είναι όμως δυνατόν ένα σώμα να προσλάβει ή να αποβάλει ηλεκτρόνια. Στην περίπτωση που το σώμα έχει προσλάβει ηλεκτρόνια αποκτά πλεόνασμα ηλεκτρονίων, οπότε παύει να είναι ηλεκτρικά ουδέτερο και αποκτά αρνητικό φορτίο.</a:t>
            </a:r>
          </a:p>
          <a:p>
            <a:r>
              <a:rPr lang="el-GR" sz="2000" dirty="0">
                <a:solidFill>
                  <a:schemeClr val="bg1"/>
                </a:solidFill>
              </a:rPr>
              <a:t>Αν έχει αποβάλλει ηλεκτρόνια, τότε έχει έλλειμμα ηλεκτρονίων, οπότε υπερισχύει το θετικό φορτίο των πρωτονίων και το σώμα έχει ολικό φορτίο θετικό 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id="{B4F12DB5-7DE7-4843-8CB3-A28BE5B30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3847" y="643469"/>
            <a:ext cx="5728596" cy="557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178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A67B5B4-3A24-436E-B663-1B2EBFF8A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987FDF89-C993-41F4-A1B8-DBAFF1600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4E585EA-75FD-4025-8270-F66A58A15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D33C15-5CBD-4680-B0A1-1937D0E91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rgbClr val="FFFFFF"/>
                </a:solidFill>
              </a:rPr>
              <a:t>Ενέργεια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F9961-75AE-4E9C-9654-5C3D2F894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22601"/>
            <a:ext cx="10515598" cy="4154361"/>
          </a:xfrm>
        </p:spPr>
        <p:txBody>
          <a:bodyPr>
            <a:normAutofit/>
          </a:bodyPr>
          <a:lstStyle/>
          <a:p>
            <a:r>
              <a:rPr lang="el-GR" sz="2400" dirty="0">
                <a:solidFill>
                  <a:srgbClr val="FFFFFF"/>
                </a:solidFill>
              </a:rPr>
              <a:t>Η φόρτιση των σωμάτων γίνεται με </a:t>
            </a:r>
            <a:r>
              <a:rPr lang="el-GR" sz="2400" b="1" dirty="0">
                <a:solidFill>
                  <a:srgbClr val="FFFFFF"/>
                </a:solidFill>
              </a:rPr>
              <a:t>μεταφορά ηλεκτρονίων</a:t>
            </a:r>
            <a:r>
              <a:rPr lang="el-GR" sz="2400" dirty="0">
                <a:solidFill>
                  <a:srgbClr val="FFFFFF"/>
                </a:solidFill>
              </a:rPr>
              <a:t>. Τα </a:t>
            </a:r>
            <a:r>
              <a:rPr lang="el-GR" sz="2400" b="1" dirty="0">
                <a:solidFill>
                  <a:srgbClr val="FFFFFF"/>
                </a:solidFill>
              </a:rPr>
              <a:t>πρωτόνια δεν μπορούν να μετακινηθούν εύκολα </a:t>
            </a:r>
            <a:r>
              <a:rPr lang="el-GR" sz="2400" dirty="0">
                <a:solidFill>
                  <a:srgbClr val="FFFFFF"/>
                </a:solidFill>
              </a:rPr>
              <a:t>γιατί έχουν </a:t>
            </a:r>
            <a:r>
              <a:rPr lang="el-GR" sz="2400" b="1" dirty="0">
                <a:solidFill>
                  <a:srgbClr val="FFFFFF"/>
                </a:solidFill>
              </a:rPr>
              <a:t>μεγάλη μάζα </a:t>
            </a:r>
            <a:r>
              <a:rPr lang="el-GR" sz="2400" dirty="0">
                <a:solidFill>
                  <a:srgbClr val="FFFFFF"/>
                </a:solidFill>
              </a:rPr>
              <a:t>και επιπλέον βρίσκονται παγιδευμένα στο εσωτερικό των πυρήνων των ατόμων. </a:t>
            </a:r>
          </a:p>
          <a:p>
            <a:r>
              <a:rPr lang="el-GR" sz="2400" b="1" dirty="0">
                <a:solidFill>
                  <a:srgbClr val="FFFFFF"/>
                </a:solidFill>
              </a:rPr>
              <a:t>Η απόσπαση ηλεκτρονίων </a:t>
            </a:r>
            <a:r>
              <a:rPr lang="el-GR" sz="2400" dirty="0">
                <a:solidFill>
                  <a:srgbClr val="FFFFFF"/>
                </a:solidFill>
              </a:rPr>
              <a:t>από τα άτομα ενός σώματος απαιτεί την προσφορά </a:t>
            </a:r>
            <a:r>
              <a:rPr lang="el-GR" sz="2400" b="1" dirty="0">
                <a:solidFill>
                  <a:srgbClr val="FFFFFF"/>
                </a:solidFill>
              </a:rPr>
              <a:t>ενέργειας</a:t>
            </a:r>
            <a:r>
              <a:rPr lang="el-GR" sz="2400" dirty="0">
                <a:solidFill>
                  <a:srgbClr val="FFFFFF"/>
                </a:solidFill>
              </a:rPr>
              <a:t>, έτσι ώστε να μπορέσουν τα ηλεκτρόνια να υπερνικήσουν την έλξη των πυρήνων. Ενέργεια στα ηλεκτρόνια των ατόμων προσφέρεται με ποικίλους τρόπους, όπως για παράδειγμα </a:t>
            </a:r>
            <a:r>
              <a:rPr lang="el-GR" sz="2400" b="1" dirty="0">
                <a:solidFill>
                  <a:srgbClr val="FFFFFF"/>
                </a:solidFill>
              </a:rPr>
              <a:t>με τριβή</a:t>
            </a:r>
            <a:r>
              <a:rPr lang="el-GR" sz="2400" dirty="0">
                <a:solidFill>
                  <a:srgbClr val="FFFFFF"/>
                </a:solidFill>
              </a:rPr>
              <a:t>, με την </a:t>
            </a:r>
            <a:r>
              <a:rPr lang="el-GR" sz="2400" b="1" dirty="0">
                <a:solidFill>
                  <a:srgbClr val="FFFFFF"/>
                </a:solidFill>
              </a:rPr>
              <a:t>επίδραση ακτινοβολίας </a:t>
            </a:r>
            <a:r>
              <a:rPr lang="el-GR" sz="2400" dirty="0">
                <a:solidFill>
                  <a:srgbClr val="FFFFFF"/>
                </a:solidFill>
              </a:rPr>
              <a:t>κ.λπ. </a:t>
            </a:r>
          </a:p>
          <a:p>
            <a:r>
              <a:rPr lang="el-GR" sz="2400" dirty="0">
                <a:solidFill>
                  <a:srgbClr val="FFFFFF"/>
                </a:solidFill>
              </a:rPr>
              <a:t>Επειδή στο εσωτερικό των ατόμων υπάρχουν σωματίδια με δύο είδη ηλεκτρικού φορτίου (πρωτόνια και ηλεκτρόνια), γι’ αυτό στη φύση εμφανίζονται μόνο δύο είδη ηλεκτρικού φορτίου (θετικά και αρνητικά).</a:t>
            </a:r>
            <a:endParaRPr lang="en-GB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5079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A67B5B4-3A24-436E-B663-1B2EBFF8A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987FDF89-C993-41F4-A1B8-DBAFF1600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4E585EA-75FD-4025-8270-F66A58A15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37C9D8-68E3-4888-A17E-EFA57F5FA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l-GR">
                <a:solidFill>
                  <a:srgbClr val="FFFFFF"/>
                </a:solidFill>
              </a:rPr>
              <a:t>Δύο σημαντικές ιδιότητες του φορτίου</a:t>
            </a:r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E7A70-70B0-4C46-B777-5B08E8C07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22601"/>
            <a:ext cx="10515598" cy="4154361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rgbClr val="FFFFFF"/>
                </a:solidFill>
              </a:rPr>
              <a:t>Το ολικό φορτίο διατηρείται </a:t>
            </a:r>
            <a:r>
              <a:rPr lang="el-GR" sz="3200" b="1" dirty="0">
                <a:solidFill>
                  <a:srgbClr val="FFFFFF"/>
                </a:solidFill>
              </a:rPr>
              <a:t>σταθερό </a:t>
            </a:r>
            <a:r>
              <a:rPr lang="el-GR" sz="3200" dirty="0">
                <a:solidFill>
                  <a:srgbClr val="FFFFFF"/>
                </a:solidFill>
              </a:rPr>
              <a:t>(</a:t>
            </a:r>
            <a:r>
              <a:rPr lang="el-GR" sz="3200" b="1" dirty="0">
                <a:solidFill>
                  <a:srgbClr val="FFFFFF"/>
                </a:solidFill>
              </a:rPr>
              <a:t>Αρχή Διατήρησης του Ηλεκτρικού φορτίου</a:t>
            </a:r>
            <a:r>
              <a:rPr lang="el-GR" sz="3200" dirty="0">
                <a:solidFill>
                  <a:srgbClr val="FFFFFF"/>
                </a:solidFill>
              </a:rPr>
              <a:t>)</a:t>
            </a:r>
          </a:p>
          <a:p>
            <a:r>
              <a:rPr lang="el-GR" sz="3200" dirty="0">
                <a:solidFill>
                  <a:srgbClr val="FFFFFF"/>
                </a:solidFill>
              </a:rPr>
              <a:t>Το ηλεκτρικό φορτίο εμφανίζεται σε «</a:t>
            </a:r>
            <a:r>
              <a:rPr lang="el-GR" sz="3200" dirty="0" err="1">
                <a:solidFill>
                  <a:srgbClr val="FFFFFF"/>
                </a:solidFill>
              </a:rPr>
              <a:t>πακετάκια</a:t>
            </a:r>
            <a:r>
              <a:rPr lang="el-GR" sz="3200" dirty="0">
                <a:solidFill>
                  <a:srgbClr val="FFFFFF"/>
                </a:solidFill>
              </a:rPr>
              <a:t>» τα οποία ονομάζουμε </a:t>
            </a:r>
            <a:r>
              <a:rPr lang="el-GR" sz="3200" b="1" dirty="0">
                <a:solidFill>
                  <a:srgbClr val="FFFFFF"/>
                </a:solidFill>
              </a:rPr>
              <a:t>κβάντα </a:t>
            </a:r>
            <a:r>
              <a:rPr lang="el-GR" sz="3200" dirty="0">
                <a:solidFill>
                  <a:srgbClr val="FFFFFF"/>
                </a:solidFill>
              </a:rPr>
              <a:t>και αυτή του την ιδιότητα την ονομάζουμε </a:t>
            </a:r>
            <a:r>
              <a:rPr lang="el-GR" sz="3200" b="1" dirty="0" err="1">
                <a:solidFill>
                  <a:srgbClr val="FFFFFF"/>
                </a:solidFill>
              </a:rPr>
              <a:t>κβάντωση</a:t>
            </a:r>
            <a:r>
              <a:rPr lang="el-GR" sz="3200" b="1" dirty="0">
                <a:solidFill>
                  <a:srgbClr val="FFFFFF"/>
                </a:solidFill>
              </a:rPr>
              <a:t> </a:t>
            </a:r>
            <a:r>
              <a:rPr lang="el-GR" sz="3200" dirty="0">
                <a:solidFill>
                  <a:srgbClr val="FFFFFF"/>
                </a:solidFill>
              </a:rPr>
              <a:t>(η μικρότερη ποσότητα φορτίου είναι αυτή του ηλεκτρονίου, όλα τα υπόλοιπα φορτία είναι </a:t>
            </a:r>
            <a:r>
              <a:rPr lang="el-GR" sz="3200" dirty="0" err="1">
                <a:solidFill>
                  <a:srgbClr val="FFFFFF"/>
                </a:solidFill>
              </a:rPr>
              <a:t>πλλαπλάσια</a:t>
            </a:r>
            <a:r>
              <a:rPr lang="el-GR" sz="3200" dirty="0">
                <a:solidFill>
                  <a:srgbClr val="FFFFFF"/>
                </a:solidFill>
              </a:rPr>
              <a:t> του </a:t>
            </a:r>
            <a:r>
              <a:rPr lang="el-GR" sz="3200" b="1" dirty="0">
                <a:solidFill>
                  <a:srgbClr val="FFFFFF"/>
                </a:solidFill>
              </a:rPr>
              <a:t>στοιχειώδους φορτίου</a:t>
            </a:r>
            <a:r>
              <a:rPr lang="el-GR" sz="3200" dirty="0">
                <a:solidFill>
                  <a:srgbClr val="FFFFFF"/>
                </a:solidFill>
              </a:rPr>
              <a:t> </a:t>
            </a:r>
            <a:r>
              <a:rPr lang="el-GR" sz="3200" b="1" dirty="0">
                <a:solidFill>
                  <a:srgbClr val="FFFFFF"/>
                </a:solidFill>
              </a:rPr>
              <a:t>του ηλεκτρονίου</a:t>
            </a:r>
            <a:r>
              <a:rPr lang="el-GR" sz="3200" dirty="0">
                <a:solidFill>
                  <a:srgbClr val="FFFFFF"/>
                </a:solidFill>
              </a:rPr>
              <a:t>)</a:t>
            </a:r>
          </a:p>
          <a:p>
            <a:endParaRPr lang="en-GB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9263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C0E4BB-A2B7-4FC4-8C52-6CA0152E6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>
                <a:solidFill>
                  <a:srgbClr val="FFFFFF"/>
                </a:solidFill>
              </a:rPr>
              <a:t>Ερωτήσεις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77C0E74-7723-4F5D-9715-EDA7ADA73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447" y="2426818"/>
            <a:ext cx="3252157" cy="3997637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602A1A8-F8D9-4956-9A79-F656A91252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45073" y="3114274"/>
            <a:ext cx="5455917" cy="26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98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456</Words>
  <Application>Microsoft Office PowerPoint</Application>
  <PresentationFormat>Widescreen</PresentationFormat>
  <Paragraphs>38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1.3 Το ηλεκτρικό φορτίο στο εσωτερικό του ατόμου</vt:lpstr>
      <vt:lpstr>Τι σχήμα έχει το άτομο;</vt:lpstr>
      <vt:lpstr>Ιστορική εξέλιξη των ιδεών για το άτομο</vt:lpstr>
      <vt:lpstr>PowerPoint Presentation</vt:lpstr>
      <vt:lpstr>Μοριακά τροχιακά</vt:lpstr>
      <vt:lpstr>Η σύγχρονη ατομική θεωρία και η δομή του ατόμου (σχολική εκδοχή)</vt:lpstr>
      <vt:lpstr>Δομή του ατόμου</vt:lpstr>
      <vt:lpstr>PowerPoint Presentation</vt:lpstr>
      <vt:lpstr>Πως τα σώματα αποκτούν ηλεκτρικό φορτίο</vt:lpstr>
      <vt:lpstr>PowerPoint Presentation</vt:lpstr>
      <vt:lpstr>Ενέργεια</vt:lpstr>
      <vt:lpstr>Δύο σημαντικές ιδιότητες του φορτίου</vt:lpstr>
      <vt:lpstr>Ερωτήσεις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1.3 Το ηλεκτρικό φορτίο στο εσωτερικό του ατόμου</dc:title>
  <dc:creator>Steryios Katsogiannis</dc:creator>
  <cp:lastModifiedBy>Steryios Katsogiannis</cp:lastModifiedBy>
  <cp:revision>2</cp:revision>
  <dcterms:created xsi:type="dcterms:W3CDTF">2021-10-23T10:07:49Z</dcterms:created>
  <dcterms:modified xsi:type="dcterms:W3CDTF">2021-10-26T04:20:05Z</dcterms:modified>
</cp:coreProperties>
</file>