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9" autoAdjust="0"/>
    <p:restoredTop sz="94660"/>
  </p:normalViewPr>
  <p:slideViewPr>
    <p:cSldViewPr snapToGrid="0" showGuides="1">
      <p:cViewPr varScale="1">
        <p:scale>
          <a:sx n="57" d="100"/>
          <a:sy n="57" d="100"/>
        </p:scale>
        <p:origin x="78" y="4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C55-63E2-4616-8954-90EFEC1DFABF}" type="datetimeFigureOut">
              <a:rPr lang="el-GR" smtClean="0"/>
              <a:t>8/10/2017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5504E-3BEE-46A3-932C-E9F0178925B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4517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C55-63E2-4616-8954-90EFEC1DFABF}" type="datetimeFigureOut">
              <a:rPr lang="el-GR" smtClean="0"/>
              <a:t>8/10/2017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5504E-3BEE-46A3-932C-E9F0178925B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20281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C55-63E2-4616-8954-90EFEC1DFABF}" type="datetimeFigureOut">
              <a:rPr lang="el-GR" smtClean="0"/>
              <a:t>8/10/2017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5504E-3BEE-46A3-932C-E9F0178925B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4439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C55-63E2-4616-8954-90EFEC1DFABF}" type="datetimeFigureOut">
              <a:rPr lang="el-GR" smtClean="0"/>
              <a:t>8/10/2017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5504E-3BEE-46A3-932C-E9F0178925B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32504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C55-63E2-4616-8954-90EFEC1DFABF}" type="datetimeFigureOut">
              <a:rPr lang="el-GR" smtClean="0"/>
              <a:t>8/10/2017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5504E-3BEE-46A3-932C-E9F0178925B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3574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C55-63E2-4616-8954-90EFEC1DFABF}" type="datetimeFigureOut">
              <a:rPr lang="el-GR" smtClean="0"/>
              <a:t>8/10/2017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5504E-3BEE-46A3-932C-E9F0178925B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9466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C55-63E2-4616-8954-90EFEC1DFABF}" type="datetimeFigureOut">
              <a:rPr lang="el-GR" smtClean="0"/>
              <a:t>8/10/2017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5504E-3BEE-46A3-932C-E9F0178925B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4570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C55-63E2-4616-8954-90EFEC1DFABF}" type="datetimeFigureOut">
              <a:rPr lang="el-GR" smtClean="0"/>
              <a:t>8/10/2017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5504E-3BEE-46A3-932C-E9F0178925B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17555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C55-63E2-4616-8954-90EFEC1DFABF}" type="datetimeFigureOut">
              <a:rPr lang="el-GR" smtClean="0"/>
              <a:t>8/10/2017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5504E-3BEE-46A3-932C-E9F0178925B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00144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C55-63E2-4616-8954-90EFEC1DFABF}" type="datetimeFigureOut">
              <a:rPr lang="el-GR" smtClean="0"/>
              <a:t>8/10/2017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5504E-3BEE-46A3-932C-E9F0178925B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9951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C55-63E2-4616-8954-90EFEC1DFABF}" type="datetimeFigureOut">
              <a:rPr lang="el-GR" smtClean="0"/>
              <a:t>8/10/2017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5504E-3BEE-46A3-932C-E9F0178925BB}" type="slidenum">
              <a:rPr lang="el-GR" smtClean="0"/>
              <a:t>‹#›</a:t>
            </a:fld>
            <a:endParaRPr lang="el-G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690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C55-63E2-4616-8954-90EFEC1DFABF}" type="datetimeFigureOut">
              <a:rPr lang="el-GR" smtClean="0"/>
              <a:t>8/10/2017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5504E-3BEE-46A3-932C-E9F0178925B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22996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C55-63E2-4616-8954-90EFEC1DFABF}" type="datetimeFigureOut">
              <a:rPr lang="el-GR" smtClean="0"/>
              <a:t>8/10/2017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5504E-3BEE-46A3-932C-E9F0178925BB}" type="slidenum">
              <a:rPr lang="el-GR" smtClean="0"/>
              <a:t>‹#›</a:t>
            </a:fld>
            <a:endParaRPr lang="el-G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64081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C55-63E2-4616-8954-90EFEC1DFABF}" type="datetimeFigureOut">
              <a:rPr lang="el-GR" smtClean="0"/>
              <a:t>8/10/2017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5504E-3BEE-46A3-932C-E9F0178925B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98119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C55-63E2-4616-8954-90EFEC1DFABF}" type="datetimeFigureOut">
              <a:rPr lang="el-GR" smtClean="0"/>
              <a:t>8/10/2017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5504E-3BEE-46A3-932C-E9F0178925B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205265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1C55-63E2-4616-8954-90EFEC1DFABF}" type="datetimeFigureOut">
              <a:rPr lang="el-GR" smtClean="0"/>
              <a:t>8/10/2017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5504E-3BEE-46A3-932C-E9F0178925B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0815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D1C55-63E2-4616-8954-90EFEC1DFABF}" type="datetimeFigureOut">
              <a:rPr lang="el-GR" smtClean="0"/>
              <a:t>8/10/2017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B75504E-3BEE-46A3-932C-E9F0178925B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09503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YSTGX-F1G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file:///C:\Users\&#931;&#964;&#941;&#961;&#947;&#953;&#959;&#962;\Documents\Lab\InteractivePhysics2000\&#916;&#953;&#954;&#941;&#962;%20&#956;&#959;&#965;%20&#960;&#961;&#959;&#963;&#969;&#956;&#959;&#953;&#974;&#963;&#949;&#953;&#962;\Coulomb.IP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1.5 </a:t>
            </a:r>
            <a:r>
              <a:rPr lang="el-GR" dirty="0" smtClean="0"/>
              <a:t>Νόμος του </a:t>
            </a:r>
            <a:r>
              <a:rPr lang="en-US" dirty="0" smtClean="0"/>
              <a:t>Coulomb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89318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</a:t>
            </a:r>
            <a:r>
              <a:rPr lang="el-GR" dirty="0" smtClean="0"/>
              <a:t>πείραμα του </a:t>
            </a:r>
            <a:r>
              <a:rPr lang="en-US" dirty="0" smtClean="0"/>
              <a:t>Coulomb</a:t>
            </a:r>
            <a:endParaRPr lang="el-GR" dirty="0"/>
          </a:p>
        </p:txBody>
      </p:sp>
      <p:pic>
        <p:nvPicPr>
          <p:cNvPr id="4" name="FYSTGX-F1GM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66800" y="1270000"/>
            <a:ext cx="9543168" cy="536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21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Σχέση Δύναμης - Απόστασης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Η δύναμη είναι αντιστρόφως ανάλογη του τετραγώνου της απόστασης των δύο φορτίων.</a:t>
            </a: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Έλλειψη 3">
            <a:hlinkClick r:id="rId2" action="ppaction://hlinkfile"/>
          </p:cNvPr>
          <p:cNvSpPr/>
          <p:nvPr/>
        </p:nvSpPr>
        <p:spPr>
          <a:xfrm>
            <a:off x="9880600" y="5334000"/>
            <a:ext cx="1219200" cy="7366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499" y="2882899"/>
            <a:ext cx="7509533" cy="382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195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Σχέση Δύναμης - Φορτίου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Η δύναμη είναι ανάλογη του γινομένου των φορτίων</a:t>
            </a:r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2770106"/>
            <a:ext cx="7529179" cy="371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236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Διατύπωση του νόμου του </a:t>
            </a:r>
            <a:r>
              <a:rPr lang="en-US" dirty="0" smtClean="0"/>
              <a:t>Coulomb</a:t>
            </a:r>
            <a:endParaRPr lang="el-G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Θέση περιεχομένου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l-GR" dirty="0" smtClean="0"/>
                  <a:t>Το μέτρο της ηλεκτρικής δύναμης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l-GR" dirty="0" smtClean="0"/>
                  <a:t>) με την οποία </a:t>
                </a:r>
                <a:r>
                  <a:rPr lang="el-GR" dirty="0" err="1" smtClean="0"/>
                  <a:t>αλληλεπιδρούν</a:t>
                </a:r>
                <a:r>
                  <a:rPr lang="el-GR" dirty="0" smtClean="0"/>
                  <a:t> δύο σημειακά φορτία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r>
                  <a:rPr lang="el-GR" dirty="0" smtClean="0"/>
                  <a:t>και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r>
                  <a:rPr lang="el-GR" dirty="0" smtClean="0"/>
                  <a:t>) είναι ανάλογο του γινομένου των φορτίων και αντιστρόφως ανάλογο το τετραγώνου της μεταξύ του απόστασης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l-GR" dirty="0" smtClean="0"/>
                  <a:t>)</a:t>
                </a:r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pPr algn="ctr"/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4000" dirty="0" smtClean="0"/>
              </a:p>
              <a:p>
                <a:pPr algn="ctr"/>
                <a:r>
                  <a:rPr lang="el-GR" dirty="0" smtClean="0"/>
                  <a:t>Όπου μια σταθερά αναλογίας με τιμή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9∙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l-GR" dirty="0" smtClean="0"/>
                  <a:t> στο </a:t>
                </a:r>
                <a:r>
                  <a:rPr lang="en-US" dirty="0" smtClean="0"/>
                  <a:t>S.I.</a:t>
                </a:r>
                <a:endParaRPr lang="el-GR" dirty="0"/>
              </a:p>
            </p:txBody>
          </p:sp>
        </mc:Choice>
        <mc:Fallback>
          <p:sp>
            <p:nvSpPr>
              <p:cNvPr id="3" name="Θέση περιεχομένου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2" t="-942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719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Σχεδιασμός της Δύναμης </a:t>
            </a:r>
            <a:r>
              <a:rPr lang="en-US" dirty="0" smtClean="0"/>
              <a:t>Coulomb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28157" y="1930400"/>
            <a:ext cx="5879344" cy="3263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68400" y="2108200"/>
            <a:ext cx="485581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Η δύναμη που ασκείται από το ένα φορτίο</a:t>
            </a:r>
          </a:p>
          <a:p>
            <a:r>
              <a:rPr lang="el-GR" dirty="0"/>
              <a:t>σ</a:t>
            </a:r>
            <a:r>
              <a:rPr lang="el-GR" dirty="0" smtClean="0"/>
              <a:t>το άλλο είναι δύναμη αλληλεπίδρασης.</a:t>
            </a:r>
          </a:p>
          <a:p>
            <a:r>
              <a:rPr lang="el-GR" dirty="0" smtClean="0"/>
              <a:t>Άρα τα μέτρα των δύο δυνάμεων θα είναι ίσα</a:t>
            </a:r>
          </a:p>
          <a:p>
            <a:r>
              <a:rPr lang="el-GR" dirty="0" smtClean="0"/>
              <a:t>ως δράση και αντίδραση (3</a:t>
            </a:r>
            <a:r>
              <a:rPr lang="el-GR" baseline="30000" dirty="0" smtClean="0"/>
              <a:t>ος</a:t>
            </a:r>
            <a:r>
              <a:rPr lang="el-GR" dirty="0" smtClean="0"/>
              <a:t> νόμος </a:t>
            </a:r>
            <a:r>
              <a:rPr lang="en-US" dirty="0" smtClean="0"/>
              <a:t>Newton</a:t>
            </a:r>
            <a:r>
              <a:rPr lang="el-GR" dirty="0" smtClean="0"/>
              <a:t>)</a:t>
            </a:r>
          </a:p>
          <a:p>
            <a:endParaRPr lang="el-GR" dirty="0"/>
          </a:p>
          <a:p>
            <a:r>
              <a:rPr lang="el-GR" dirty="0" smtClean="0"/>
              <a:t>Όταν τα φορτία είναι ομώνυμα οι δυνάμεις</a:t>
            </a:r>
          </a:p>
          <a:p>
            <a:r>
              <a:rPr lang="el-GR" dirty="0"/>
              <a:t>ε</a:t>
            </a:r>
            <a:r>
              <a:rPr lang="el-GR" dirty="0" smtClean="0"/>
              <a:t>ίναι </a:t>
            </a:r>
            <a:r>
              <a:rPr lang="el-GR" dirty="0" err="1" smtClean="0"/>
              <a:t>απωστικές</a:t>
            </a:r>
            <a:r>
              <a:rPr lang="el-GR" dirty="0" smtClean="0"/>
              <a:t>.</a:t>
            </a:r>
          </a:p>
          <a:p>
            <a:endParaRPr lang="el-GR" dirty="0"/>
          </a:p>
          <a:p>
            <a:r>
              <a:rPr lang="el-GR" dirty="0" smtClean="0"/>
              <a:t>Όταν τα φορτία είναι ετερώνυμα οι δυνάμεις </a:t>
            </a:r>
          </a:p>
          <a:p>
            <a:r>
              <a:rPr lang="el-GR" dirty="0"/>
              <a:t>ε</a:t>
            </a:r>
            <a:r>
              <a:rPr lang="el-GR" dirty="0" smtClean="0"/>
              <a:t>ίναι ελκτικές.</a:t>
            </a: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7950" y="2428239"/>
            <a:ext cx="4855816" cy="408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07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Ερωτήσεις - Ασκήσεις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Ερωτήσεις 25</a:t>
            </a:r>
          </a:p>
          <a:p>
            <a:r>
              <a:rPr lang="el-GR" dirty="0" smtClean="0"/>
              <a:t>Ασκήσεις 1</a:t>
            </a:r>
            <a:r>
              <a:rPr lang="el-GR" baseline="30000" dirty="0"/>
              <a:t> *</a:t>
            </a:r>
            <a:r>
              <a:rPr lang="el-GR" dirty="0" smtClean="0"/>
              <a:t> ,2 ,3</a:t>
            </a:r>
          </a:p>
          <a:p>
            <a:endParaRPr lang="el-GR" dirty="0"/>
          </a:p>
          <a:p>
            <a:r>
              <a:rPr lang="el-GR" dirty="0" err="1" smtClean="0"/>
              <a:t>Σελ</a:t>
            </a:r>
            <a:r>
              <a:rPr lang="el-GR" dirty="0" smtClean="0"/>
              <a:t> 32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5746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Όψη">
  <a:themeElements>
    <a:clrScheme name="Κόκκινο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Όψη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Όψη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128</TotalTime>
  <Words>128</Words>
  <Application>Microsoft Office PowerPoint</Application>
  <PresentationFormat>Ευρεία οθόνη</PresentationFormat>
  <Paragraphs>28</Paragraphs>
  <Slides>7</Slides>
  <Notes>0</Notes>
  <HiddenSlides>0</HiddenSlides>
  <MMClips>1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</vt:i4>
      </vt:variant>
    </vt:vector>
  </HeadingPairs>
  <TitlesOfParts>
    <vt:vector size="12" baseType="lpstr">
      <vt:lpstr>Arial</vt:lpstr>
      <vt:lpstr>Cambria Math</vt:lpstr>
      <vt:lpstr>Trebuchet MS</vt:lpstr>
      <vt:lpstr>Wingdings 3</vt:lpstr>
      <vt:lpstr>Όψη</vt:lpstr>
      <vt:lpstr>1.5 Νόμος του Coulomb</vt:lpstr>
      <vt:lpstr>To πείραμα του Coulomb</vt:lpstr>
      <vt:lpstr>Σχέση Δύναμης - Απόστασης</vt:lpstr>
      <vt:lpstr>Σχέση Δύναμης - Φορτίου</vt:lpstr>
      <vt:lpstr>Διατύπωση του νόμου του Coulomb</vt:lpstr>
      <vt:lpstr>Σχεδιασμός της Δύναμης Coulomb</vt:lpstr>
      <vt:lpstr>Ερωτήσεις - Ασκήσεις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1.5 Νόμος του Coulomb</dc:title>
  <dc:creator>Steryios Katsogiannis</dc:creator>
  <cp:lastModifiedBy>Steryios Katsogiannis</cp:lastModifiedBy>
  <cp:revision>7</cp:revision>
  <dcterms:created xsi:type="dcterms:W3CDTF">2017-10-08T09:00:55Z</dcterms:created>
  <dcterms:modified xsi:type="dcterms:W3CDTF">2017-10-08T11:09:24Z</dcterms:modified>
</cp:coreProperties>
</file>