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56E30A0-EE6D-4A0C-9489-5BF151FDACA4}" type="datetimeFigureOut">
              <a:rPr lang="el-GR" smtClean="0"/>
              <a:t>24/10/2021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EE1B2D6-7852-4A37-B1CC-A77358D891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30A0-EE6D-4A0C-9489-5BF151FDACA4}" type="datetimeFigureOut">
              <a:rPr lang="el-GR" smtClean="0"/>
              <a:t>24/10/2021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B2D6-7852-4A37-B1CC-A77358D891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30A0-EE6D-4A0C-9489-5BF151FDACA4}" type="datetimeFigureOut">
              <a:rPr lang="el-GR" smtClean="0"/>
              <a:t>24/10/2021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B2D6-7852-4A37-B1CC-A77358D891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30A0-EE6D-4A0C-9489-5BF151FDACA4}" type="datetimeFigureOut">
              <a:rPr lang="el-GR" smtClean="0"/>
              <a:t>24/10/2021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B2D6-7852-4A37-B1CC-A77358D891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30A0-EE6D-4A0C-9489-5BF151FDACA4}" type="datetimeFigureOut">
              <a:rPr lang="el-GR" smtClean="0"/>
              <a:t>24/10/2021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B2D6-7852-4A37-B1CC-A77358D891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30A0-EE6D-4A0C-9489-5BF151FDACA4}" type="datetimeFigureOut">
              <a:rPr lang="el-GR" smtClean="0"/>
              <a:t>24/10/2021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B2D6-7852-4A37-B1CC-A77358D891DC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30A0-EE6D-4A0C-9489-5BF151FDACA4}" type="datetimeFigureOut">
              <a:rPr lang="el-GR" smtClean="0"/>
              <a:t>24/10/2021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B2D6-7852-4A37-B1CC-A77358D891DC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30A0-EE6D-4A0C-9489-5BF151FDACA4}" type="datetimeFigureOut">
              <a:rPr lang="el-GR" smtClean="0"/>
              <a:t>24/10/2021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B2D6-7852-4A37-B1CC-A77358D891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30A0-EE6D-4A0C-9489-5BF151FDACA4}" type="datetimeFigureOut">
              <a:rPr lang="el-GR" smtClean="0"/>
              <a:t>24/10/2021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B2D6-7852-4A37-B1CC-A77358D891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56E30A0-EE6D-4A0C-9489-5BF151FDACA4}" type="datetimeFigureOut">
              <a:rPr lang="el-GR" smtClean="0"/>
              <a:t>24/10/2021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EE1B2D6-7852-4A37-B1CC-A77358D891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56E30A0-EE6D-4A0C-9489-5BF151FDACA4}" type="datetimeFigureOut">
              <a:rPr lang="el-GR" smtClean="0"/>
              <a:t>24/10/2021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EE1B2D6-7852-4A37-B1CC-A77358D891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56E30A0-EE6D-4A0C-9489-5BF151FDACA4}" type="datetimeFigureOut">
              <a:rPr lang="el-GR" smtClean="0"/>
              <a:t>24/10/2021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EE1B2D6-7852-4A37-B1CC-A77358D891D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ΙΣΤΟΡΙΑ ΓΙΑ ... ΔΕΣΙΜΟ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22-10-21</a:t>
            </a:r>
          </a:p>
          <a:p>
            <a:r>
              <a:rPr lang="el-GR" dirty="0" smtClean="0"/>
              <a:t>ΦΩΤΟΓΡΑΦΙΕΣ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009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6" y="764703"/>
            <a:ext cx="7117396" cy="53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4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55471"/>
            <a:ext cx="6984776" cy="5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92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2" y="764704"/>
            <a:ext cx="7092280" cy="53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728700"/>
            <a:ext cx="7152795" cy="53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9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61" y="764704"/>
            <a:ext cx="7179631" cy="5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64703"/>
            <a:ext cx="4752528" cy="53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39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</TotalTime>
  <Words>6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ΙΣΤΟΡΙΑ ΓΙΑ ... ΔΕΣΙΜΟ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ΙΣΤΟΡΙΑ ΓΙΑ ... ΔΕΣΙΜΟ</dc:title>
  <dc:creator>polyxeni-t</dc:creator>
  <cp:lastModifiedBy>polyxeni-t</cp:lastModifiedBy>
  <cp:revision>4</cp:revision>
  <dcterms:created xsi:type="dcterms:W3CDTF">2021-10-24T15:54:43Z</dcterms:created>
  <dcterms:modified xsi:type="dcterms:W3CDTF">2021-10-24T16:02:37Z</dcterms:modified>
</cp:coreProperties>
</file>