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EC0875-80D8-45B4-BD03-9BA4239C0CFF}" type="datetimeFigureOut">
              <a:rPr lang="el-GR" smtClean="0"/>
              <a:t>10/10/2021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047532F-B7B2-423E-B7F7-D293860350F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Comic Sans MS" panose="030F0702030302020204" pitchFamily="66" charset="0"/>
              </a:rPr>
              <a:t>ΣΧΗΜΑΤΙΖΟΝΤΑΣ ...</a:t>
            </a:r>
            <a:br>
              <a:rPr lang="el-GR" dirty="0" smtClean="0">
                <a:latin typeface="Comic Sans MS" panose="030F0702030302020204" pitchFamily="66" charset="0"/>
              </a:rPr>
            </a:br>
            <a:r>
              <a:rPr lang="el-GR" dirty="0" smtClean="0">
                <a:latin typeface="Comic Sans MS" panose="030F0702030302020204" pitchFamily="66" charset="0"/>
              </a:rPr>
              <a:t>ΤΗ ΛΕΣΧΗ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2021-2022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08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2725" y="4649941"/>
            <a:ext cx="1531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ΚΥΨΕΛΗ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8930" y="1894511"/>
            <a:ext cx="1540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ΛΟΓΙΚΗ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2817" y="399415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ΠΑΡΕΑ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1121" y="1084421"/>
            <a:ext cx="1787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ΣΧΕΣΕΙΣ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1641" y="1255122"/>
            <a:ext cx="219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ΟΡΓΑΝΩΣΗ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9631" y="2736478"/>
            <a:ext cx="1056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ΟΡΙΑ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3574" y="2598423"/>
            <a:ext cx="1392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ΧΟΡΟΣ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6893" y="3195568"/>
            <a:ext cx="1983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ΑΓΝΩΣΤΟ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01352" y="3997424"/>
            <a:ext cx="1512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ΟΜΑΔΑ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8386" y="3387229"/>
            <a:ext cx="1334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ΣΠΙΤΙ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22063" y="4849996"/>
            <a:ext cx="2807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ΣΤΑΘΕΡΟΤΗΤΑ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1074" y="3395623"/>
            <a:ext cx="1908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ΣΥΝΔΕΣΗ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7192" y="2090592"/>
            <a:ext cx="2732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Comic Sans MS" panose="030F0702030302020204" pitchFamily="66" charset="0"/>
              </a:rPr>
              <a:t>ΠΡΟΣΩΠΙΚΟΣ</a:t>
            </a:r>
          </a:p>
          <a:p>
            <a:pPr algn="ctr"/>
            <a:r>
              <a:rPr lang="el-GR" sz="2000" dirty="0" smtClean="0">
                <a:latin typeface="Comic Sans MS" panose="030F0702030302020204" pitchFamily="66" charset="0"/>
              </a:rPr>
              <a:t>ΧΩΡΟΣ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1025" y="1894511"/>
            <a:ext cx="2019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ΑΣΦΑΛΕΙΑ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75127" y="5234716"/>
            <a:ext cx="2249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ΙΣΟΡΡΟΠΙΑ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60017" y="4449886"/>
            <a:ext cx="2442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ΠΡΟΚΛΗΣΗ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0" y="163144"/>
            <a:ext cx="1705661" cy="12920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036" y="158019"/>
            <a:ext cx="1722751" cy="129715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158" y="5434771"/>
            <a:ext cx="1700347" cy="127361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10" y="5080879"/>
            <a:ext cx="1224807" cy="156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4"/>
            <a:ext cx="9144000" cy="683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65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</TotalTime>
  <Words>20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Trek</vt:lpstr>
      <vt:lpstr>ΣΧΗΜΑΤΙΖΟΝΤΑΣ ... ΤΗ ΛΕΣΧΗ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ΣΧΗΜΑΤΙΖΟΝΤΑΣ ... ΤΗ ΛΕΣΧΗ</dc:title>
  <dc:creator>polyxeni-t</dc:creator>
  <cp:lastModifiedBy>polyxeni-t</cp:lastModifiedBy>
  <cp:revision>5</cp:revision>
  <dcterms:created xsi:type="dcterms:W3CDTF">2021-10-07T20:25:25Z</dcterms:created>
  <dcterms:modified xsi:type="dcterms:W3CDTF">2021-10-10T16:10:11Z</dcterms:modified>
</cp:coreProperties>
</file>