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ΠΡΩΤΗ ΣΕΛΙΔΑ ΤΟΥ ΒΙΒΛΙΟΥ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ΜΕ ΒΑΖΕΙ ΣΕ ΣΚΕΨΕΙΣ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87" y="654309"/>
            <a:ext cx="8896583" cy="53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6" y="1980034"/>
            <a:ext cx="3385068" cy="33850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88" y="1980034"/>
            <a:ext cx="7802699" cy="329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705" y="737118"/>
            <a:ext cx="5769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latin typeface="Comic Sans MS" panose="030F0702030302020204" pitchFamily="66" charset="0"/>
              </a:rPr>
              <a:t>ΠΟΙΟΣ ΕΙΝΑΙ Ο ΧΑΡΝΤΙ;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4705" y="737118"/>
            <a:ext cx="676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latin typeface="Comic Sans MS" panose="030F0702030302020204" pitchFamily="66" charset="0"/>
              </a:rPr>
              <a:t>ΠΟΙΟΣ ΕΙΝΑΙ Ο ΑΡΧΙΜΗΔΗΣ;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7" y="1606653"/>
            <a:ext cx="10945162" cy="41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367088" y="2273582"/>
            <a:ext cx="7633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</a:rPr>
              <a:t>Ο </a:t>
            </a:r>
            <a:r>
              <a:rPr lang="el-GR" b="1" dirty="0">
                <a:latin typeface="Arial" panose="020B0604020202020204" pitchFamily="34" charset="0"/>
              </a:rPr>
              <a:t>Αισχύλος</a:t>
            </a:r>
            <a:r>
              <a:rPr lang="el-GR" dirty="0">
                <a:latin typeface="Arial" panose="020B0604020202020204" pitchFamily="34" charset="0"/>
              </a:rPr>
              <a:t> </a:t>
            </a:r>
            <a:r>
              <a:rPr lang="el-GR" dirty="0" smtClean="0">
                <a:latin typeface="Arial" panose="020B0604020202020204" pitchFamily="34" charset="0"/>
              </a:rPr>
              <a:t>(Ελευσίνα </a:t>
            </a:r>
            <a:r>
              <a:rPr lang="el-GR" dirty="0" err="1" smtClean="0">
                <a:latin typeface="Arial" panose="020B0604020202020204" pitchFamily="34" charset="0"/>
              </a:rPr>
              <a:t>Ιπποθοωντίδας</a:t>
            </a:r>
            <a:r>
              <a:rPr lang="el-GR" dirty="0" smtClean="0">
                <a:latin typeface="Arial" panose="020B0604020202020204" pitchFamily="34" charset="0"/>
              </a:rPr>
              <a:t>, Αρχαία Αθήνα, 525 </a:t>
            </a:r>
            <a:r>
              <a:rPr lang="el-GR" dirty="0">
                <a:latin typeface="Arial" panose="020B0604020202020204" pitchFamily="34" charset="0"/>
              </a:rPr>
              <a:t>ή 524 π.Χ. </a:t>
            </a:r>
            <a:r>
              <a:rPr lang="el-GR" dirty="0" smtClean="0">
                <a:latin typeface="Arial" panose="020B0604020202020204" pitchFamily="34" charset="0"/>
              </a:rPr>
              <a:t>– Γέλα, Μεγάλη Ελλάδα, </a:t>
            </a:r>
            <a:r>
              <a:rPr lang="el-GR" dirty="0">
                <a:latin typeface="Arial" panose="020B0604020202020204" pitchFamily="34" charset="0"/>
              </a:rPr>
              <a:t>456 π.Χ.) ήταν </a:t>
            </a:r>
            <a:r>
              <a:rPr lang="el-GR" dirty="0" smtClean="0">
                <a:latin typeface="Arial" panose="020B0604020202020204" pitchFamily="34" charset="0"/>
              </a:rPr>
              <a:t>αρχαίος Έλληνας</a:t>
            </a:r>
            <a:r>
              <a:rPr lang="el-GR" dirty="0">
                <a:latin typeface="Arial" panose="020B0604020202020204" pitchFamily="34" charset="0"/>
              </a:rPr>
              <a:t> τραγωδός. Μαζί με </a:t>
            </a:r>
            <a:r>
              <a:rPr lang="el-GR" dirty="0" smtClean="0">
                <a:latin typeface="Arial" panose="020B0604020202020204" pitchFamily="34" charset="0"/>
              </a:rPr>
              <a:t>τον Σοφοκλή</a:t>
            </a:r>
            <a:r>
              <a:rPr lang="el-GR" dirty="0">
                <a:latin typeface="Arial" panose="020B0604020202020204" pitchFamily="34" charset="0"/>
              </a:rPr>
              <a:t> και </a:t>
            </a:r>
            <a:r>
              <a:rPr lang="el-GR" dirty="0" smtClean="0">
                <a:latin typeface="Arial" panose="020B0604020202020204" pitchFamily="34" charset="0"/>
              </a:rPr>
              <a:t>τον </a:t>
            </a:r>
            <a:r>
              <a:rPr lang="el-GR" dirty="0" err="1" smtClean="0">
                <a:latin typeface="Arial" panose="020B0604020202020204" pitchFamily="34" charset="0"/>
              </a:rPr>
              <a:t>Ευρυπίδη</a:t>
            </a:r>
            <a:r>
              <a:rPr lang="el-GR" dirty="0" smtClean="0">
                <a:latin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</a:rPr>
              <a:t>είναι οι </a:t>
            </a:r>
            <a:r>
              <a:rPr lang="el-GR" dirty="0" smtClean="0">
                <a:latin typeface="Arial" panose="020B0604020202020204" pitchFamily="34" charset="0"/>
              </a:rPr>
              <a:t>μοναδικοί τραγικοί ποιητές των </a:t>
            </a:r>
            <a:r>
              <a:rPr lang="el-GR" dirty="0">
                <a:latin typeface="Arial" panose="020B0604020202020204" pitchFamily="34" charset="0"/>
              </a:rPr>
              <a:t>οποίων έχουν σωθεί ολοκληρωμένα έργα.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3311735" y="3551474"/>
            <a:ext cx="7744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Ήταν γόνος του ευγενούς γαιοκτήμονα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Ευφορίωνα</a:t>
            </a:r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ενώ παρουσιάστηκε νωρίς στους δραματικούς αγώνες, κατά την </a:t>
            </a:r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70</a:t>
            </a:r>
            <a:r>
              <a:rPr lang="el-GR" baseline="30000" dirty="0" smtClean="0">
                <a:solidFill>
                  <a:srgbClr val="202122"/>
                </a:solidFill>
                <a:latin typeface="Arial" panose="020B0604020202020204" pitchFamily="34" charset="0"/>
              </a:rPr>
              <a:t>η</a:t>
            </a:r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 Ολυμπιάδα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 (499/496 π.Χ</a:t>
            </a:r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.). Ως Αθηναίος πολίτης 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μετείχε στις μάχες κατά των </a:t>
            </a:r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Περσών.</a:t>
            </a:r>
          </a:p>
          <a:p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Στο 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έργο του συμπυκνώνεται η έννοια του δικαίου, καθώς και η συνείδηση του ποιητή ως μαχόμενου πολίτη</a:t>
            </a:r>
            <a:r>
              <a:rPr lang="el-GR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el-GR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l-G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Έργα του: </a:t>
            </a:r>
            <a:r>
              <a:rPr lang="el-GR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Πέρσαι</a:t>
            </a:r>
            <a:r>
              <a:rPr lang="el-G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Επτά επί Θήβας, Ικέτιδες, </a:t>
            </a:r>
            <a:r>
              <a:rPr lang="el-GR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Ορέστεια</a:t>
            </a:r>
            <a:r>
              <a:rPr lang="el-GR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κ.ά.</a:t>
            </a:r>
            <a:endParaRPr lang="el-G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317" y="1063691"/>
            <a:ext cx="6401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latin typeface="Comic Sans MS" panose="030F0702030302020204" pitchFamily="66" charset="0"/>
              </a:rPr>
              <a:t>ΠΟΙΟΣ ΕΙΝΑΙ Ο ΑΙΣΧΥΛΟΣ;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3" y="1902362"/>
            <a:ext cx="2576506" cy="38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1" y="637708"/>
            <a:ext cx="6326154" cy="3771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1453" y="5122505"/>
            <a:ext cx="612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Comic Sans MS" panose="030F0702030302020204" pitchFamily="66" charset="0"/>
              </a:rPr>
              <a:t>ΕΣΥ ΤΙ ΠΙΣΤΕΥΕΙΣ;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αγονίδιο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30</TotalTime>
  <Words>48</Words>
  <Application>Microsoft Office PowerPoint</Application>
  <PresentationFormat>Ευρεία οθόνη</PresentationFormat>
  <Paragraphs>11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Tw Cen MT</vt:lpstr>
      <vt:lpstr>Σταγονίδιο</vt:lpstr>
      <vt:lpstr>Η ΠΡΩΤΗ ΣΕΛΙΔΑ ΤΟΥ ΒΙΒΛΙΟΥ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ΠΡΩΤΗ ΣΕΛΙΔΑ ΤΟΥ ΒΙΒΛΙΟΥ</dc:title>
  <dc:creator>Polyxeni Tsitsa</dc:creator>
  <cp:lastModifiedBy>Polyxeni Tsitsa</cp:lastModifiedBy>
  <cp:revision>7</cp:revision>
  <dcterms:created xsi:type="dcterms:W3CDTF">2023-10-12T17:16:20Z</dcterms:created>
  <dcterms:modified xsi:type="dcterms:W3CDTF">2023-10-12T17:46:29Z</dcterms:modified>
</cp:coreProperties>
</file>