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186" y="29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slide_hayxntdldvgbdyubudjs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slide_hayxntdldvgbdyubudjs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slide_xvzylgixikjsmlfnizdh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slide_xvzylgixikjsmlfnizdh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https://www.alamy.com/stock-photo-hans-christian-andersen-1805-75-danish-writer-portrait-reading-story-74438116.html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slide_jfchizpsvivofybngpli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slide_jfchizpsvivofybngpli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https://www.copenhagenet.dk/cph-hca2005.htm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slide_ijforsdspvmdgomwokmn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slide_ijforsdspvmdgomwokmn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slide_nwpikkqlknpgygkdaups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slide_nwpikkqlknpgygkdaups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https://www.1stdibs.com/furniture/storage-case-pieces/desks/antique-danish-hans-christian-andersen-desk-writing-table-figured-walnut/id-f_29675512/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slide_zjjsbpejsvdcsskkxvs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slide_zjjsbpejsvdcsskkxvs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https://www.ibby.org/awards-activities/awards/hans-christian-andersen-award/hans-christian-andersen-awards-2024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slide_dibwagjwgumfxhjdijdl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slide_dibwagjwgumfxhjdijdl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44450" y="734984"/>
            <a:ext cx="82551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Hans Christian Andersen: Life and Literary Legacy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55" name="Google Shape;55;p13" title="Odens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9050" y="2009475"/>
            <a:ext cx="5068749" cy="29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206375" y="2159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Early Life and Childhood</a:t>
            </a:r>
            <a:endParaRPr sz="2500"/>
          </a:p>
        </p:txBody>
      </p:sp>
      <p:sp>
        <p:nvSpPr>
          <p:cNvPr id="61" name="Google Shape;61;p14"/>
          <p:cNvSpPr txBox="1"/>
          <p:nvPr/>
        </p:nvSpPr>
        <p:spPr>
          <a:xfrm>
            <a:off x="3175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Born on April 2, 1805, in Odense, Denmark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Grew up in a poor family with a humble background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His father was a shoemaker, his mother worked as a washerwoman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Showed early interest in literature and storytelling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Dreamed of becoming an actor and writer from a young age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9189" y="342900"/>
            <a:ext cx="3177623" cy="377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4714875" y="2159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Journey to Becoming a Writer</a:t>
            </a:r>
            <a:endParaRPr sz="2500"/>
          </a:p>
        </p:txBody>
      </p:sp>
      <p:sp>
        <p:nvSpPr>
          <p:cNvPr id="68" name="Google Shape;68;p15"/>
          <p:cNvSpPr txBox="1"/>
          <p:nvPr/>
        </p:nvSpPr>
        <p:spPr>
          <a:xfrm>
            <a:off x="48260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Moved to Copenhagen at age 14 to pursue his artistic dreams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Struggled initially with poverty and rejection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Received support from wealthy patrons who recognized his talent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Began writing plays, novels, and travel books before focusing on fairy tales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First fairy tales published in 1835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956641"/>
            <a:ext cx="3657599" cy="2544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381000" y="167175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Famous Fairy Tales</a:t>
            </a:r>
            <a:endParaRPr sz="2500"/>
          </a:p>
        </p:txBody>
      </p:sp>
      <p:sp>
        <p:nvSpPr>
          <p:cNvPr id="75" name="Google Shape;75;p16"/>
          <p:cNvSpPr txBox="1"/>
          <p:nvPr/>
        </p:nvSpPr>
        <p:spPr>
          <a:xfrm>
            <a:off x="381000" y="738675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Wrote over 160 fairy tales during his lifetime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Most famous stories include "The Little Mermaid"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Other notable tales: "The Snow Queen"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"The Ugly Duckling"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"The Emperor's New Clothes"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Stories often contained moral lessons and social commentary</a:t>
            </a:r>
            <a:endParaRPr sz="1800"/>
          </a:p>
        </p:txBody>
      </p:sp>
      <p:pic>
        <p:nvPicPr>
          <p:cNvPr id="76" name="Google Shape;76;p16" title="CLIM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7424" y="2626125"/>
            <a:ext cx="5007863" cy="229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206375" y="2159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Writing Style and Themes</a:t>
            </a:r>
            <a:endParaRPr sz="2500"/>
          </a:p>
        </p:txBody>
      </p:sp>
      <p:sp>
        <p:nvSpPr>
          <p:cNvPr id="82" name="Google Shape;82;p17"/>
          <p:cNvSpPr txBox="1"/>
          <p:nvPr/>
        </p:nvSpPr>
        <p:spPr>
          <a:xfrm>
            <a:off x="3175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Used simple language accessible to children and adults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Explored themes of transformation and personal growth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Often incorporated elements of fantasy and imagination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Wrote about social inequality and human emotions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Pioneered the modern fairy tale genre</a:t>
            </a:r>
            <a:endParaRPr/>
          </a:p>
        </p:txBody>
      </p:sp>
      <p:pic>
        <p:nvPicPr>
          <p:cNvPr id="83" name="Google Shape;83;p17" title="TRAVE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598250"/>
            <a:ext cx="4457600" cy="351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4714875" y="2159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International Recognition</a:t>
            </a:r>
            <a:endParaRPr sz="2500"/>
          </a:p>
        </p:txBody>
      </p:sp>
      <p:sp>
        <p:nvSpPr>
          <p:cNvPr id="89" name="Google Shape;89;p18"/>
          <p:cNvSpPr txBox="1"/>
          <p:nvPr/>
        </p:nvSpPr>
        <p:spPr>
          <a:xfrm>
            <a:off x="4826000" y="11430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Became internationally renowned during his lifetime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Traveled extensively across Europe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Received numerous honors and recognition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Celebrated as Denmark's most famous writer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Influenced literature worldwide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His birthday now celebrated as International Children's Book Day</a:t>
            </a:r>
            <a:endParaRPr/>
          </a:p>
        </p:txBody>
      </p:sp>
      <p:pic>
        <p:nvPicPr>
          <p:cNvPr id="90" name="Google Shape;90;p18" title="Lif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550" y="1251750"/>
            <a:ext cx="4521199" cy="214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Legacy and Impact</a:t>
            </a:r>
            <a:endParaRPr sz="2500"/>
          </a:p>
        </p:txBody>
      </p:sp>
      <p:sp>
        <p:nvSpPr>
          <p:cNvPr id="96" name="Google Shape;96;p19"/>
          <p:cNvSpPr txBox="1"/>
          <p:nvPr/>
        </p:nvSpPr>
        <p:spPr>
          <a:xfrm>
            <a:off x="95875" y="1068375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Considered a pioneer of children's literature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Inspired countless writers and storytellers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His works translated into more than 125 languages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Disney adapted several of his stories into films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Continues to be read and celebrated globally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Remembered as a key figure in literary history</a:t>
            </a:r>
            <a:endParaRPr sz="1800"/>
          </a:p>
        </p:txBody>
      </p:sp>
      <p:pic>
        <p:nvPicPr>
          <p:cNvPr id="97" name="Google Shape;97;p19" title="WORL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1750" y="977901"/>
            <a:ext cx="3019600" cy="300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Προβολή στην οθόνη (16:9)</PresentationFormat>
  <Paragraphs>44</Paragraphs>
  <Slides>7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Maria Vasilopoulou</dc:creator>
  <cp:lastModifiedBy>Maria Vasilopoulou</cp:lastModifiedBy>
  <cp:revision>1</cp:revision>
  <dcterms:modified xsi:type="dcterms:W3CDTF">2026-03-14T06:40:45Z</dcterms:modified>
</cp:coreProperties>
</file>