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Mon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bold.fntdata"/><Relationship Id="rId11" Type="http://schemas.openxmlformats.org/officeDocument/2006/relationships/slide" Target="slides/slide6.xml"/><Relationship Id="rId22" Type="http://schemas.openxmlformats.org/officeDocument/2006/relationships/font" Target="fonts/RobotoMon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Mon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_qohnqwmcscpjuuozcab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_qohnqwmcscpjuuozcab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slide_acsetvlrnnehqstawhdv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slide_acsetvlrnnehqstawhdv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slide_llwhlugcwhjjapggbdxm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slide_llwhlugcwhjjapggbdxm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https://acutrans.com/the-history-of-the-english-language/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slide_gusnjmcngclloqejrtyq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slide_gusnjmcngclloqejrtyq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https://www.stratford-upon-avon.org/shakespeare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slide_ukhryjzbhejsedsouctm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slide_ukhryjzbhejsedsouctm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_mkichxmdnwwkepvdprhn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_mkichxmdnwwkepvdprhn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https://www.npg.org.uk/collections/search/portrait/mw91013/Monument-to-William-Shakespeare-in-Holy-Trinity-Church-Stratford-upon-Avon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slide_gqvffnsarnmvginmblgz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slide_gqvffnsarnmvginmblgz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https://www.britainexpress.com/counties/warwickshire/az/Stratford/King-Edward-School.htm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slide_eobjccvafizfzadybkko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slide_eobjccvafizfzadybkko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_wnucnifuxzvncqkibay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_wnucnifuxzvncqkibay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https://www.britannica.com/topic/Globe-Theatre/The-design-of-the-Globe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_tmxsmnbenlkzarebnqw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_tmxsmnbenlkzarebnqw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https://nosweatshakespeare.com/tragic-shakespeare-moments/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slide_kmmioregbatrilumkyvr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slide_kmmioregbatrilumkyvr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slide_zupkmpsmjzzkejkqbqm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slide_zupkmpsmjzzkejkqbqm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https://gizmodo.com/rare-handwritten-copy-of-famous-shakespeare-sonnet-found-in-oxford-library-2000570872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slide_ocubtrlxrakuwitxxaj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slide_ocubtrlxrakuwitxxaj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https://www.amazon.com/Dictionary-Word-Origins-Histories-English-Language/dp/1559701331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Shakespeare: Life, Works, and Language Legacy</a:t>
            </a:r>
            <a:endParaRPr sz="3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Famous Shakespeare Quotes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"To be, or not to be"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"All the world's a stage"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"Romeo, Romeo, wherefore art thou Romeo?"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"Some are born great, some achieve greatness"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"Love is blind"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Shakespeare's Language Impact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0" name="Google Shape;120;p23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Expanded English vocabulary dramatically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Introduced hundreds of new words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Influenced modern English grammar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Wrote in both prose and verse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Captured complex human emotions in language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53792"/>
            <a:ext cx="3657601" cy="2750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Later Life and Death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Retired to Stratford around 1613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Died on April 23, 1616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Buried in Holy Trinity Church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Left most of his wealth to his daughter Susanna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Considered a literary genius even during his lifetime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008779"/>
            <a:ext cx="3657600" cy="2440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Shakespeare's Lasting Legacy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Considered the greatest writer in English literature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Plays performed worldwide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Influenced countless writers and artists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Works translated into over 100 languages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Continues to be studied in schools globally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Who Was William Shakespeare?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Born in Stratford-upon-Avon, England in April 1564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Considered the greatest playwright in the English language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Wrote 39 plays and 154 sonnets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Lived during the Elizabethan era (Renaissance period)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Worked as an actor and playwright in London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976" y="342900"/>
            <a:ext cx="2678049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Early Life and Education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Born to John Shakespeare, a glove maker and local official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Attended local grammar school in Stratford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Learned Latin and classical literature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Limited formal education beyond basic schooling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Came from a middle-class family with local influence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010412"/>
            <a:ext cx="3657600" cy="243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Marriage and Family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Married Anne Hathaway in 1582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Anne was 8 years older than Shakespeare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Had three children: Susanna, and twins Hamnet and Judith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Hamnet died at age 11, which deeply affected Shakespeare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Spent much of his professional life in London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The Globe Theatre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Co-owned the famous Globe Theatre in London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Performed plays with his acting company, the Lord Chamberlain's Men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Later renamed the King's Men under King James I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Theatre was an open-air wooden structure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Could hold up to 3,000 audience members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009650"/>
            <a:ext cx="36576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Famous Tragedies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Hamlet: Story of Danish prince seeking revenge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Romeo and Juliet: Tragic love story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Macbeth: Tale of ambition and supernatural elements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King Lear: Drama of family betrayal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Othello: Exploration of jealousy and manipulation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219755"/>
            <a:ext cx="3657601" cy="201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Famous Comedies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 Midsummer Night's Dream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Much Ado About Nothing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Twelfth Night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As You Like It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Mono"/>
              <a:buChar char="●"/>
            </a:pPr>
            <a:r>
              <a:rPr lang="en-GB" sz="1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The Merchant of Venice</a:t>
            </a:r>
            <a:endParaRPr sz="1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Shakespearean Sonnets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Wrote 154 sonnets between 1593-1609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Explored themes of love, beauty, mortality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Often dedicated to a mysterious "Dark Lady"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Considered some of the most beautiful poetry in English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Followed strict 14-line structure with specific rhyme scheme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009650"/>
            <a:ext cx="36576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Words Shakespeare Invented</a:t>
            </a:r>
            <a:endParaRPr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Assassination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Bedazzled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Critic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Eyeball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Fashionable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Lonely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Swagger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Uncomfortable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Unreal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Mono"/>
              <a:buChar char="●"/>
            </a:pPr>
            <a:r>
              <a:rPr lang="en-GB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Watchdog</a:t>
            </a:r>
            <a:endParaRPr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475" y="342900"/>
            <a:ext cx="2463051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