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1"/>
  </p:notesMasterIdLst>
  <p:handoutMasterIdLst>
    <p:handoutMasterId r:id="rId62"/>
  </p:handoutMasterIdLst>
  <p:sldIdLst>
    <p:sldId id="315" r:id="rId5"/>
    <p:sldId id="368" r:id="rId6"/>
    <p:sldId id="305" r:id="rId7"/>
    <p:sldId id="302"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65" r:id="rId21"/>
    <p:sldId id="328" r:id="rId22"/>
    <p:sldId id="329" r:id="rId23"/>
    <p:sldId id="366" r:id="rId24"/>
    <p:sldId id="330" r:id="rId25"/>
    <p:sldId id="331" r:id="rId26"/>
    <p:sldId id="332" r:id="rId27"/>
    <p:sldId id="333" r:id="rId28"/>
    <p:sldId id="334" r:id="rId29"/>
    <p:sldId id="335" r:id="rId30"/>
    <p:sldId id="336" r:id="rId31"/>
    <p:sldId id="337" r:id="rId32"/>
    <p:sldId id="338" r:id="rId33"/>
    <p:sldId id="339" r:id="rId34"/>
    <p:sldId id="363" r:id="rId35"/>
    <p:sldId id="340" r:id="rId36"/>
    <p:sldId id="364"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67" r:id="rId56"/>
    <p:sldId id="359" r:id="rId57"/>
    <p:sldId id="360" r:id="rId58"/>
    <p:sldId id="361" r:id="rId59"/>
    <p:sldId id="36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1AA070-DB3C-6F50-B9DC-0CA7C49DC36C}" name="ETSE Sophie" initials="ES" userId="S::BROWNSO@int.consilium.europa.eu::61056e0e-f4dc-48ac-a400-9fdeddd628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2FB"/>
    <a:srgbClr val="BDCDD0"/>
    <a:srgbClr val="003399"/>
    <a:srgbClr val="010101"/>
    <a:srgbClr val="DEFBFF"/>
    <a:srgbClr val="1C45EF"/>
    <a:srgbClr val="404A52"/>
    <a:srgbClr val="283C5A"/>
    <a:srgbClr val="FF6E1F"/>
    <a:srgbClr val="CC58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846" autoAdjust="0"/>
  </p:normalViewPr>
  <p:slideViewPr>
    <p:cSldViewPr snapToGrid="0" snapToObjects="1">
      <p:cViewPr varScale="1">
        <p:scale>
          <a:sx n="95" d="100"/>
          <a:sy n="95" d="100"/>
        </p:scale>
        <p:origin x="119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2720" y="1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B89716-FB31-814E-A9A1-4BC8CCA119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8A9A6D-9D79-8A41-9109-B3C0D2D55B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91D34-D5AA-8449-B76D-42F7568F350E}" type="datetimeFigureOut">
              <a:rPr lang="en-US" smtClean="0"/>
              <a:t>11/29/2024</a:t>
            </a:fld>
            <a:endParaRPr lang="en-US"/>
          </a:p>
        </p:txBody>
      </p:sp>
      <p:sp>
        <p:nvSpPr>
          <p:cNvPr id="4" name="Footer Placeholder 3">
            <a:extLst>
              <a:ext uri="{FF2B5EF4-FFF2-40B4-BE49-F238E27FC236}">
                <a16:creationId xmlns:a16="http://schemas.microsoft.com/office/drawing/2014/main" id="{936E4C4D-FBD9-2041-BC11-E8B4E09D3E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8106DF9-C269-6B4A-84EA-F936920CF9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2D836A-D731-144E-ACF1-2FC25DECEB1F}" type="slidenum">
              <a:rPr lang="en-US" smtClean="0"/>
              <a:t>‹#›</a:t>
            </a:fld>
            <a:endParaRPr lang="en-US"/>
          </a:p>
        </p:txBody>
      </p:sp>
    </p:spTree>
    <p:extLst>
      <p:ext uri="{BB962C8B-B14F-4D97-AF65-F5344CB8AC3E}">
        <p14:creationId xmlns:p14="http://schemas.microsoft.com/office/powerpoint/2010/main" val="1889381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370F54-0627-1347-A792-378D0B60C1D0}" type="datetimeFigureOut">
              <a:rPr lang="en-US" smtClean="0"/>
              <a:t>11/29/2024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F025F9-099E-284D-A451-A888FA1824E8}" type="slidenum">
              <a:rPr lang="en-US" smtClean="0"/>
              <a:t>‹#›</a:t>
            </a:fld>
            <a:endParaRPr lang="en-US"/>
          </a:p>
        </p:txBody>
      </p:sp>
    </p:spTree>
    <p:extLst>
      <p:ext uri="{BB962C8B-B14F-4D97-AF65-F5344CB8AC3E}">
        <p14:creationId xmlns:p14="http://schemas.microsoft.com/office/powerpoint/2010/main" val="19082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06F025F9-099E-284D-A451-A888FA1824E8}" type="slidenum">
              <a:rPr lang="en-US" smtClean="0"/>
              <a:t>2</a:t>
            </a:fld>
            <a:endParaRPr lang="en-US"/>
          </a:p>
        </p:txBody>
      </p:sp>
    </p:spTree>
    <p:extLst>
      <p:ext uri="{BB962C8B-B14F-4D97-AF65-F5344CB8AC3E}">
        <p14:creationId xmlns:p14="http://schemas.microsoft.com/office/powerpoint/2010/main" val="10181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latin typeface="Arial" panose="020B0604020202020204" pitchFamily="34" charset="0"/>
                <a:ea typeface="ＭＳ Ｐゴシック" panose="020B0600070205080204" pitchFamily="34" charset="-128"/>
              </a:rPr>
              <a:t>Βέλγιο, Εσθονία, Γερμανία</a:t>
            </a:r>
          </a:p>
          <a:p>
            <a:endParaRPr lang="en-150" dirty="0"/>
          </a:p>
        </p:txBody>
      </p:sp>
      <p:sp>
        <p:nvSpPr>
          <p:cNvPr id="4" name="Slide Number Placeholder 3"/>
          <p:cNvSpPr>
            <a:spLocks noGrp="1"/>
          </p:cNvSpPr>
          <p:nvPr>
            <p:ph type="sldNum" sz="quarter" idx="5"/>
          </p:nvPr>
        </p:nvSpPr>
        <p:spPr/>
        <p:txBody>
          <a:bodyPr/>
          <a:lstStyle/>
          <a:p>
            <a:fld id="{06F025F9-099E-284D-A451-A888FA1824E8}" type="slidenum">
              <a:rPr lang="en-US" smtClean="0"/>
              <a:t>38</a:t>
            </a:fld>
            <a:endParaRPr lang="en-US"/>
          </a:p>
        </p:txBody>
      </p:sp>
    </p:spTree>
    <p:extLst>
      <p:ext uri="{BB962C8B-B14F-4D97-AF65-F5344CB8AC3E}">
        <p14:creationId xmlns:p14="http://schemas.microsoft.com/office/powerpoint/2010/main" val="367807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latin typeface="Arial" panose="020B0604020202020204" pitchFamily="34" charset="0"/>
                <a:ea typeface="ＭＳ Ｐゴシック" panose="020B0600070205080204" pitchFamily="34" charset="-128"/>
              </a:rPr>
              <a:t>Αυστρία, Φινλανδία και Σουηδία</a:t>
            </a:r>
          </a:p>
          <a:p>
            <a:endParaRPr lang="en-150" dirty="0"/>
          </a:p>
        </p:txBody>
      </p:sp>
      <p:sp>
        <p:nvSpPr>
          <p:cNvPr id="4" name="Slide Number Placeholder 3"/>
          <p:cNvSpPr>
            <a:spLocks noGrp="1"/>
          </p:cNvSpPr>
          <p:nvPr>
            <p:ph type="sldNum" sz="quarter" idx="5"/>
          </p:nvPr>
        </p:nvSpPr>
        <p:spPr/>
        <p:txBody>
          <a:bodyPr/>
          <a:lstStyle/>
          <a:p>
            <a:fld id="{06F025F9-099E-284D-A451-A888FA1824E8}" type="slidenum">
              <a:rPr lang="en-US" smtClean="0"/>
              <a:t>44</a:t>
            </a:fld>
            <a:endParaRPr lang="en-US"/>
          </a:p>
        </p:txBody>
      </p:sp>
    </p:spTree>
    <p:extLst>
      <p:ext uri="{BB962C8B-B14F-4D97-AF65-F5344CB8AC3E}">
        <p14:creationId xmlns:p14="http://schemas.microsoft.com/office/powerpoint/2010/main" val="264443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06F025F9-099E-284D-A451-A888FA1824E8}" type="slidenum">
              <a:rPr lang="en-US" smtClean="0"/>
              <a:t>48</a:t>
            </a:fld>
            <a:endParaRPr lang="en-US"/>
          </a:p>
        </p:txBody>
      </p:sp>
    </p:spTree>
    <p:extLst>
      <p:ext uri="{BB962C8B-B14F-4D97-AF65-F5344CB8AC3E}">
        <p14:creationId xmlns:p14="http://schemas.microsoft.com/office/powerpoint/2010/main" val="1878491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b="0" kern="1200">
                <a:solidFill>
                  <a:schemeClr val="tx1"/>
                </a:solidFill>
                <a:latin typeface="+mn-lt"/>
                <a:ea typeface="+mn-ea"/>
                <a:cs typeface="+mn-cs"/>
              </a:rPr>
              <a:t>Η Ισπανία προσχώρησε στην ΕΕ την 1η Ιανουαρίου 1986, ως εκ τούτου ουδέποτε είχε ασκήσει προηγουμένως την Προεδρία. </a:t>
            </a:r>
          </a:p>
        </p:txBody>
      </p:sp>
      <p:sp>
        <p:nvSpPr>
          <p:cNvPr id="4" name="Slide Number Placeholder 3"/>
          <p:cNvSpPr>
            <a:spLocks noGrp="1"/>
          </p:cNvSpPr>
          <p:nvPr>
            <p:ph type="sldNum" sz="quarter" idx="5"/>
          </p:nvPr>
        </p:nvSpPr>
        <p:spPr/>
        <p:txBody>
          <a:bodyPr/>
          <a:lstStyle/>
          <a:p>
            <a:fld id="{06F025F9-099E-284D-A451-A888FA1824E8}" type="slidenum">
              <a:rPr lang="en-US" smtClean="0"/>
              <a:t>50</a:t>
            </a:fld>
            <a:endParaRPr lang="en-US"/>
          </a:p>
        </p:txBody>
      </p:sp>
    </p:spTree>
    <p:extLst>
      <p:ext uri="{BB962C8B-B14F-4D97-AF65-F5344CB8AC3E}">
        <p14:creationId xmlns:p14="http://schemas.microsoft.com/office/powerpoint/2010/main" val="1715608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latin typeface="Arial" panose="020B0604020202020204" pitchFamily="34" charset="0"/>
                <a:ea typeface="ＭＳ Ｐゴシック" panose="020B0600070205080204" pitchFamily="34" charset="-128"/>
              </a:rPr>
              <a:t>Αυστρία, Φινλανδία και Σουηδία</a:t>
            </a:r>
          </a:p>
          <a:p>
            <a:endParaRPr lang="en-150" dirty="0"/>
          </a:p>
        </p:txBody>
      </p:sp>
      <p:sp>
        <p:nvSpPr>
          <p:cNvPr id="4" name="Slide Number Placeholder 3"/>
          <p:cNvSpPr>
            <a:spLocks noGrp="1"/>
          </p:cNvSpPr>
          <p:nvPr>
            <p:ph type="sldNum" sz="quarter" idx="5"/>
          </p:nvPr>
        </p:nvSpPr>
        <p:spPr/>
        <p:txBody>
          <a:bodyPr/>
          <a:lstStyle/>
          <a:p>
            <a:fld id="{06F025F9-099E-284D-A451-A888FA1824E8}" type="slidenum">
              <a:rPr lang="en-US" smtClean="0"/>
              <a:t>53</a:t>
            </a:fld>
            <a:endParaRPr lang="en-US"/>
          </a:p>
        </p:txBody>
      </p:sp>
    </p:spTree>
    <p:extLst>
      <p:ext uri="{BB962C8B-B14F-4D97-AF65-F5344CB8AC3E}">
        <p14:creationId xmlns:p14="http://schemas.microsoft.com/office/powerpoint/2010/main" val="20073365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eneral">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BD0CD2C-A1E3-B269-4C56-E064C9DDD9A6}"/>
              </a:ext>
            </a:extLst>
          </p:cNvPr>
          <p:cNvSpPr/>
          <p:nvPr userDrawn="1"/>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6" name="Picture 5">
            <a:extLst>
              <a:ext uri="{FF2B5EF4-FFF2-40B4-BE49-F238E27FC236}">
                <a16:creationId xmlns:a16="http://schemas.microsoft.com/office/drawing/2014/main" id="{E8707A15-60B7-A141-AE22-81AC61979D69}"/>
              </a:ext>
            </a:extLst>
          </p:cNvPr>
          <p:cNvPicPr>
            <a:picLocks noChangeAspect="1"/>
          </p:cNvPicPr>
          <p:nvPr userDrawn="1"/>
        </p:nvPicPr>
        <p:blipFill rotWithShape="1">
          <a:blip r:embed="rId2">
            <a:clrChange>
              <a:clrFrom>
                <a:srgbClr val="FEFFFF"/>
              </a:clrFrom>
              <a:clrTo>
                <a:srgbClr val="FEFFFF">
                  <a:alpha val="0"/>
                </a:srgbClr>
              </a:clrTo>
            </a:clrChange>
          </a:blip>
          <a:srcRect r="12813"/>
          <a:stretch/>
        </p:blipFill>
        <p:spPr>
          <a:xfrm>
            <a:off x="6200264" y="0"/>
            <a:ext cx="5991736" cy="5096933"/>
          </a:xfrm>
          <a:prstGeom prst="rect">
            <a:avLst/>
          </a:prstGeom>
        </p:spPr>
      </p:pic>
    </p:spTree>
    <p:extLst>
      <p:ext uri="{BB962C8B-B14F-4D97-AF65-F5344CB8AC3E}">
        <p14:creationId xmlns:p14="http://schemas.microsoft.com/office/powerpoint/2010/main" val="31625856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slide with picture">
    <p:bg>
      <p:bgPr>
        <a:solidFill>
          <a:schemeClr val="bg1">
            <a:lumMod val="95000"/>
          </a:schemeClr>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19BC032-0CBB-2D4C-8E59-5E4AEC9FC6BB}"/>
              </a:ext>
            </a:extLst>
          </p:cNvPr>
          <p:cNvSpPr>
            <a:spLocks noGrp="1"/>
          </p:cNvSpPr>
          <p:nvPr>
            <p:ph type="body" sz="quarter" idx="10" hasCustomPrompt="1"/>
          </p:nvPr>
        </p:nvSpPr>
        <p:spPr>
          <a:xfrm>
            <a:off x="6429118" y="2942037"/>
            <a:ext cx="4673600" cy="377026"/>
          </a:xfrm>
          <a:prstGeom prst="rect">
            <a:avLst/>
          </a:prstGeom>
          <a:solidFill>
            <a:schemeClr val="accent1"/>
          </a:solidFill>
        </p:spPr>
        <p:txBody>
          <a:bodyPr anchor="ctr" anchorCtr="0">
            <a:spAutoFit/>
          </a:bodyPr>
          <a:lstStyle>
            <a:lvl1pPr marL="0" indent="0">
              <a:buFontTx/>
              <a:buNone/>
              <a:defRPr sz="2000" b="0" i="0" spc="0">
                <a:solidFill>
                  <a:schemeClr val="bg1"/>
                </a:solidFill>
                <a:latin typeface="Source Sans 3" panose="020B0303030403020204" pitchFamily="34" charset="0"/>
              </a:defRPr>
            </a:lvl1pPr>
          </a:lstStyle>
          <a:p>
            <a:pPr lvl="0"/>
            <a:r>
              <a:rPr lang="en-US" dirty="0"/>
              <a:t>Click here to add a header</a:t>
            </a:r>
          </a:p>
        </p:txBody>
      </p:sp>
      <p:sp>
        <p:nvSpPr>
          <p:cNvPr id="12" name="Text Placeholder 11">
            <a:extLst>
              <a:ext uri="{FF2B5EF4-FFF2-40B4-BE49-F238E27FC236}">
                <a16:creationId xmlns:a16="http://schemas.microsoft.com/office/drawing/2014/main" id="{25C1FDD4-A79E-124F-94CA-01EE2CB03E2A}"/>
              </a:ext>
            </a:extLst>
          </p:cNvPr>
          <p:cNvSpPr>
            <a:spLocks noGrp="1"/>
          </p:cNvSpPr>
          <p:nvPr>
            <p:ph type="body" sz="quarter" idx="11" hasCustomPrompt="1"/>
          </p:nvPr>
        </p:nvSpPr>
        <p:spPr>
          <a:xfrm>
            <a:off x="6429118" y="3485045"/>
            <a:ext cx="4673601" cy="1320800"/>
          </a:xfrm>
          <a:prstGeom prst="rect">
            <a:avLst/>
          </a:prstGeom>
        </p:spPr>
        <p:txBody>
          <a:bodyPr/>
          <a:lstStyle>
            <a:lvl1pPr marL="0" indent="0">
              <a:buNone/>
              <a:defRPr sz="3200" b="1" i="0">
                <a:solidFill>
                  <a:schemeClr val="tx1"/>
                </a:solidFill>
                <a:latin typeface="Source Sans 3" panose="020B0303030403020204" pitchFamily="34" charset="0"/>
              </a:defRPr>
            </a:lvl1pPr>
          </a:lstStyle>
          <a:p>
            <a:pPr lvl="0"/>
            <a:r>
              <a:rPr lang="en-US" dirty="0"/>
              <a:t>Click here to add this sample highlight</a:t>
            </a:r>
          </a:p>
        </p:txBody>
      </p:sp>
      <p:sp>
        <p:nvSpPr>
          <p:cNvPr id="14" name="Picture Placeholder 13">
            <a:extLst>
              <a:ext uri="{FF2B5EF4-FFF2-40B4-BE49-F238E27FC236}">
                <a16:creationId xmlns:a16="http://schemas.microsoft.com/office/drawing/2014/main" id="{3514826D-DAE6-3446-A5C3-4703B360F7AD}"/>
              </a:ext>
            </a:extLst>
          </p:cNvPr>
          <p:cNvSpPr>
            <a:spLocks noGrp="1"/>
          </p:cNvSpPr>
          <p:nvPr>
            <p:ph type="pic" sz="quarter" idx="12"/>
          </p:nvPr>
        </p:nvSpPr>
        <p:spPr>
          <a:xfrm>
            <a:off x="762932" y="1241507"/>
            <a:ext cx="5232400" cy="5067300"/>
          </a:xfrm>
          <a:prstGeom prst="rect">
            <a:avLst/>
          </a:prstGeom>
        </p:spPr>
        <p:txBody>
          <a:bodyPr/>
          <a:lstStyle/>
          <a:p>
            <a:r>
              <a:rPr lang="en-US"/>
              <a:t>Click icon to add picture</a:t>
            </a:r>
            <a:endParaRPr lang="es-ES"/>
          </a:p>
        </p:txBody>
      </p:sp>
      <p:pic>
        <p:nvPicPr>
          <p:cNvPr id="7" name="Picture 6">
            <a:extLst>
              <a:ext uri="{FF2B5EF4-FFF2-40B4-BE49-F238E27FC236}">
                <a16:creationId xmlns:a16="http://schemas.microsoft.com/office/drawing/2014/main" id="{6F18792C-212E-F3AC-6C0F-42C42CB5F148}"/>
              </a:ext>
            </a:extLst>
          </p:cNvPr>
          <p:cNvPicPr>
            <a:picLocks noChangeAspect="1"/>
          </p:cNvPicPr>
          <p:nvPr userDrawn="1"/>
        </p:nvPicPr>
        <p:blipFill>
          <a:blip r:embed="rId2"/>
          <a:srcRect/>
          <a:stretch/>
        </p:blipFill>
        <p:spPr>
          <a:xfrm>
            <a:off x="10951222" y="509785"/>
            <a:ext cx="615718" cy="520325"/>
          </a:xfrm>
          <a:prstGeom prst="rect">
            <a:avLst/>
          </a:prstGeom>
        </p:spPr>
      </p:pic>
    </p:spTree>
    <p:extLst>
      <p:ext uri="{BB962C8B-B14F-4D97-AF65-F5344CB8AC3E}">
        <p14:creationId xmlns:p14="http://schemas.microsoft.com/office/powerpoint/2010/main" val="19958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3 boxes">
    <p:spTree>
      <p:nvGrpSpPr>
        <p:cNvPr id="1" name=""/>
        <p:cNvGrpSpPr/>
        <p:nvPr/>
      </p:nvGrpSpPr>
      <p:grpSpPr>
        <a:xfrm>
          <a:off x="0" y="0"/>
          <a:ext cx="0" cy="0"/>
          <a:chOff x="0" y="0"/>
          <a:chExt cx="0" cy="0"/>
        </a:xfrm>
      </p:grpSpPr>
      <p:sp>
        <p:nvSpPr>
          <p:cNvPr id="8" name="Text Placeholder 17">
            <a:extLst>
              <a:ext uri="{FF2B5EF4-FFF2-40B4-BE49-F238E27FC236}">
                <a16:creationId xmlns:a16="http://schemas.microsoft.com/office/drawing/2014/main" id="{ABB833F7-3491-5341-BC53-F799D4ADE2D9}"/>
              </a:ext>
            </a:extLst>
          </p:cNvPr>
          <p:cNvSpPr>
            <a:spLocks noGrp="1"/>
          </p:cNvSpPr>
          <p:nvPr>
            <p:ph type="body" sz="quarter" idx="12" hasCustomPrompt="1"/>
          </p:nvPr>
        </p:nvSpPr>
        <p:spPr>
          <a:xfrm>
            <a:off x="756795" y="774145"/>
            <a:ext cx="9612548" cy="987896"/>
          </a:xfrm>
          <a:prstGeom prst="rect">
            <a:avLst/>
          </a:prstGeom>
        </p:spPr>
        <p:txBody>
          <a:bodyPr/>
          <a:lstStyle>
            <a:lvl1pPr marL="0" indent="0">
              <a:buFontTx/>
              <a:buNone/>
              <a:tabLst/>
              <a:defRPr sz="3200" b="1" i="0">
                <a:solidFill>
                  <a:schemeClr val="tx1"/>
                </a:solidFill>
                <a:latin typeface="Source Sans 3" panose="020B0303030403020204" pitchFamily="34" charset="0"/>
              </a:defRPr>
            </a:lvl1pPr>
            <a:lvl2pPr marL="0" indent="0">
              <a:buFontTx/>
              <a:buNone/>
              <a:tabLst/>
              <a:defRPr sz="2000" b="0" i="0">
                <a:solidFill>
                  <a:schemeClr val="accent6"/>
                </a:solidFill>
                <a:latin typeface="Source Sans 3" panose="020B0303030403020204" pitchFamily="34" charset="0"/>
              </a:defRPr>
            </a:lvl2pPr>
          </a:lstStyle>
          <a:p>
            <a:pPr lvl="0"/>
            <a:r>
              <a:rPr lang="en-US" dirty="0"/>
              <a:t>Click here to edit this title</a:t>
            </a:r>
          </a:p>
          <a:p>
            <a:pPr lvl="1"/>
            <a:r>
              <a:rPr lang="en-US" dirty="0"/>
              <a:t>Click here to edit this subtitle</a:t>
            </a:r>
          </a:p>
        </p:txBody>
      </p:sp>
      <p:sp>
        <p:nvSpPr>
          <p:cNvPr id="14" name="Text Placeholder 13">
            <a:extLst>
              <a:ext uri="{FF2B5EF4-FFF2-40B4-BE49-F238E27FC236}">
                <a16:creationId xmlns:a16="http://schemas.microsoft.com/office/drawing/2014/main" id="{0FB04B07-B818-234D-999E-DE9BDE070533}"/>
              </a:ext>
            </a:extLst>
          </p:cNvPr>
          <p:cNvSpPr>
            <a:spLocks noGrp="1"/>
          </p:cNvSpPr>
          <p:nvPr>
            <p:ph type="body" sz="quarter" idx="15" hasCustomPrompt="1"/>
          </p:nvPr>
        </p:nvSpPr>
        <p:spPr>
          <a:xfrm>
            <a:off x="8142640" y="2159000"/>
            <a:ext cx="3208337" cy="3543300"/>
          </a:xfrm>
          <a:prstGeom prst="rect">
            <a:avLst/>
          </a:prstGeom>
          <a:solidFill>
            <a:schemeClr val="accent2">
              <a:lumMod val="20000"/>
              <a:lumOff val="80000"/>
              <a:alpha val="20000"/>
            </a:schemeClr>
          </a:solidFill>
        </p:spPr>
        <p:txBody>
          <a:bodyPr lIns="180000" tIns="180000" rIns="180000" bIns="180000"/>
          <a:lstStyle>
            <a:lvl1pPr marL="0" indent="0">
              <a:buNone/>
              <a:tabLst/>
              <a:defRPr sz="2000" b="1" i="0">
                <a:solidFill>
                  <a:schemeClr val="tx2"/>
                </a:solidFill>
                <a:latin typeface="Source Sans 3 Semibold" panose="020B0303030403020204" pitchFamily="34" charset="0"/>
              </a:defRPr>
            </a:lvl1pPr>
            <a:lvl2pPr marL="0" indent="0">
              <a:buNone/>
              <a:tabLst/>
              <a:defRPr sz="1800" b="0" i="0">
                <a:solidFill>
                  <a:schemeClr val="accent6"/>
                </a:solidFill>
                <a:latin typeface="Source Sans 3" panose="020B0303030403020204" pitchFamily="34" charset="0"/>
              </a:defRPr>
            </a:lvl2pPr>
            <a:lvl3pPr marL="266700" indent="-228600">
              <a:buClr>
                <a:srgbClr val="1C45EF"/>
              </a:buClr>
              <a:buSzPct val="150000"/>
              <a:buFont typeface="Courier New" panose="02070309020205020404" pitchFamily="49" charset="0"/>
              <a:buChar char="o"/>
              <a:tabLst/>
              <a:defRPr sz="1800" b="0" i="0">
                <a:solidFill>
                  <a:schemeClr val="accent6"/>
                </a:solidFill>
                <a:latin typeface="Source Sans 3" panose="020B0303030403020204" pitchFamily="34" charset="0"/>
              </a:defRPr>
            </a:lvl3pPr>
            <a:lvl4pPr marL="533400" indent="-228600">
              <a:buClr>
                <a:schemeClr val="bg1">
                  <a:lumMod val="50000"/>
                </a:schemeClr>
              </a:buClr>
              <a:buFont typeface="Wingdings" pitchFamily="2" charset="2"/>
              <a:buChar char="§"/>
              <a:tabLst/>
              <a:defRPr sz="1600" b="0" i="0">
                <a:solidFill>
                  <a:schemeClr val="accent6"/>
                </a:solidFill>
                <a:latin typeface="Source Sans 3" panose="020B0303030403020204" pitchFamily="34" charset="0"/>
              </a:defRPr>
            </a:lvl4pPr>
          </a:lstStyle>
          <a:p>
            <a:pPr lvl="0"/>
            <a:r>
              <a:rPr lang="en-US" dirty="0"/>
              <a:t>Click to edit header</a:t>
            </a:r>
          </a:p>
          <a:p>
            <a:pPr lvl="1"/>
            <a:r>
              <a:rPr lang="en-US" dirty="0"/>
              <a:t>Click to edit text</a:t>
            </a:r>
          </a:p>
          <a:p>
            <a:pPr lvl="2"/>
            <a:r>
              <a:rPr lang="en-US" dirty="0"/>
              <a:t>Click to edit list first level</a:t>
            </a:r>
          </a:p>
          <a:p>
            <a:pPr lvl="3"/>
            <a:r>
              <a:rPr lang="en-US" dirty="0"/>
              <a:t>Click to edit list second level</a:t>
            </a:r>
          </a:p>
        </p:txBody>
      </p:sp>
      <p:sp>
        <p:nvSpPr>
          <p:cNvPr id="15" name="Text Placeholder 13">
            <a:extLst>
              <a:ext uri="{FF2B5EF4-FFF2-40B4-BE49-F238E27FC236}">
                <a16:creationId xmlns:a16="http://schemas.microsoft.com/office/drawing/2014/main" id="{5CED8ECD-82D5-794B-BF74-EB97F94AE4D1}"/>
              </a:ext>
            </a:extLst>
          </p:cNvPr>
          <p:cNvSpPr>
            <a:spLocks noGrp="1"/>
          </p:cNvSpPr>
          <p:nvPr>
            <p:ph type="body" sz="quarter" idx="16" hasCustomPrompt="1"/>
          </p:nvPr>
        </p:nvSpPr>
        <p:spPr>
          <a:xfrm>
            <a:off x="756795" y="2196722"/>
            <a:ext cx="3208337" cy="3543300"/>
          </a:xfrm>
          <a:prstGeom prst="rect">
            <a:avLst/>
          </a:prstGeom>
          <a:solidFill>
            <a:schemeClr val="accent2">
              <a:lumMod val="20000"/>
              <a:lumOff val="80000"/>
              <a:alpha val="20000"/>
            </a:schemeClr>
          </a:solidFill>
        </p:spPr>
        <p:txBody>
          <a:bodyPr lIns="180000" tIns="180000" rIns="180000" bIns="180000"/>
          <a:lstStyle>
            <a:lvl1pPr marL="0" indent="0">
              <a:buNone/>
              <a:tabLst/>
              <a:defRPr sz="2000" b="1" i="0">
                <a:solidFill>
                  <a:schemeClr val="tx2"/>
                </a:solidFill>
                <a:latin typeface="Source Sans 3 Semibold" panose="020B0303030403020204" pitchFamily="34" charset="0"/>
              </a:defRPr>
            </a:lvl1pPr>
            <a:lvl2pPr marL="0" indent="0">
              <a:buNone/>
              <a:tabLst/>
              <a:defRPr sz="1800" b="0" i="0">
                <a:solidFill>
                  <a:schemeClr val="accent6"/>
                </a:solidFill>
                <a:latin typeface="Source Sans 3" panose="020B0303030403020204" pitchFamily="34" charset="0"/>
              </a:defRPr>
            </a:lvl2pPr>
            <a:lvl3pPr marL="266700" indent="-228600">
              <a:buClr>
                <a:srgbClr val="1C45EF"/>
              </a:buClr>
              <a:buSzPct val="150000"/>
              <a:buFont typeface="Courier New" panose="02070309020205020404" pitchFamily="49" charset="0"/>
              <a:buChar char="o"/>
              <a:tabLst/>
              <a:defRPr sz="1800" b="0" i="0">
                <a:solidFill>
                  <a:schemeClr val="accent6"/>
                </a:solidFill>
                <a:latin typeface="Source Sans 3" panose="020B0303030403020204" pitchFamily="34" charset="0"/>
              </a:defRPr>
            </a:lvl3pPr>
            <a:lvl4pPr marL="533400" indent="-228600">
              <a:buClr>
                <a:schemeClr val="bg1">
                  <a:lumMod val="50000"/>
                </a:schemeClr>
              </a:buClr>
              <a:buFont typeface="Wingdings" pitchFamily="2" charset="2"/>
              <a:buChar char="§"/>
              <a:tabLst/>
              <a:defRPr sz="1600" b="0" i="0">
                <a:solidFill>
                  <a:schemeClr val="accent6"/>
                </a:solidFill>
                <a:latin typeface="Source Sans 3" panose="020B0303030403020204" pitchFamily="34" charset="0"/>
              </a:defRPr>
            </a:lvl4pPr>
          </a:lstStyle>
          <a:p>
            <a:pPr lvl="0"/>
            <a:r>
              <a:rPr lang="en-US" dirty="0"/>
              <a:t>Click to edit header</a:t>
            </a:r>
          </a:p>
          <a:p>
            <a:pPr lvl="1"/>
            <a:r>
              <a:rPr lang="en-US" dirty="0"/>
              <a:t>Click to edit text</a:t>
            </a:r>
          </a:p>
          <a:p>
            <a:pPr lvl="2"/>
            <a:r>
              <a:rPr lang="en-US" dirty="0"/>
              <a:t>Click to edit list first level</a:t>
            </a:r>
          </a:p>
          <a:p>
            <a:pPr lvl="3"/>
            <a:r>
              <a:rPr lang="en-US" dirty="0"/>
              <a:t>Click to edit list second level</a:t>
            </a:r>
          </a:p>
        </p:txBody>
      </p:sp>
      <p:sp>
        <p:nvSpPr>
          <p:cNvPr id="16" name="Text Placeholder 13">
            <a:extLst>
              <a:ext uri="{FF2B5EF4-FFF2-40B4-BE49-F238E27FC236}">
                <a16:creationId xmlns:a16="http://schemas.microsoft.com/office/drawing/2014/main" id="{2607071B-4771-844D-8A41-10722BB25239}"/>
              </a:ext>
            </a:extLst>
          </p:cNvPr>
          <p:cNvSpPr>
            <a:spLocks noGrp="1"/>
          </p:cNvSpPr>
          <p:nvPr>
            <p:ph type="body" sz="quarter" idx="17" hasCustomPrompt="1"/>
          </p:nvPr>
        </p:nvSpPr>
        <p:spPr>
          <a:xfrm>
            <a:off x="4449717" y="2166196"/>
            <a:ext cx="3208337" cy="3543300"/>
          </a:xfrm>
          <a:prstGeom prst="rect">
            <a:avLst/>
          </a:prstGeom>
          <a:solidFill>
            <a:schemeClr val="accent2">
              <a:lumMod val="20000"/>
              <a:lumOff val="80000"/>
              <a:alpha val="20000"/>
            </a:schemeClr>
          </a:solidFill>
        </p:spPr>
        <p:txBody>
          <a:bodyPr lIns="180000" tIns="180000" rIns="180000" bIns="180000"/>
          <a:lstStyle>
            <a:lvl1pPr marL="0" indent="0">
              <a:buNone/>
              <a:tabLst/>
              <a:defRPr sz="2000" b="1" i="0">
                <a:solidFill>
                  <a:schemeClr val="tx2"/>
                </a:solidFill>
                <a:latin typeface="Source Sans 3 Semibold" panose="020B0303030403020204" pitchFamily="34" charset="0"/>
              </a:defRPr>
            </a:lvl1pPr>
            <a:lvl2pPr marL="0" indent="0">
              <a:buNone/>
              <a:tabLst/>
              <a:defRPr sz="1800" b="0" i="0">
                <a:solidFill>
                  <a:schemeClr val="accent6"/>
                </a:solidFill>
                <a:latin typeface="Source Sans 3" panose="020B0303030403020204" pitchFamily="34" charset="0"/>
              </a:defRPr>
            </a:lvl2pPr>
            <a:lvl3pPr marL="266700" indent="-228600">
              <a:buClr>
                <a:srgbClr val="1C45EF"/>
              </a:buClr>
              <a:buSzPct val="150000"/>
              <a:buFont typeface="Courier New" panose="02070309020205020404" pitchFamily="49" charset="0"/>
              <a:buChar char="o"/>
              <a:tabLst/>
              <a:defRPr sz="1800" b="0" i="0">
                <a:solidFill>
                  <a:schemeClr val="accent6"/>
                </a:solidFill>
                <a:latin typeface="Source Sans 3" panose="020B0303030403020204" pitchFamily="34" charset="0"/>
              </a:defRPr>
            </a:lvl3pPr>
            <a:lvl4pPr marL="533400" indent="-228600">
              <a:buClr>
                <a:schemeClr val="bg1">
                  <a:lumMod val="50000"/>
                </a:schemeClr>
              </a:buClr>
              <a:buFont typeface="Wingdings" pitchFamily="2" charset="2"/>
              <a:buChar char="§"/>
              <a:tabLst/>
              <a:defRPr sz="1600" b="0" i="0">
                <a:solidFill>
                  <a:schemeClr val="accent6"/>
                </a:solidFill>
                <a:latin typeface="Source Sans 3" panose="020B0303030403020204" pitchFamily="34" charset="0"/>
              </a:defRPr>
            </a:lvl4pPr>
          </a:lstStyle>
          <a:p>
            <a:pPr lvl="0"/>
            <a:r>
              <a:rPr lang="en-US" dirty="0"/>
              <a:t>Click to edit header</a:t>
            </a:r>
          </a:p>
          <a:p>
            <a:pPr lvl="1"/>
            <a:r>
              <a:rPr lang="en-US" dirty="0"/>
              <a:t>Click to edit text</a:t>
            </a:r>
          </a:p>
          <a:p>
            <a:pPr lvl="2"/>
            <a:r>
              <a:rPr lang="en-US" dirty="0"/>
              <a:t>Click to edit list first level</a:t>
            </a:r>
          </a:p>
          <a:p>
            <a:pPr lvl="3"/>
            <a:r>
              <a:rPr lang="en-US" dirty="0"/>
              <a:t>Click to edit list second level</a:t>
            </a:r>
          </a:p>
        </p:txBody>
      </p:sp>
      <p:pic>
        <p:nvPicPr>
          <p:cNvPr id="7" name="Picture 6">
            <a:extLst>
              <a:ext uri="{FF2B5EF4-FFF2-40B4-BE49-F238E27FC236}">
                <a16:creationId xmlns:a16="http://schemas.microsoft.com/office/drawing/2014/main" id="{E889042C-1009-F645-75DE-18C8F3CF282B}"/>
              </a:ext>
            </a:extLst>
          </p:cNvPr>
          <p:cNvPicPr>
            <a:picLocks noChangeAspect="1"/>
          </p:cNvPicPr>
          <p:nvPr userDrawn="1"/>
        </p:nvPicPr>
        <p:blipFill>
          <a:blip r:embed="rId2"/>
          <a:srcRect/>
          <a:stretch/>
        </p:blipFill>
        <p:spPr>
          <a:xfrm>
            <a:off x="10951222" y="509785"/>
            <a:ext cx="615718" cy="520325"/>
          </a:xfrm>
          <a:prstGeom prst="rect">
            <a:avLst/>
          </a:prstGeom>
        </p:spPr>
      </p:pic>
    </p:spTree>
    <p:extLst>
      <p:ext uri="{BB962C8B-B14F-4D97-AF65-F5344CB8AC3E}">
        <p14:creationId xmlns:p14="http://schemas.microsoft.com/office/powerpoint/2010/main" val="70135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4 boxes">
    <p:spTree>
      <p:nvGrpSpPr>
        <p:cNvPr id="1" name=""/>
        <p:cNvGrpSpPr/>
        <p:nvPr/>
      </p:nvGrpSpPr>
      <p:grpSpPr>
        <a:xfrm>
          <a:off x="0" y="0"/>
          <a:ext cx="0" cy="0"/>
          <a:chOff x="0" y="0"/>
          <a:chExt cx="0" cy="0"/>
        </a:xfrm>
      </p:grpSpPr>
      <p:sp>
        <p:nvSpPr>
          <p:cNvPr id="8" name="Text Placeholder 17">
            <a:extLst>
              <a:ext uri="{FF2B5EF4-FFF2-40B4-BE49-F238E27FC236}">
                <a16:creationId xmlns:a16="http://schemas.microsoft.com/office/drawing/2014/main" id="{ABB833F7-3491-5341-BC53-F799D4ADE2D9}"/>
              </a:ext>
            </a:extLst>
          </p:cNvPr>
          <p:cNvSpPr>
            <a:spLocks noGrp="1"/>
          </p:cNvSpPr>
          <p:nvPr>
            <p:ph type="body" sz="quarter" idx="12" hasCustomPrompt="1"/>
          </p:nvPr>
        </p:nvSpPr>
        <p:spPr>
          <a:xfrm>
            <a:off x="756795" y="774145"/>
            <a:ext cx="9612548" cy="987896"/>
          </a:xfrm>
          <a:prstGeom prst="rect">
            <a:avLst/>
          </a:prstGeom>
        </p:spPr>
        <p:txBody>
          <a:bodyPr/>
          <a:lstStyle>
            <a:lvl1pPr marL="0" indent="0">
              <a:buFontTx/>
              <a:buNone/>
              <a:tabLst/>
              <a:defRPr sz="3200" b="1" i="0">
                <a:solidFill>
                  <a:schemeClr val="tx1"/>
                </a:solidFill>
                <a:latin typeface="Source Sans 3" panose="020B0303030403020204" pitchFamily="34" charset="0"/>
              </a:defRPr>
            </a:lvl1pPr>
            <a:lvl2pPr marL="0" indent="0">
              <a:buFontTx/>
              <a:buNone/>
              <a:tabLst/>
              <a:defRPr sz="2000" b="0" i="0">
                <a:solidFill>
                  <a:schemeClr val="accent6"/>
                </a:solidFill>
                <a:latin typeface="Source Sans 3" panose="020B0303030403020204" pitchFamily="34" charset="0"/>
              </a:defRPr>
            </a:lvl2pPr>
          </a:lstStyle>
          <a:p>
            <a:pPr lvl="0"/>
            <a:r>
              <a:rPr lang="en-US" dirty="0"/>
              <a:t>Click here to edit this title</a:t>
            </a:r>
          </a:p>
          <a:p>
            <a:pPr lvl="1"/>
            <a:r>
              <a:rPr lang="en-US" dirty="0"/>
              <a:t>Click here to edit this subtitle</a:t>
            </a:r>
          </a:p>
        </p:txBody>
      </p:sp>
      <p:sp>
        <p:nvSpPr>
          <p:cNvPr id="13" name="Text Placeholder 13">
            <a:extLst>
              <a:ext uri="{FF2B5EF4-FFF2-40B4-BE49-F238E27FC236}">
                <a16:creationId xmlns:a16="http://schemas.microsoft.com/office/drawing/2014/main" id="{40F76FFA-2B8D-3940-A3FA-AB37CB39B43B}"/>
              </a:ext>
            </a:extLst>
          </p:cNvPr>
          <p:cNvSpPr>
            <a:spLocks noGrp="1"/>
          </p:cNvSpPr>
          <p:nvPr>
            <p:ph type="body" sz="quarter" idx="17" hasCustomPrompt="1"/>
          </p:nvPr>
        </p:nvSpPr>
        <p:spPr>
          <a:xfrm>
            <a:off x="756795" y="4109676"/>
            <a:ext cx="5186805" cy="1771650"/>
          </a:xfrm>
          <a:prstGeom prst="rect">
            <a:avLst/>
          </a:prstGeom>
          <a:solidFill>
            <a:srgbClr val="D9F2FB">
              <a:alpha val="20000"/>
            </a:srgbClr>
          </a:solidFill>
        </p:spPr>
        <p:txBody>
          <a:bodyPr lIns="180000" tIns="180000" rIns="180000" bIns="180000"/>
          <a:lstStyle>
            <a:lvl1pPr marL="0" indent="0">
              <a:buNone/>
              <a:tabLst/>
              <a:defRPr sz="2000" b="1" i="0">
                <a:solidFill>
                  <a:schemeClr val="tx2"/>
                </a:solidFill>
                <a:latin typeface="Source Sans 3 Semibold" panose="020B0303030403020204" pitchFamily="34" charset="0"/>
              </a:defRPr>
            </a:lvl1pPr>
            <a:lvl2pPr marL="0" indent="0">
              <a:buNone/>
              <a:tabLst/>
              <a:defRPr sz="1800" b="0" i="0">
                <a:solidFill>
                  <a:schemeClr val="accent6"/>
                </a:solidFill>
                <a:latin typeface="Source Sans 3" panose="020B0303030403020204" pitchFamily="34" charset="0"/>
              </a:defRPr>
            </a:lvl2pPr>
            <a:lvl3pPr marL="266700" indent="-228600">
              <a:buClr>
                <a:srgbClr val="1C45EF"/>
              </a:buClr>
              <a:buSzPct val="150000"/>
              <a:buFont typeface="Courier New" panose="02070309020205020404" pitchFamily="49" charset="0"/>
              <a:buChar char="o"/>
              <a:tabLst/>
              <a:defRPr sz="1800" b="0" i="0">
                <a:solidFill>
                  <a:schemeClr val="accent6"/>
                </a:solidFill>
                <a:latin typeface="Source Sans 3" panose="020B0303030403020204" pitchFamily="34" charset="0"/>
              </a:defRPr>
            </a:lvl3pPr>
            <a:lvl4pPr marL="533400" indent="-228600">
              <a:buClr>
                <a:schemeClr val="bg1">
                  <a:lumMod val="50000"/>
                </a:schemeClr>
              </a:buClr>
              <a:buFont typeface="Wingdings" pitchFamily="2" charset="2"/>
              <a:buChar char="§"/>
              <a:tabLst/>
              <a:defRPr sz="1600" b="0" i="0">
                <a:solidFill>
                  <a:schemeClr val="accent6"/>
                </a:solidFill>
                <a:latin typeface="Source Sans 3" panose="020B0303030403020204" pitchFamily="34" charset="0"/>
              </a:defRPr>
            </a:lvl4pPr>
          </a:lstStyle>
          <a:p>
            <a:pPr lvl="0"/>
            <a:r>
              <a:rPr lang="en-US" dirty="0"/>
              <a:t>Click to edit header</a:t>
            </a:r>
          </a:p>
          <a:p>
            <a:pPr lvl="1"/>
            <a:r>
              <a:rPr lang="en-US" dirty="0"/>
              <a:t>Click to edit text</a:t>
            </a:r>
          </a:p>
          <a:p>
            <a:pPr lvl="2"/>
            <a:r>
              <a:rPr lang="en-US" dirty="0"/>
              <a:t>Click to edit list first level</a:t>
            </a:r>
          </a:p>
          <a:p>
            <a:pPr lvl="3"/>
            <a:r>
              <a:rPr lang="en-US" dirty="0"/>
              <a:t>Click to edit list second level</a:t>
            </a:r>
          </a:p>
        </p:txBody>
      </p:sp>
      <p:sp>
        <p:nvSpPr>
          <p:cNvPr id="14" name="Text Placeholder 13">
            <a:extLst>
              <a:ext uri="{FF2B5EF4-FFF2-40B4-BE49-F238E27FC236}">
                <a16:creationId xmlns:a16="http://schemas.microsoft.com/office/drawing/2014/main" id="{A856EA61-4360-1446-800C-0AB2462BCF86}"/>
              </a:ext>
            </a:extLst>
          </p:cNvPr>
          <p:cNvSpPr>
            <a:spLocks noGrp="1"/>
          </p:cNvSpPr>
          <p:nvPr>
            <p:ph type="body" sz="quarter" idx="18" hasCustomPrompt="1"/>
          </p:nvPr>
        </p:nvSpPr>
        <p:spPr>
          <a:xfrm>
            <a:off x="756794" y="2115776"/>
            <a:ext cx="5186805" cy="1771650"/>
          </a:xfrm>
          <a:prstGeom prst="rect">
            <a:avLst/>
          </a:prstGeom>
          <a:solidFill>
            <a:srgbClr val="D9F2FB">
              <a:alpha val="20000"/>
            </a:srgbClr>
          </a:solidFill>
        </p:spPr>
        <p:txBody>
          <a:bodyPr lIns="180000" tIns="180000" rIns="180000" bIns="180000"/>
          <a:lstStyle>
            <a:lvl1pPr marL="0" indent="0">
              <a:buNone/>
              <a:tabLst/>
              <a:defRPr sz="2000" b="1" i="0">
                <a:solidFill>
                  <a:schemeClr val="tx2"/>
                </a:solidFill>
                <a:latin typeface="Source Sans 3 Semibold" panose="020B0303030403020204" pitchFamily="34" charset="0"/>
              </a:defRPr>
            </a:lvl1pPr>
            <a:lvl2pPr marL="0" indent="0">
              <a:buNone/>
              <a:tabLst/>
              <a:defRPr sz="1800" b="0" i="0">
                <a:solidFill>
                  <a:schemeClr val="accent6"/>
                </a:solidFill>
                <a:latin typeface="Source Sans 3" panose="020B0303030403020204" pitchFamily="34" charset="0"/>
              </a:defRPr>
            </a:lvl2pPr>
            <a:lvl3pPr marL="266700" indent="-228600">
              <a:buClr>
                <a:srgbClr val="1C45EF"/>
              </a:buClr>
              <a:buSzPct val="150000"/>
              <a:buFont typeface="Courier New" panose="02070309020205020404" pitchFamily="49" charset="0"/>
              <a:buChar char="o"/>
              <a:tabLst/>
              <a:defRPr sz="1800" b="0" i="0">
                <a:solidFill>
                  <a:schemeClr val="accent6"/>
                </a:solidFill>
                <a:latin typeface="Source Sans 3" panose="020B0303030403020204" pitchFamily="34" charset="0"/>
              </a:defRPr>
            </a:lvl3pPr>
            <a:lvl4pPr marL="533400" indent="-228600">
              <a:buClr>
                <a:schemeClr val="bg1">
                  <a:lumMod val="50000"/>
                </a:schemeClr>
              </a:buClr>
              <a:buFont typeface="Wingdings" pitchFamily="2" charset="2"/>
              <a:buChar char="§"/>
              <a:tabLst/>
              <a:defRPr sz="1600" b="0" i="0">
                <a:solidFill>
                  <a:schemeClr val="accent6"/>
                </a:solidFill>
                <a:latin typeface="Source Sans 3" panose="020B0303030403020204" pitchFamily="34" charset="0"/>
              </a:defRPr>
            </a:lvl4pPr>
          </a:lstStyle>
          <a:p>
            <a:pPr lvl="0"/>
            <a:r>
              <a:rPr lang="en-US" dirty="0"/>
              <a:t>Click to edit header</a:t>
            </a:r>
          </a:p>
          <a:p>
            <a:pPr lvl="1"/>
            <a:r>
              <a:rPr lang="en-US" dirty="0"/>
              <a:t>Click to edit text</a:t>
            </a:r>
          </a:p>
          <a:p>
            <a:pPr lvl="2"/>
            <a:r>
              <a:rPr lang="en-US" dirty="0"/>
              <a:t>Click to edit list first level</a:t>
            </a:r>
          </a:p>
          <a:p>
            <a:pPr lvl="3"/>
            <a:r>
              <a:rPr lang="en-US" dirty="0"/>
              <a:t>Click to edit list second level</a:t>
            </a:r>
          </a:p>
        </p:txBody>
      </p:sp>
      <p:sp>
        <p:nvSpPr>
          <p:cNvPr id="15" name="Text Placeholder 13">
            <a:extLst>
              <a:ext uri="{FF2B5EF4-FFF2-40B4-BE49-F238E27FC236}">
                <a16:creationId xmlns:a16="http://schemas.microsoft.com/office/drawing/2014/main" id="{10589090-31FC-BF48-887A-E2411848E2D9}"/>
              </a:ext>
            </a:extLst>
          </p:cNvPr>
          <p:cNvSpPr>
            <a:spLocks noGrp="1"/>
          </p:cNvSpPr>
          <p:nvPr>
            <p:ph type="body" sz="quarter" idx="19" hasCustomPrompt="1"/>
          </p:nvPr>
        </p:nvSpPr>
        <p:spPr>
          <a:xfrm>
            <a:off x="6166533" y="2115776"/>
            <a:ext cx="5186805" cy="1771650"/>
          </a:xfrm>
          <a:prstGeom prst="rect">
            <a:avLst/>
          </a:prstGeom>
          <a:solidFill>
            <a:srgbClr val="D9F2FB">
              <a:alpha val="20000"/>
            </a:srgbClr>
          </a:solidFill>
        </p:spPr>
        <p:txBody>
          <a:bodyPr lIns="180000" tIns="180000" rIns="180000" bIns="180000"/>
          <a:lstStyle>
            <a:lvl1pPr marL="0" indent="0">
              <a:buNone/>
              <a:tabLst/>
              <a:defRPr sz="2000" b="1" i="0">
                <a:solidFill>
                  <a:schemeClr val="tx2"/>
                </a:solidFill>
                <a:latin typeface="Source Sans 3 Semibold" panose="020B0303030403020204" pitchFamily="34" charset="0"/>
              </a:defRPr>
            </a:lvl1pPr>
            <a:lvl2pPr marL="0" indent="0">
              <a:buNone/>
              <a:tabLst/>
              <a:defRPr sz="1800" b="0" i="0">
                <a:solidFill>
                  <a:schemeClr val="accent6"/>
                </a:solidFill>
                <a:latin typeface="Source Sans 3" panose="020B0303030403020204" pitchFamily="34" charset="0"/>
              </a:defRPr>
            </a:lvl2pPr>
            <a:lvl3pPr marL="266700" indent="-228600">
              <a:buClr>
                <a:srgbClr val="1C45EF"/>
              </a:buClr>
              <a:buSzPct val="150000"/>
              <a:buFont typeface="Courier New" panose="02070309020205020404" pitchFamily="49" charset="0"/>
              <a:buChar char="o"/>
              <a:tabLst/>
              <a:defRPr sz="1800" b="0" i="0">
                <a:solidFill>
                  <a:schemeClr val="accent6"/>
                </a:solidFill>
                <a:latin typeface="Source Sans 3" panose="020B0303030403020204" pitchFamily="34" charset="0"/>
              </a:defRPr>
            </a:lvl3pPr>
            <a:lvl4pPr marL="533400" indent="-228600">
              <a:buClr>
                <a:schemeClr val="bg1">
                  <a:lumMod val="50000"/>
                </a:schemeClr>
              </a:buClr>
              <a:buFont typeface="Wingdings" pitchFamily="2" charset="2"/>
              <a:buChar char="§"/>
              <a:tabLst/>
              <a:defRPr sz="1600" b="0" i="0">
                <a:solidFill>
                  <a:schemeClr val="accent6"/>
                </a:solidFill>
                <a:latin typeface="Source Sans 3" panose="020B0303030403020204" pitchFamily="34" charset="0"/>
              </a:defRPr>
            </a:lvl4pPr>
          </a:lstStyle>
          <a:p>
            <a:pPr lvl="0"/>
            <a:r>
              <a:rPr lang="en-US" dirty="0"/>
              <a:t>Click to edit header</a:t>
            </a:r>
          </a:p>
          <a:p>
            <a:pPr lvl="1"/>
            <a:r>
              <a:rPr lang="en-US" dirty="0"/>
              <a:t>Click to edit text</a:t>
            </a:r>
          </a:p>
          <a:p>
            <a:pPr lvl="2"/>
            <a:r>
              <a:rPr lang="en-US" dirty="0"/>
              <a:t>Click to edit list first level</a:t>
            </a:r>
          </a:p>
          <a:p>
            <a:pPr lvl="3"/>
            <a:r>
              <a:rPr lang="en-US" dirty="0"/>
              <a:t>Click to edit list second level</a:t>
            </a:r>
          </a:p>
        </p:txBody>
      </p:sp>
      <p:sp>
        <p:nvSpPr>
          <p:cNvPr id="16" name="Text Placeholder 13">
            <a:extLst>
              <a:ext uri="{FF2B5EF4-FFF2-40B4-BE49-F238E27FC236}">
                <a16:creationId xmlns:a16="http://schemas.microsoft.com/office/drawing/2014/main" id="{39472DA4-A225-5C42-8268-76687B2E1B94}"/>
              </a:ext>
            </a:extLst>
          </p:cNvPr>
          <p:cNvSpPr>
            <a:spLocks noGrp="1"/>
          </p:cNvSpPr>
          <p:nvPr>
            <p:ph type="body" sz="quarter" idx="20" hasCustomPrompt="1"/>
          </p:nvPr>
        </p:nvSpPr>
        <p:spPr>
          <a:xfrm>
            <a:off x="6166533" y="4109676"/>
            <a:ext cx="5186805" cy="1771650"/>
          </a:xfrm>
          <a:prstGeom prst="rect">
            <a:avLst/>
          </a:prstGeom>
          <a:solidFill>
            <a:srgbClr val="D9F2FB">
              <a:alpha val="20000"/>
            </a:srgbClr>
          </a:solidFill>
        </p:spPr>
        <p:txBody>
          <a:bodyPr lIns="180000" tIns="180000" rIns="180000" bIns="180000"/>
          <a:lstStyle>
            <a:lvl1pPr marL="0" indent="0">
              <a:buNone/>
              <a:tabLst/>
              <a:defRPr sz="2000" b="1" i="0">
                <a:solidFill>
                  <a:schemeClr val="tx2"/>
                </a:solidFill>
                <a:latin typeface="Source Sans 3 Semibold" panose="020B0303030403020204" pitchFamily="34" charset="0"/>
              </a:defRPr>
            </a:lvl1pPr>
            <a:lvl2pPr marL="0" indent="0">
              <a:buNone/>
              <a:tabLst/>
              <a:defRPr sz="1800" b="0" i="0">
                <a:solidFill>
                  <a:schemeClr val="accent6"/>
                </a:solidFill>
                <a:latin typeface="Source Sans 3" panose="020B0303030403020204" pitchFamily="34" charset="0"/>
              </a:defRPr>
            </a:lvl2pPr>
            <a:lvl3pPr marL="266700" indent="-228600">
              <a:buClr>
                <a:srgbClr val="1C45EF"/>
              </a:buClr>
              <a:buSzPct val="150000"/>
              <a:buFont typeface="Courier New" panose="02070309020205020404" pitchFamily="49" charset="0"/>
              <a:buChar char="o"/>
              <a:tabLst/>
              <a:defRPr sz="1800" b="0" i="0">
                <a:solidFill>
                  <a:schemeClr val="accent6"/>
                </a:solidFill>
                <a:latin typeface="Source Sans 3" panose="020B0303030403020204" pitchFamily="34" charset="0"/>
              </a:defRPr>
            </a:lvl3pPr>
            <a:lvl4pPr marL="533400" indent="-228600">
              <a:buClr>
                <a:schemeClr val="bg1">
                  <a:lumMod val="50000"/>
                </a:schemeClr>
              </a:buClr>
              <a:buFont typeface="Wingdings" pitchFamily="2" charset="2"/>
              <a:buChar char="§"/>
              <a:tabLst/>
              <a:defRPr sz="1600" b="0" i="0">
                <a:solidFill>
                  <a:schemeClr val="accent6"/>
                </a:solidFill>
                <a:latin typeface="Source Sans 3" panose="020B0303030403020204" pitchFamily="34" charset="0"/>
              </a:defRPr>
            </a:lvl4pPr>
          </a:lstStyle>
          <a:p>
            <a:pPr lvl="0"/>
            <a:r>
              <a:rPr lang="en-US" dirty="0"/>
              <a:t>Click to edit header</a:t>
            </a:r>
          </a:p>
          <a:p>
            <a:pPr lvl="1"/>
            <a:r>
              <a:rPr lang="en-US" dirty="0"/>
              <a:t>Click to edit text</a:t>
            </a:r>
          </a:p>
          <a:p>
            <a:pPr lvl="2"/>
            <a:r>
              <a:rPr lang="en-US" dirty="0"/>
              <a:t>Click to edit list first level</a:t>
            </a:r>
          </a:p>
          <a:p>
            <a:pPr lvl="3"/>
            <a:r>
              <a:rPr lang="en-US" dirty="0"/>
              <a:t>Click to edit list second level</a:t>
            </a:r>
          </a:p>
        </p:txBody>
      </p:sp>
    </p:spTree>
    <p:extLst>
      <p:ext uri="{BB962C8B-B14F-4D97-AF65-F5344CB8AC3E}">
        <p14:creationId xmlns:p14="http://schemas.microsoft.com/office/powerpoint/2010/main" val="603164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981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white with building RIGHT">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707A15-60B7-A141-AE22-81AC61979D69}"/>
              </a:ext>
            </a:extLst>
          </p:cNvPr>
          <p:cNvPicPr>
            <a:picLocks noChangeAspect="1"/>
          </p:cNvPicPr>
          <p:nvPr userDrawn="1"/>
        </p:nvPicPr>
        <p:blipFill rotWithShape="1">
          <a:blip r:embed="rId2">
            <a:clrChange>
              <a:clrFrom>
                <a:srgbClr val="FEFFFF"/>
              </a:clrFrom>
              <a:clrTo>
                <a:srgbClr val="FEFFFF">
                  <a:alpha val="0"/>
                </a:srgbClr>
              </a:clrTo>
            </a:clrChange>
          </a:blip>
          <a:srcRect r="12813"/>
          <a:stretch/>
        </p:blipFill>
        <p:spPr>
          <a:xfrm>
            <a:off x="6200264" y="0"/>
            <a:ext cx="5991736" cy="5096933"/>
          </a:xfrm>
          <a:prstGeom prst="rect">
            <a:avLst/>
          </a:prstGeom>
        </p:spPr>
      </p:pic>
      <p:sp>
        <p:nvSpPr>
          <p:cNvPr id="9" name="Text Placeholder 17">
            <a:extLst>
              <a:ext uri="{FF2B5EF4-FFF2-40B4-BE49-F238E27FC236}">
                <a16:creationId xmlns:a16="http://schemas.microsoft.com/office/drawing/2014/main" id="{35221113-AF6F-D346-82DC-0D51F7898C1A}"/>
              </a:ext>
            </a:extLst>
          </p:cNvPr>
          <p:cNvSpPr>
            <a:spLocks noGrp="1"/>
          </p:cNvSpPr>
          <p:nvPr>
            <p:ph type="body" sz="quarter" idx="12" hasCustomPrompt="1"/>
          </p:nvPr>
        </p:nvSpPr>
        <p:spPr>
          <a:xfrm>
            <a:off x="756795" y="774145"/>
            <a:ext cx="9612548" cy="987896"/>
          </a:xfrm>
          <a:prstGeom prst="rect">
            <a:avLst/>
          </a:prstGeom>
        </p:spPr>
        <p:txBody>
          <a:bodyPr/>
          <a:lstStyle>
            <a:lvl1pPr marL="0" indent="0">
              <a:buFontTx/>
              <a:buNone/>
              <a:tabLst/>
              <a:defRPr sz="3200" b="1" i="0">
                <a:solidFill>
                  <a:schemeClr val="tx1"/>
                </a:solidFill>
                <a:latin typeface="Source Sans 3" panose="020B0303030403020204" pitchFamily="34" charset="0"/>
              </a:defRPr>
            </a:lvl1pPr>
            <a:lvl2pPr marL="0" indent="0">
              <a:buFontTx/>
              <a:buNone/>
              <a:tabLst/>
              <a:defRPr sz="2000" b="0" i="0">
                <a:solidFill>
                  <a:schemeClr val="accent6"/>
                </a:solidFill>
                <a:latin typeface="Source Sans 3" panose="020B0303030403020204" pitchFamily="34" charset="0"/>
              </a:defRPr>
            </a:lvl2pPr>
          </a:lstStyle>
          <a:p>
            <a:pPr lvl="0"/>
            <a:r>
              <a:rPr lang="en-US" dirty="0"/>
              <a:t>Click here to edit this title</a:t>
            </a:r>
          </a:p>
          <a:p>
            <a:pPr lvl="1"/>
            <a:r>
              <a:rPr lang="en-US" dirty="0"/>
              <a:t>Click here to edit this subtitle</a:t>
            </a:r>
          </a:p>
        </p:txBody>
      </p:sp>
    </p:spTree>
    <p:extLst>
      <p:ext uri="{BB962C8B-B14F-4D97-AF65-F5344CB8AC3E}">
        <p14:creationId xmlns:p14="http://schemas.microsoft.com/office/powerpoint/2010/main" val="229348281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707A15-60B7-A141-AE22-81AC61979D69}"/>
              </a:ext>
            </a:extLst>
          </p:cNvPr>
          <p:cNvPicPr>
            <a:picLocks noChangeAspect="1"/>
          </p:cNvPicPr>
          <p:nvPr userDrawn="1"/>
        </p:nvPicPr>
        <p:blipFill rotWithShape="1">
          <a:blip r:embed="rId2">
            <a:clrChange>
              <a:clrFrom>
                <a:srgbClr val="FEFFFF"/>
              </a:clrFrom>
              <a:clrTo>
                <a:srgbClr val="FEFFFF">
                  <a:alpha val="0"/>
                </a:srgbClr>
              </a:clrTo>
            </a:clrChange>
          </a:blip>
          <a:srcRect r="12813"/>
          <a:stretch/>
        </p:blipFill>
        <p:spPr>
          <a:xfrm>
            <a:off x="6200264" y="0"/>
            <a:ext cx="5991736" cy="5096933"/>
          </a:xfrm>
          <a:prstGeom prst="rect">
            <a:avLst/>
          </a:prstGeom>
        </p:spPr>
      </p:pic>
      <p:sp>
        <p:nvSpPr>
          <p:cNvPr id="19" name="Text Placeholder 18">
            <a:extLst>
              <a:ext uri="{FF2B5EF4-FFF2-40B4-BE49-F238E27FC236}">
                <a16:creationId xmlns:a16="http://schemas.microsoft.com/office/drawing/2014/main" id="{22A27D70-A784-0C43-9FCE-1C01E0337E70}"/>
              </a:ext>
            </a:extLst>
          </p:cNvPr>
          <p:cNvSpPr>
            <a:spLocks noGrp="1"/>
          </p:cNvSpPr>
          <p:nvPr>
            <p:ph type="body" sz="quarter" idx="10" hasCustomPrompt="1"/>
          </p:nvPr>
        </p:nvSpPr>
        <p:spPr>
          <a:xfrm>
            <a:off x="762931" y="728814"/>
            <a:ext cx="3680080" cy="780668"/>
          </a:xfrm>
          <a:prstGeom prst="rect">
            <a:avLst/>
          </a:prstGeom>
        </p:spPr>
        <p:txBody>
          <a:bodyPr/>
          <a:lstStyle>
            <a:lvl1pPr marL="0" indent="0">
              <a:buNone/>
              <a:defRPr sz="4400" b="1" i="0">
                <a:solidFill>
                  <a:schemeClr val="tx1"/>
                </a:solidFill>
                <a:latin typeface="Source Sans 3" panose="020B0303030403020204" pitchFamily="34" charset="0"/>
              </a:defRPr>
            </a:lvl1pPr>
          </a:lstStyle>
          <a:p>
            <a:pPr lvl="0"/>
            <a:r>
              <a:rPr lang="en-US" dirty="0"/>
              <a:t>Thank you!</a:t>
            </a:r>
          </a:p>
        </p:txBody>
      </p:sp>
      <p:sp>
        <p:nvSpPr>
          <p:cNvPr id="21" name="Text Placeholder 20">
            <a:extLst>
              <a:ext uri="{FF2B5EF4-FFF2-40B4-BE49-F238E27FC236}">
                <a16:creationId xmlns:a16="http://schemas.microsoft.com/office/drawing/2014/main" id="{9BE30F86-A707-614E-94BD-FC93C513231D}"/>
              </a:ext>
            </a:extLst>
          </p:cNvPr>
          <p:cNvSpPr>
            <a:spLocks noGrp="1"/>
          </p:cNvSpPr>
          <p:nvPr>
            <p:ph type="body" sz="quarter" idx="11" hasCustomPrompt="1"/>
          </p:nvPr>
        </p:nvSpPr>
        <p:spPr>
          <a:xfrm>
            <a:off x="763588" y="2362200"/>
            <a:ext cx="5638143" cy="1922463"/>
          </a:xfrm>
          <a:prstGeom prst="rect">
            <a:avLst/>
          </a:prstGeom>
        </p:spPr>
        <p:txBody>
          <a:bodyPr/>
          <a:lstStyle>
            <a:lvl1pPr marL="0" indent="0">
              <a:lnSpc>
                <a:spcPct val="100000"/>
              </a:lnSpc>
              <a:buNone/>
              <a:defRPr sz="2000" b="0" i="0">
                <a:solidFill>
                  <a:schemeClr val="accent6"/>
                </a:solidFill>
                <a:latin typeface="Source Sans 3" panose="020B0303030403020204" pitchFamily="34" charset="0"/>
              </a:defRPr>
            </a:lvl1pPr>
          </a:lstStyle>
          <a:p>
            <a:pPr lvl="0"/>
            <a:r>
              <a:rPr lang="en-US" dirty="0"/>
              <a:t>Click to edit name and contact details</a:t>
            </a:r>
          </a:p>
        </p:txBody>
      </p:sp>
    </p:spTree>
    <p:extLst>
      <p:ext uri="{BB962C8B-B14F-4D97-AF65-F5344CB8AC3E}">
        <p14:creationId xmlns:p14="http://schemas.microsoft.com/office/powerpoint/2010/main" val="203099799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white with building LEFT">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707A15-60B7-A141-AE22-81AC61979D69}"/>
              </a:ext>
            </a:extLst>
          </p:cNvPr>
          <p:cNvPicPr>
            <a:picLocks noChangeAspect="1"/>
          </p:cNvPicPr>
          <p:nvPr userDrawn="1"/>
        </p:nvPicPr>
        <p:blipFill rotWithShape="1">
          <a:blip r:embed="rId2">
            <a:clrChange>
              <a:clrFrom>
                <a:srgbClr val="FEFFFF"/>
              </a:clrFrom>
              <a:clrTo>
                <a:srgbClr val="FEFFFF">
                  <a:alpha val="0"/>
                </a:srgbClr>
              </a:clrTo>
            </a:clrChange>
          </a:blip>
          <a:srcRect r="12813"/>
          <a:stretch/>
        </p:blipFill>
        <p:spPr>
          <a:xfrm flipH="1">
            <a:off x="0" y="0"/>
            <a:ext cx="5991736" cy="5096933"/>
          </a:xfrm>
          <a:prstGeom prst="rect">
            <a:avLst/>
          </a:prstGeom>
        </p:spPr>
      </p:pic>
      <p:pic>
        <p:nvPicPr>
          <p:cNvPr id="2" name="Picture 1">
            <a:extLst>
              <a:ext uri="{FF2B5EF4-FFF2-40B4-BE49-F238E27FC236}">
                <a16:creationId xmlns:a16="http://schemas.microsoft.com/office/drawing/2014/main" id="{FB91DFAB-5F1F-69E0-B899-DF05850A7563}"/>
              </a:ext>
            </a:extLst>
          </p:cNvPr>
          <p:cNvPicPr>
            <a:picLocks noChangeAspect="1"/>
          </p:cNvPicPr>
          <p:nvPr userDrawn="1"/>
        </p:nvPicPr>
        <p:blipFill>
          <a:blip r:embed="rId3"/>
          <a:srcRect/>
          <a:stretch/>
        </p:blipFill>
        <p:spPr>
          <a:xfrm>
            <a:off x="10951222" y="509785"/>
            <a:ext cx="615718" cy="520325"/>
          </a:xfrm>
          <a:prstGeom prst="rect">
            <a:avLst/>
          </a:prstGeom>
        </p:spPr>
      </p:pic>
    </p:spTree>
    <p:extLst>
      <p:ext uri="{BB962C8B-B14F-4D97-AF65-F5344CB8AC3E}">
        <p14:creationId xmlns:p14="http://schemas.microsoft.com/office/powerpoint/2010/main" val="298429997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ith pictur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040DFB0-39B3-AE4F-B396-E94B1DADC7F7}"/>
              </a:ext>
            </a:extLst>
          </p:cNvPr>
          <p:cNvSpPr>
            <a:spLocks noGrp="1"/>
          </p:cNvSpPr>
          <p:nvPr>
            <p:ph type="pic" sz="quarter" idx="10"/>
          </p:nvPr>
        </p:nvSpPr>
        <p:spPr>
          <a:xfrm>
            <a:off x="6837363" y="0"/>
            <a:ext cx="5354637" cy="6858000"/>
          </a:xfrm>
          <a:prstGeom prst="rect">
            <a:avLst/>
          </a:prstGeom>
        </p:spPr>
        <p:txBody>
          <a:bodyPr/>
          <a:lstStyle/>
          <a:p>
            <a:r>
              <a:rPr lang="en-US"/>
              <a:t>Click icon to add picture</a:t>
            </a:r>
            <a:endParaRPr lang="es-ES"/>
          </a:p>
        </p:txBody>
      </p:sp>
      <p:sp>
        <p:nvSpPr>
          <p:cNvPr id="10" name="Title 14">
            <a:extLst>
              <a:ext uri="{FF2B5EF4-FFF2-40B4-BE49-F238E27FC236}">
                <a16:creationId xmlns:a16="http://schemas.microsoft.com/office/drawing/2014/main" id="{8F074EFD-9BC4-7847-A229-B11E02F63F8B}"/>
              </a:ext>
            </a:extLst>
          </p:cNvPr>
          <p:cNvSpPr>
            <a:spLocks noGrp="1"/>
          </p:cNvSpPr>
          <p:nvPr>
            <p:ph type="title" hasCustomPrompt="1"/>
          </p:nvPr>
        </p:nvSpPr>
        <p:spPr>
          <a:xfrm>
            <a:off x="784493" y="1134923"/>
            <a:ext cx="5406018" cy="1754326"/>
          </a:xfrm>
          <a:prstGeom prst="rect">
            <a:avLst/>
          </a:prstGeom>
        </p:spPr>
        <p:txBody>
          <a:bodyPr wrap="square" lIns="0">
            <a:spAutoFit/>
          </a:bodyPr>
          <a:lstStyle>
            <a:lvl1pPr algn="l" defTabSz="914400" rtl="0" eaLnBrk="1" latinLnBrk="0" hangingPunct="1">
              <a:lnSpc>
                <a:spcPct val="90000"/>
              </a:lnSpc>
              <a:spcBef>
                <a:spcPct val="0"/>
              </a:spcBef>
              <a:buNone/>
              <a:defRPr lang="es-ES" sz="4000" b="1" i="0" kern="1200" dirty="0">
                <a:solidFill>
                  <a:schemeClr val="tx1"/>
                </a:solidFill>
                <a:latin typeface="Source Sans 3" panose="020B0303030403020204" pitchFamily="34" charset="0"/>
                <a:ea typeface="+mj-ea"/>
                <a:cs typeface="+mj-cs"/>
              </a:defRPr>
            </a:lvl1pPr>
          </a:lstStyle>
          <a:p>
            <a:r>
              <a:rPr lang="es-ES" b="1" dirty="0" err="1"/>
              <a:t>Click</a:t>
            </a:r>
            <a:r>
              <a:rPr lang="es-ES" b="1" dirty="0"/>
              <a:t> to </a:t>
            </a:r>
            <a:r>
              <a:rPr lang="es-ES" b="1" dirty="0" err="1"/>
              <a:t>add</a:t>
            </a:r>
            <a:r>
              <a:rPr lang="es-ES" b="1" dirty="0"/>
              <a:t> a </a:t>
            </a:r>
            <a:r>
              <a:rPr lang="es-ES" b="1" dirty="0" err="1"/>
              <a:t>title</a:t>
            </a:r>
            <a:r>
              <a:rPr lang="es-ES" b="1" dirty="0"/>
              <a:t> </a:t>
            </a:r>
            <a:r>
              <a:rPr lang="es-ES" b="1" dirty="0" err="1"/>
              <a:t>lorem</a:t>
            </a:r>
            <a:r>
              <a:rPr lang="es-ES" b="1" dirty="0"/>
              <a:t> </a:t>
            </a:r>
            <a:r>
              <a:rPr lang="es-ES" b="1" dirty="0" err="1"/>
              <a:t>ipsum</a:t>
            </a:r>
            <a:r>
              <a:rPr lang="es-ES" b="1" dirty="0"/>
              <a:t> </a:t>
            </a:r>
            <a:r>
              <a:rPr lang="es-ES" b="1" dirty="0" err="1"/>
              <a:t>est</a:t>
            </a:r>
            <a:r>
              <a:rPr lang="es-ES" b="1" dirty="0"/>
              <a:t> </a:t>
            </a:r>
            <a:r>
              <a:rPr lang="es-ES" b="1" dirty="0" err="1"/>
              <a:t>sample</a:t>
            </a:r>
            <a:endParaRPr lang="es-ES" dirty="0"/>
          </a:p>
        </p:txBody>
      </p:sp>
      <p:sp>
        <p:nvSpPr>
          <p:cNvPr id="13" name="Text Placeholder 12">
            <a:extLst>
              <a:ext uri="{FF2B5EF4-FFF2-40B4-BE49-F238E27FC236}">
                <a16:creationId xmlns:a16="http://schemas.microsoft.com/office/drawing/2014/main" id="{8657BFA4-730F-2A40-A102-81DB4193CFF7}"/>
              </a:ext>
            </a:extLst>
          </p:cNvPr>
          <p:cNvSpPr>
            <a:spLocks noGrp="1"/>
          </p:cNvSpPr>
          <p:nvPr>
            <p:ph type="body" sz="quarter" idx="11" hasCustomPrompt="1"/>
          </p:nvPr>
        </p:nvSpPr>
        <p:spPr>
          <a:xfrm>
            <a:off x="769454" y="3127375"/>
            <a:ext cx="5421313" cy="966788"/>
          </a:xfrm>
          <a:prstGeom prst="rect">
            <a:avLst/>
          </a:prstGeom>
        </p:spPr>
        <p:txBody>
          <a:bodyPr lIns="0"/>
          <a:lstStyle>
            <a:lvl1pPr marL="0" indent="0">
              <a:buNone/>
              <a:defRPr sz="2400" b="0" i="0">
                <a:solidFill>
                  <a:schemeClr val="accent6"/>
                </a:solidFill>
                <a:latin typeface="Source Sans 3" panose="020B0303030403020204" pitchFamily="34" charset="0"/>
              </a:defRPr>
            </a:lvl1pPr>
          </a:lstStyle>
          <a:p>
            <a:pPr lvl="0"/>
            <a:r>
              <a:rPr lang="es-ES" dirty="0" err="1"/>
              <a:t>Click</a:t>
            </a:r>
            <a:r>
              <a:rPr lang="es-ES" dirty="0"/>
              <a:t> to </a:t>
            </a:r>
            <a:r>
              <a:rPr lang="es-ES" dirty="0" err="1"/>
              <a:t>add</a:t>
            </a:r>
            <a:r>
              <a:rPr lang="es-ES" dirty="0"/>
              <a:t> a </a:t>
            </a:r>
            <a:r>
              <a:rPr lang="es-ES" dirty="0" err="1"/>
              <a:t>subtitle</a:t>
            </a:r>
            <a:r>
              <a:rPr lang="es-ES" dirty="0"/>
              <a:t> </a:t>
            </a:r>
            <a:r>
              <a:rPr lang="es-ES" dirty="0" err="1"/>
              <a:t>lorem</a:t>
            </a:r>
            <a:r>
              <a:rPr lang="es-ES" dirty="0"/>
              <a:t> </a:t>
            </a:r>
            <a:r>
              <a:rPr lang="es-ES" dirty="0" err="1"/>
              <a:t>ipsum</a:t>
            </a:r>
            <a:r>
              <a:rPr lang="es-ES" dirty="0"/>
              <a:t> sic </a:t>
            </a:r>
            <a:r>
              <a:rPr lang="es-ES" dirty="0" err="1"/>
              <a:t>num</a:t>
            </a:r>
            <a:r>
              <a:rPr lang="es-ES" dirty="0"/>
              <a:t> </a:t>
            </a:r>
            <a:r>
              <a:rPr lang="es-ES" dirty="0" err="1"/>
              <a:t>est</a:t>
            </a:r>
            <a:r>
              <a:rPr lang="es-ES" dirty="0"/>
              <a:t> </a:t>
            </a:r>
            <a:r>
              <a:rPr lang="es-ES" dirty="0" err="1"/>
              <a:t>sample</a:t>
            </a:r>
            <a:endParaRPr lang="es-ES" dirty="0"/>
          </a:p>
        </p:txBody>
      </p:sp>
    </p:spTree>
    <p:extLst>
      <p:ext uri="{BB962C8B-B14F-4D97-AF65-F5344CB8AC3E}">
        <p14:creationId xmlns:p14="http://schemas.microsoft.com/office/powerpoint/2010/main" val="1956842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white slide">
    <p:spTree>
      <p:nvGrpSpPr>
        <p:cNvPr id="1" name=""/>
        <p:cNvGrpSpPr/>
        <p:nvPr/>
      </p:nvGrpSpPr>
      <p:grpSpPr>
        <a:xfrm>
          <a:off x="0" y="0"/>
          <a:ext cx="0" cy="0"/>
          <a:chOff x="0" y="0"/>
          <a:chExt cx="0" cy="0"/>
        </a:xfrm>
      </p:grpSpPr>
      <p:sp>
        <p:nvSpPr>
          <p:cNvPr id="8" name="Text Placeholder 17">
            <a:extLst>
              <a:ext uri="{FF2B5EF4-FFF2-40B4-BE49-F238E27FC236}">
                <a16:creationId xmlns:a16="http://schemas.microsoft.com/office/drawing/2014/main" id="{ABB833F7-3491-5341-BC53-F799D4ADE2D9}"/>
              </a:ext>
            </a:extLst>
          </p:cNvPr>
          <p:cNvSpPr>
            <a:spLocks noGrp="1"/>
          </p:cNvSpPr>
          <p:nvPr>
            <p:ph type="body" sz="quarter" idx="12" hasCustomPrompt="1"/>
          </p:nvPr>
        </p:nvSpPr>
        <p:spPr>
          <a:xfrm>
            <a:off x="625060" y="536162"/>
            <a:ext cx="9612548" cy="987896"/>
          </a:xfrm>
          <a:prstGeom prst="rect">
            <a:avLst/>
          </a:prstGeom>
        </p:spPr>
        <p:txBody>
          <a:bodyPr/>
          <a:lstStyle>
            <a:lvl1pPr marL="0" indent="0">
              <a:buFontTx/>
              <a:buNone/>
              <a:tabLst/>
              <a:defRPr sz="3200" b="1" i="0">
                <a:solidFill>
                  <a:schemeClr val="tx1"/>
                </a:solidFill>
                <a:latin typeface="Source Sans 3" panose="020B0303030403020204" pitchFamily="34" charset="0"/>
              </a:defRPr>
            </a:lvl1pPr>
            <a:lvl2pPr marL="0" indent="0">
              <a:buFontTx/>
              <a:buNone/>
              <a:tabLst/>
              <a:defRPr sz="2000" b="0" i="0">
                <a:solidFill>
                  <a:schemeClr val="accent6"/>
                </a:solidFill>
                <a:latin typeface="Source Sans 3" panose="020B0303030403020204" pitchFamily="34" charset="0"/>
              </a:defRPr>
            </a:lvl2pPr>
          </a:lstStyle>
          <a:p>
            <a:pPr lvl="0"/>
            <a:r>
              <a:rPr lang="en-US" dirty="0"/>
              <a:t>Click here to edit this title</a:t>
            </a:r>
          </a:p>
          <a:p>
            <a:pPr lvl="1"/>
            <a:r>
              <a:rPr lang="en-US" dirty="0"/>
              <a:t>Click here to edit this subtitle</a:t>
            </a:r>
          </a:p>
        </p:txBody>
      </p:sp>
      <p:pic>
        <p:nvPicPr>
          <p:cNvPr id="7" name="Picture 6">
            <a:extLst>
              <a:ext uri="{FF2B5EF4-FFF2-40B4-BE49-F238E27FC236}">
                <a16:creationId xmlns:a16="http://schemas.microsoft.com/office/drawing/2014/main" id="{6ED6987C-E5FC-A3D9-6108-2DD224D784C3}"/>
              </a:ext>
            </a:extLst>
          </p:cNvPr>
          <p:cNvPicPr>
            <a:picLocks noChangeAspect="1"/>
          </p:cNvPicPr>
          <p:nvPr userDrawn="1"/>
        </p:nvPicPr>
        <p:blipFill>
          <a:blip r:embed="rId2"/>
          <a:srcRect/>
          <a:stretch/>
        </p:blipFill>
        <p:spPr>
          <a:xfrm>
            <a:off x="10951222" y="509785"/>
            <a:ext cx="615718" cy="520325"/>
          </a:xfrm>
          <a:prstGeom prst="rect">
            <a:avLst/>
          </a:prstGeom>
        </p:spPr>
      </p:pic>
    </p:spTree>
    <p:extLst>
      <p:ext uri="{BB962C8B-B14F-4D97-AF65-F5344CB8AC3E}">
        <p14:creationId xmlns:p14="http://schemas.microsoft.com/office/powerpoint/2010/main" val="40910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Grey">
    <p:bg>
      <p:bgPr>
        <a:solidFill>
          <a:schemeClr val="bg1">
            <a:lumMod val="95000"/>
          </a:schemeClr>
        </a:solidFill>
        <a:effectLst/>
      </p:bgPr>
    </p:bg>
    <p:spTree>
      <p:nvGrpSpPr>
        <p:cNvPr id="1" name=""/>
        <p:cNvGrpSpPr/>
        <p:nvPr/>
      </p:nvGrpSpPr>
      <p:grpSpPr>
        <a:xfrm>
          <a:off x="0" y="0"/>
          <a:ext cx="0" cy="0"/>
          <a:chOff x="0" y="0"/>
          <a:chExt cx="0" cy="0"/>
        </a:xfrm>
      </p:grpSpPr>
      <p:sp>
        <p:nvSpPr>
          <p:cNvPr id="8" name="Text Placeholder 17">
            <a:extLst>
              <a:ext uri="{FF2B5EF4-FFF2-40B4-BE49-F238E27FC236}">
                <a16:creationId xmlns:a16="http://schemas.microsoft.com/office/drawing/2014/main" id="{D6A4395E-C75D-6D42-85F8-4F0C4A48D1D0}"/>
              </a:ext>
            </a:extLst>
          </p:cNvPr>
          <p:cNvSpPr>
            <a:spLocks noGrp="1"/>
          </p:cNvSpPr>
          <p:nvPr>
            <p:ph type="body" sz="quarter" idx="12" hasCustomPrompt="1"/>
          </p:nvPr>
        </p:nvSpPr>
        <p:spPr>
          <a:xfrm>
            <a:off x="756795" y="774145"/>
            <a:ext cx="9612548" cy="987896"/>
          </a:xfrm>
          <a:prstGeom prst="rect">
            <a:avLst/>
          </a:prstGeom>
        </p:spPr>
        <p:txBody>
          <a:bodyPr/>
          <a:lstStyle>
            <a:lvl1pPr marL="0" indent="0">
              <a:buFontTx/>
              <a:buNone/>
              <a:tabLst/>
              <a:defRPr sz="3200" b="1" i="0">
                <a:solidFill>
                  <a:schemeClr val="tx1"/>
                </a:solidFill>
                <a:latin typeface="Source Sans 3" panose="020B0303030403020204" pitchFamily="34" charset="0"/>
              </a:defRPr>
            </a:lvl1pPr>
            <a:lvl2pPr marL="0" indent="0">
              <a:buFontTx/>
              <a:buNone/>
              <a:tabLst/>
              <a:defRPr sz="2000" b="0" i="0">
                <a:solidFill>
                  <a:schemeClr val="accent6"/>
                </a:solidFill>
                <a:latin typeface="Source Sans 3" panose="020B0303030403020204" pitchFamily="34" charset="0"/>
              </a:defRPr>
            </a:lvl2pPr>
          </a:lstStyle>
          <a:p>
            <a:pPr lvl="0"/>
            <a:r>
              <a:rPr lang="en-US" dirty="0"/>
              <a:t>Click here to edit this title</a:t>
            </a:r>
          </a:p>
          <a:p>
            <a:pPr lvl="1"/>
            <a:r>
              <a:rPr lang="en-US" dirty="0"/>
              <a:t>Click here to edit this subtitle</a:t>
            </a:r>
          </a:p>
        </p:txBody>
      </p:sp>
      <p:pic>
        <p:nvPicPr>
          <p:cNvPr id="7" name="Picture 6">
            <a:extLst>
              <a:ext uri="{FF2B5EF4-FFF2-40B4-BE49-F238E27FC236}">
                <a16:creationId xmlns:a16="http://schemas.microsoft.com/office/drawing/2014/main" id="{E4D24434-DF70-5DBD-1D17-C9CDB0CF88A7}"/>
              </a:ext>
            </a:extLst>
          </p:cNvPr>
          <p:cNvPicPr>
            <a:picLocks noChangeAspect="1"/>
          </p:cNvPicPr>
          <p:nvPr userDrawn="1"/>
        </p:nvPicPr>
        <p:blipFill>
          <a:blip r:embed="rId2"/>
          <a:srcRect/>
          <a:stretch/>
        </p:blipFill>
        <p:spPr>
          <a:xfrm>
            <a:off x="10951222" y="509785"/>
            <a:ext cx="615718" cy="520325"/>
          </a:xfrm>
          <a:prstGeom prst="rect">
            <a:avLst/>
          </a:prstGeom>
        </p:spPr>
      </p:pic>
    </p:spTree>
    <p:extLst>
      <p:ext uri="{BB962C8B-B14F-4D97-AF65-F5344CB8AC3E}">
        <p14:creationId xmlns:p14="http://schemas.microsoft.com/office/powerpoint/2010/main" val="234803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DE45DD0-FF41-FA44-960F-5EB6E65432D9}"/>
              </a:ext>
            </a:extLst>
          </p:cNvPr>
          <p:cNvSpPr>
            <a:spLocks noGrp="1"/>
          </p:cNvSpPr>
          <p:nvPr>
            <p:ph type="body" sz="quarter" idx="10" hasCustomPrompt="1"/>
          </p:nvPr>
        </p:nvSpPr>
        <p:spPr>
          <a:xfrm>
            <a:off x="6455979" y="2504660"/>
            <a:ext cx="4894999" cy="2939403"/>
          </a:xfrm>
          <a:prstGeom prst="rect">
            <a:avLst/>
          </a:prstGeom>
        </p:spPr>
        <p:txBody>
          <a:bodyPr/>
          <a:lstStyle>
            <a:lvl1pPr marL="514350" indent="-514350">
              <a:buFont typeface="+mj-lt"/>
              <a:buAutoNum type="arabicPeriod"/>
              <a:defRPr sz="2000" b="1" i="0">
                <a:solidFill>
                  <a:schemeClr val="tx1"/>
                </a:solidFill>
                <a:latin typeface="Source Sans 3 Semibold" panose="020B0303030403020204" pitchFamily="34" charset="0"/>
              </a:defRPr>
            </a:lvl1pPr>
            <a:lvl2pPr marL="914400" indent="-457200">
              <a:buFont typeface="+mj-lt"/>
              <a:buAutoNum type="arabicPeriod"/>
              <a:defRPr/>
            </a:lvl2pPr>
            <a:lvl3pPr marL="1371600" indent="-457200">
              <a:buFont typeface="+mj-lt"/>
              <a:buAutoNum type="arabicPeriod"/>
              <a:defRPr/>
            </a:lvl3pPr>
            <a:lvl4pPr marL="1714500" indent="-342900">
              <a:buFont typeface="+mj-lt"/>
              <a:buAutoNum type="arabicPeriod"/>
              <a:defRPr/>
            </a:lvl4pPr>
            <a:lvl5pPr marL="2171700" indent="-342900">
              <a:buFont typeface="+mj-lt"/>
              <a:buAutoNum type="arabicPeriod"/>
              <a:defRPr/>
            </a:lvl5pPr>
          </a:lstStyle>
          <a:p>
            <a:pPr lvl="0"/>
            <a:r>
              <a:rPr lang="en-US" dirty="0"/>
              <a:t>Click to add a chapter title</a:t>
            </a:r>
          </a:p>
        </p:txBody>
      </p:sp>
      <p:sp>
        <p:nvSpPr>
          <p:cNvPr id="13" name="Picture Placeholder 12">
            <a:extLst>
              <a:ext uri="{FF2B5EF4-FFF2-40B4-BE49-F238E27FC236}">
                <a16:creationId xmlns:a16="http://schemas.microsoft.com/office/drawing/2014/main" id="{B1A34A05-21A6-0D47-8134-48C0B8CE0827}"/>
              </a:ext>
            </a:extLst>
          </p:cNvPr>
          <p:cNvSpPr>
            <a:spLocks noGrp="1"/>
          </p:cNvSpPr>
          <p:nvPr>
            <p:ph type="pic" sz="quarter" idx="11" hasCustomPrompt="1"/>
          </p:nvPr>
        </p:nvSpPr>
        <p:spPr>
          <a:xfrm>
            <a:off x="542520" y="1974873"/>
            <a:ext cx="5311775" cy="4045499"/>
          </a:xfrm>
          <a:prstGeom prst="rect">
            <a:avLst/>
          </a:prstGeom>
        </p:spPr>
        <p:txBody>
          <a:bodyPr/>
          <a:lstStyle/>
          <a:p>
            <a:r>
              <a:rPr lang="es-ES" dirty="0" err="1"/>
              <a:t>Click</a:t>
            </a:r>
            <a:r>
              <a:rPr lang="es-ES" dirty="0"/>
              <a:t> </a:t>
            </a:r>
            <a:r>
              <a:rPr lang="es-ES" dirty="0" err="1"/>
              <a:t>the</a:t>
            </a:r>
            <a:r>
              <a:rPr lang="es-ES" dirty="0"/>
              <a:t> </a:t>
            </a:r>
            <a:r>
              <a:rPr lang="es-ES" dirty="0" err="1"/>
              <a:t>icon</a:t>
            </a:r>
            <a:r>
              <a:rPr lang="es-ES" dirty="0"/>
              <a:t> to </a:t>
            </a:r>
            <a:r>
              <a:rPr lang="es-ES" dirty="0" err="1"/>
              <a:t>add</a:t>
            </a:r>
            <a:r>
              <a:rPr lang="es-ES" dirty="0"/>
              <a:t> a </a:t>
            </a:r>
            <a:r>
              <a:rPr lang="es-ES" dirty="0" err="1"/>
              <a:t>picture</a:t>
            </a:r>
            <a:endParaRPr lang="es-ES" dirty="0"/>
          </a:p>
        </p:txBody>
      </p:sp>
      <p:sp>
        <p:nvSpPr>
          <p:cNvPr id="18" name="Text Placeholder 17">
            <a:extLst>
              <a:ext uri="{FF2B5EF4-FFF2-40B4-BE49-F238E27FC236}">
                <a16:creationId xmlns:a16="http://schemas.microsoft.com/office/drawing/2014/main" id="{B66CCAB6-E4CB-1C4C-B572-4EDD06A73528}"/>
              </a:ext>
            </a:extLst>
          </p:cNvPr>
          <p:cNvSpPr>
            <a:spLocks noGrp="1"/>
          </p:cNvSpPr>
          <p:nvPr>
            <p:ph type="body" sz="quarter" idx="12" hasCustomPrompt="1"/>
          </p:nvPr>
        </p:nvSpPr>
        <p:spPr>
          <a:xfrm>
            <a:off x="542520" y="451324"/>
            <a:ext cx="9612548" cy="967068"/>
          </a:xfrm>
          <a:prstGeom prst="rect">
            <a:avLst/>
          </a:prstGeom>
        </p:spPr>
        <p:txBody>
          <a:bodyPr/>
          <a:lstStyle>
            <a:lvl1pPr marL="0" indent="0">
              <a:buFontTx/>
              <a:buNone/>
              <a:tabLst/>
              <a:defRPr sz="3200" b="1" i="0">
                <a:solidFill>
                  <a:schemeClr val="tx1"/>
                </a:solidFill>
                <a:latin typeface="Source Sans 3" panose="020B0303030403020204" pitchFamily="34" charset="0"/>
              </a:defRPr>
            </a:lvl1pPr>
            <a:lvl2pPr marL="0" indent="0">
              <a:buFontTx/>
              <a:buNone/>
              <a:tabLst/>
              <a:defRPr sz="2000" b="0" i="0">
                <a:solidFill>
                  <a:schemeClr val="accent6"/>
                </a:solidFill>
                <a:latin typeface="Source Sans 3" panose="020B0303030403020204" pitchFamily="34" charset="0"/>
              </a:defRPr>
            </a:lvl2pPr>
          </a:lstStyle>
          <a:p>
            <a:pPr lvl="0"/>
            <a:r>
              <a:rPr lang="en-US" dirty="0"/>
              <a:t>Click here to edit this title</a:t>
            </a:r>
          </a:p>
          <a:p>
            <a:pPr lvl="1"/>
            <a:r>
              <a:rPr lang="en-US" dirty="0"/>
              <a:t>Click here to edit this subtitle</a:t>
            </a:r>
          </a:p>
        </p:txBody>
      </p:sp>
      <p:pic>
        <p:nvPicPr>
          <p:cNvPr id="9" name="Picture 8">
            <a:extLst>
              <a:ext uri="{FF2B5EF4-FFF2-40B4-BE49-F238E27FC236}">
                <a16:creationId xmlns:a16="http://schemas.microsoft.com/office/drawing/2014/main" id="{6D4A822F-2CF1-5F0C-80A2-00EBEFF2B576}"/>
              </a:ext>
            </a:extLst>
          </p:cNvPr>
          <p:cNvPicPr>
            <a:picLocks noChangeAspect="1"/>
          </p:cNvPicPr>
          <p:nvPr userDrawn="1"/>
        </p:nvPicPr>
        <p:blipFill>
          <a:blip r:embed="rId2"/>
          <a:srcRect/>
          <a:stretch/>
        </p:blipFill>
        <p:spPr>
          <a:xfrm>
            <a:off x="10951222" y="509785"/>
            <a:ext cx="615718" cy="520325"/>
          </a:xfrm>
          <a:prstGeom prst="rect">
            <a:avLst/>
          </a:prstGeom>
        </p:spPr>
      </p:pic>
    </p:spTree>
    <p:extLst>
      <p:ext uri="{BB962C8B-B14F-4D97-AF65-F5344CB8AC3E}">
        <p14:creationId xmlns:p14="http://schemas.microsoft.com/office/powerpoint/2010/main" val="146960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s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5D38A9C-9DDC-6C46-AE6E-9B419DB53C80}"/>
              </a:ext>
            </a:extLst>
          </p:cNvPr>
          <p:cNvSpPr>
            <a:spLocks noGrp="1"/>
          </p:cNvSpPr>
          <p:nvPr>
            <p:ph type="body" sz="quarter" idx="11" hasCustomPrompt="1"/>
          </p:nvPr>
        </p:nvSpPr>
        <p:spPr>
          <a:xfrm>
            <a:off x="756795" y="3494054"/>
            <a:ext cx="4615305" cy="2322546"/>
          </a:xfrm>
          <a:prstGeom prst="rect">
            <a:avLst/>
          </a:prstGeom>
        </p:spPr>
        <p:txBody>
          <a:bodyPr/>
          <a:lstStyle>
            <a:lvl1pPr marL="365125" marR="0" indent="-352425" algn="l" defTabSz="914400" rtl="0" eaLnBrk="1" fontAlgn="auto" latinLnBrk="0" hangingPunct="1">
              <a:lnSpc>
                <a:spcPct val="90000"/>
              </a:lnSpc>
              <a:spcBef>
                <a:spcPts val="1000"/>
              </a:spcBef>
              <a:spcAft>
                <a:spcPts val="0"/>
              </a:spcAft>
              <a:buClr>
                <a:srgbClr val="1C45EF"/>
              </a:buClr>
              <a:buSzPct val="150000"/>
              <a:buFont typeface="Courier New" panose="02070309020205020404" pitchFamily="49" charset="0"/>
              <a:buChar char="o"/>
              <a:tabLst/>
              <a:defRPr sz="2000" b="0" i="0">
                <a:solidFill>
                  <a:schemeClr val="accent6"/>
                </a:solidFill>
                <a:latin typeface="Source Sans 3" panose="020B0303030403020204" pitchFamily="34" charset="0"/>
              </a:defRPr>
            </a:lvl1pPr>
            <a:lvl2pPr marL="685800" indent="-228600">
              <a:buClr>
                <a:srgbClr val="B4B4B4"/>
              </a:buClr>
              <a:buFont typeface="Wingdings" pitchFamily="2" charset="2"/>
              <a:buChar char="§"/>
              <a:defRPr sz="1800" b="0" i="0">
                <a:solidFill>
                  <a:schemeClr val="accent6"/>
                </a:solidFill>
                <a:latin typeface="Source Sans 3" panose="020B0303030403020204" pitchFamily="34" charset="0"/>
              </a:defRPr>
            </a:lvl2pPr>
          </a:lstStyle>
          <a:p>
            <a:pPr lvl="0"/>
            <a:r>
              <a:rPr lang="en-US" dirty="0"/>
              <a:t>Bullet point first level</a:t>
            </a:r>
          </a:p>
          <a:p>
            <a:pPr lvl="1"/>
            <a:r>
              <a:rPr lang="en-US" dirty="0"/>
              <a:t>Second level</a:t>
            </a:r>
          </a:p>
          <a:p>
            <a:pPr lvl="1"/>
            <a:r>
              <a:rPr lang="en-US" dirty="0"/>
              <a:t>Second level</a:t>
            </a:r>
          </a:p>
          <a:p>
            <a:pPr lvl="0"/>
            <a:r>
              <a:rPr lang="en-US" dirty="0"/>
              <a:t>Bullet point first level</a:t>
            </a:r>
          </a:p>
          <a:p>
            <a:pPr marL="365125" marR="0" lvl="0" indent="-352425" algn="l" defTabSz="914400" rtl="0" eaLnBrk="1" fontAlgn="auto" latinLnBrk="0" hangingPunct="1">
              <a:lnSpc>
                <a:spcPct val="90000"/>
              </a:lnSpc>
              <a:spcBef>
                <a:spcPts val="1000"/>
              </a:spcBef>
              <a:spcAft>
                <a:spcPts val="0"/>
              </a:spcAft>
              <a:buClr>
                <a:srgbClr val="1C45EF"/>
              </a:buClr>
              <a:buSzPct val="150000"/>
              <a:buFont typeface="Courier New" panose="02070309020205020404" pitchFamily="49" charset="0"/>
              <a:buChar char="o"/>
              <a:tabLst/>
              <a:defRPr/>
            </a:pPr>
            <a:r>
              <a:rPr lang="en-US" dirty="0"/>
              <a:t>Bullet point first level</a:t>
            </a:r>
          </a:p>
          <a:p>
            <a:pPr lvl="0"/>
            <a:endParaRPr lang="en-US" dirty="0"/>
          </a:p>
        </p:txBody>
      </p:sp>
      <p:sp>
        <p:nvSpPr>
          <p:cNvPr id="18" name="Text Placeholder 12">
            <a:extLst>
              <a:ext uri="{FF2B5EF4-FFF2-40B4-BE49-F238E27FC236}">
                <a16:creationId xmlns:a16="http://schemas.microsoft.com/office/drawing/2014/main" id="{FA39B224-A60F-4F47-BC7C-D9A41E3CA634}"/>
              </a:ext>
            </a:extLst>
          </p:cNvPr>
          <p:cNvSpPr>
            <a:spLocks noGrp="1"/>
          </p:cNvSpPr>
          <p:nvPr>
            <p:ph type="body" sz="quarter" idx="12" hasCustomPrompt="1"/>
          </p:nvPr>
        </p:nvSpPr>
        <p:spPr>
          <a:xfrm>
            <a:off x="6166995" y="3494054"/>
            <a:ext cx="4615305" cy="2322546"/>
          </a:xfrm>
          <a:prstGeom prst="rect">
            <a:avLst/>
          </a:prstGeom>
        </p:spPr>
        <p:txBody>
          <a:bodyPr/>
          <a:lstStyle>
            <a:lvl1pPr marL="469900" indent="-457200">
              <a:buClr>
                <a:srgbClr val="1C45EF"/>
              </a:buClr>
              <a:buSzPct val="100000"/>
              <a:buFont typeface="+mj-lt"/>
              <a:buAutoNum type="arabicPeriod"/>
              <a:tabLst/>
              <a:defRPr sz="2000" b="0" i="0">
                <a:solidFill>
                  <a:schemeClr val="accent6"/>
                </a:solidFill>
                <a:latin typeface="Source Sans 3" panose="020B0303030403020204" pitchFamily="34" charset="0"/>
              </a:defRPr>
            </a:lvl1pPr>
            <a:lvl2pPr marL="800100" indent="-342900">
              <a:buClr>
                <a:srgbClr val="B4B4B4"/>
              </a:buClr>
              <a:buFont typeface="+mj-lt"/>
              <a:buAutoNum type="arabicPeriod"/>
              <a:defRPr sz="1800" b="0" i="0">
                <a:solidFill>
                  <a:schemeClr val="accent6"/>
                </a:solidFill>
                <a:latin typeface="Source Sans 3" panose="020B0303030403020204" pitchFamily="34" charset="0"/>
              </a:defRPr>
            </a:lvl2pPr>
          </a:lstStyle>
          <a:p>
            <a:pPr lvl="0"/>
            <a:r>
              <a:rPr lang="en-US" dirty="0"/>
              <a:t>Bullet point first level</a:t>
            </a:r>
          </a:p>
          <a:p>
            <a:pPr lvl="1"/>
            <a:r>
              <a:rPr lang="en-US" dirty="0"/>
              <a:t>Second level</a:t>
            </a:r>
          </a:p>
        </p:txBody>
      </p:sp>
      <p:sp>
        <p:nvSpPr>
          <p:cNvPr id="21" name="Text Placeholder 17">
            <a:extLst>
              <a:ext uri="{FF2B5EF4-FFF2-40B4-BE49-F238E27FC236}">
                <a16:creationId xmlns:a16="http://schemas.microsoft.com/office/drawing/2014/main" id="{7C36116C-BA67-EC44-9AC3-1DB2F81110D6}"/>
              </a:ext>
            </a:extLst>
          </p:cNvPr>
          <p:cNvSpPr>
            <a:spLocks noGrp="1"/>
          </p:cNvSpPr>
          <p:nvPr>
            <p:ph type="body" sz="quarter" idx="14" hasCustomPrompt="1"/>
          </p:nvPr>
        </p:nvSpPr>
        <p:spPr>
          <a:xfrm>
            <a:off x="756795" y="774145"/>
            <a:ext cx="9612548" cy="987896"/>
          </a:xfrm>
          <a:prstGeom prst="rect">
            <a:avLst/>
          </a:prstGeom>
        </p:spPr>
        <p:txBody>
          <a:bodyPr/>
          <a:lstStyle>
            <a:lvl1pPr marL="0" indent="0">
              <a:buFontTx/>
              <a:buNone/>
              <a:tabLst/>
              <a:defRPr sz="3200" b="1" i="0">
                <a:solidFill>
                  <a:schemeClr val="tx1"/>
                </a:solidFill>
                <a:latin typeface="Source Sans 3" panose="020B0303030403020204" pitchFamily="34" charset="0"/>
              </a:defRPr>
            </a:lvl1pPr>
            <a:lvl2pPr marL="0" indent="0">
              <a:buFontTx/>
              <a:buNone/>
              <a:tabLst/>
              <a:defRPr sz="2000" b="0" i="0">
                <a:solidFill>
                  <a:schemeClr val="bg1">
                    <a:lumMod val="50000"/>
                  </a:schemeClr>
                </a:solidFill>
                <a:latin typeface="Source Sans 3" panose="020B0303030403020204" pitchFamily="34" charset="0"/>
              </a:defRPr>
            </a:lvl2pPr>
          </a:lstStyle>
          <a:p>
            <a:pPr lvl="0"/>
            <a:r>
              <a:rPr lang="en-US" dirty="0"/>
              <a:t>Click here to edit this title</a:t>
            </a:r>
          </a:p>
          <a:p>
            <a:pPr lvl="1"/>
            <a:r>
              <a:rPr lang="en-US" dirty="0"/>
              <a:t>Click here to edit this subtitle</a:t>
            </a:r>
          </a:p>
        </p:txBody>
      </p:sp>
      <p:sp>
        <p:nvSpPr>
          <p:cNvPr id="22" name="Text Placeholder 16">
            <a:extLst>
              <a:ext uri="{FF2B5EF4-FFF2-40B4-BE49-F238E27FC236}">
                <a16:creationId xmlns:a16="http://schemas.microsoft.com/office/drawing/2014/main" id="{938AF7BD-0A72-AA4A-8F0B-CE9D64824DCE}"/>
              </a:ext>
            </a:extLst>
          </p:cNvPr>
          <p:cNvSpPr>
            <a:spLocks noGrp="1"/>
          </p:cNvSpPr>
          <p:nvPr>
            <p:ph type="body" sz="quarter" idx="15" hasCustomPrompt="1"/>
          </p:nvPr>
        </p:nvSpPr>
        <p:spPr>
          <a:xfrm>
            <a:off x="756795" y="2532115"/>
            <a:ext cx="4615305" cy="719085"/>
          </a:xfrm>
          <a:prstGeom prst="rect">
            <a:avLst/>
          </a:prstGeom>
        </p:spPr>
        <p:txBody>
          <a:bodyPr/>
          <a:lstStyle>
            <a:lvl1pPr marL="0" indent="0">
              <a:buNone/>
              <a:defRPr sz="2000" b="0" i="0">
                <a:solidFill>
                  <a:schemeClr val="tx1"/>
                </a:solidFill>
                <a:latin typeface="Source Sans 3" panose="020B03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box. Lorem ipsum dolor sit </a:t>
            </a:r>
            <a:r>
              <a:rPr lang="en-US" dirty="0" err="1"/>
              <a:t>amet</a:t>
            </a:r>
            <a:r>
              <a:rPr lang="en-US" dirty="0"/>
              <a:t> </a:t>
            </a:r>
            <a:r>
              <a:rPr lang="en-US" dirty="0" err="1"/>
              <a:t>consectetuer</a:t>
            </a:r>
            <a:r>
              <a:rPr lang="en-US" dirty="0"/>
              <a:t>.</a:t>
            </a:r>
            <a:endParaRPr lang="es-ES" dirty="0"/>
          </a:p>
        </p:txBody>
      </p:sp>
      <p:sp>
        <p:nvSpPr>
          <p:cNvPr id="23" name="Text Placeholder 16">
            <a:extLst>
              <a:ext uri="{FF2B5EF4-FFF2-40B4-BE49-F238E27FC236}">
                <a16:creationId xmlns:a16="http://schemas.microsoft.com/office/drawing/2014/main" id="{4721FC22-F044-AB45-A27C-4B3852634913}"/>
              </a:ext>
            </a:extLst>
          </p:cNvPr>
          <p:cNvSpPr>
            <a:spLocks noGrp="1"/>
          </p:cNvSpPr>
          <p:nvPr>
            <p:ph type="body" sz="quarter" idx="16" hasCustomPrompt="1"/>
          </p:nvPr>
        </p:nvSpPr>
        <p:spPr>
          <a:xfrm>
            <a:off x="6166994" y="2532115"/>
            <a:ext cx="4615305" cy="719085"/>
          </a:xfrm>
          <a:prstGeom prst="rect">
            <a:avLst/>
          </a:prstGeom>
        </p:spPr>
        <p:txBody>
          <a:bodyPr/>
          <a:lstStyle>
            <a:lvl1pPr marL="0" indent="0">
              <a:buNone/>
              <a:defRPr sz="2000" b="0" i="0">
                <a:solidFill>
                  <a:schemeClr val="tx1"/>
                </a:solidFill>
                <a:latin typeface="Source Sans 3" panose="020B03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box. Lorem ipsum dolor sit </a:t>
            </a:r>
            <a:r>
              <a:rPr lang="en-US" dirty="0" err="1"/>
              <a:t>amet</a:t>
            </a:r>
            <a:r>
              <a:rPr lang="en-US" dirty="0"/>
              <a:t> </a:t>
            </a:r>
            <a:r>
              <a:rPr lang="en-US" dirty="0" err="1"/>
              <a:t>consectetuer</a:t>
            </a:r>
            <a:r>
              <a:rPr lang="en-US" dirty="0"/>
              <a:t>.</a:t>
            </a:r>
            <a:endParaRPr lang="es-ES" dirty="0"/>
          </a:p>
        </p:txBody>
      </p:sp>
      <p:pic>
        <p:nvPicPr>
          <p:cNvPr id="7" name="Picture 6">
            <a:extLst>
              <a:ext uri="{FF2B5EF4-FFF2-40B4-BE49-F238E27FC236}">
                <a16:creationId xmlns:a16="http://schemas.microsoft.com/office/drawing/2014/main" id="{9BCC8C95-4936-8254-248F-39D12EA34299}"/>
              </a:ext>
            </a:extLst>
          </p:cNvPr>
          <p:cNvPicPr>
            <a:picLocks noChangeAspect="1"/>
          </p:cNvPicPr>
          <p:nvPr userDrawn="1"/>
        </p:nvPicPr>
        <p:blipFill>
          <a:blip r:embed="rId2"/>
          <a:srcRect/>
          <a:stretch/>
        </p:blipFill>
        <p:spPr>
          <a:xfrm>
            <a:off x="10951222" y="509785"/>
            <a:ext cx="615718" cy="520325"/>
          </a:xfrm>
          <a:prstGeom prst="rect">
            <a:avLst/>
          </a:prstGeom>
        </p:spPr>
      </p:pic>
    </p:spTree>
    <p:extLst>
      <p:ext uri="{BB962C8B-B14F-4D97-AF65-F5344CB8AC3E}">
        <p14:creationId xmlns:p14="http://schemas.microsoft.com/office/powerpoint/2010/main" val="1534450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text ">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11D81A-CA5A-134E-AC38-BF53773D07AD}"/>
              </a:ext>
            </a:extLst>
          </p:cNvPr>
          <p:cNvSpPr>
            <a:spLocks noGrp="1"/>
          </p:cNvSpPr>
          <p:nvPr>
            <p:ph type="body" sz="quarter" idx="14" hasCustomPrompt="1"/>
          </p:nvPr>
        </p:nvSpPr>
        <p:spPr>
          <a:xfrm>
            <a:off x="756795" y="2702156"/>
            <a:ext cx="9612548" cy="1265186"/>
          </a:xfrm>
          <a:prstGeom prst="rect">
            <a:avLst/>
          </a:prstGeom>
        </p:spPr>
        <p:txBody>
          <a:bodyPr/>
          <a:lstStyle>
            <a:lvl1pPr marL="0" indent="0">
              <a:buNone/>
              <a:defRPr sz="2000" b="0" i="0">
                <a:solidFill>
                  <a:schemeClr val="accent6"/>
                </a:solidFill>
                <a:latin typeface="Source Sans 3" panose="020B0303030403020204" pitchFamily="34" charset="0"/>
              </a:defRPr>
            </a:lvl1pPr>
            <a:lvl2pPr marL="457200" indent="0">
              <a:buNone/>
              <a:defRPr>
                <a:solidFill>
                  <a:srgbClr val="404A52"/>
                </a:solidFill>
              </a:defRPr>
            </a:lvl2pPr>
            <a:lvl3pPr marL="914400" indent="0">
              <a:buNone/>
              <a:defRPr/>
            </a:lvl3pPr>
            <a:lvl4pPr marL="1371600" indent="0">
              <a:buNone/>
              <a:defRPr/>
            </a:lvl4pPr>
            <a:lvl5pPr marL="1828800" indent="0">
              <a:buNone/>
              <a:defRPr/>
            </a:lvl5pPr>
          </a:lstStyle>
          <a:p>
            <a:pPr lvl="0"/>
            <a:r>
              <a:rPr lang="en-US" dirty="0"/>
              <a:t>Click to edit text box.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commodo</a:t>
            </a:r>
            <a:r>
              <a:rPr lang="en-US" dirty="0"/>
              <a:t> ligula </a:t>
            </a:r>
            <a:r>
              <a:rPr lang="en-US" dirty="0" err="1"/>
              <a:t>eget</a:t>
            </a:r>
            <a:r>
              <a:rPr lang="en-US" dirty="0"/>
              <a:t> dolor.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endParaRPr lang="es-ES" dirty="0"/>
          </a:p>
        </p:txBody>
      </p:sp>
      <p:sp>
        <p:nvSpPr>
          <p:cNvPr id="16" name="Text Placeholder 17">
            <a:extLst>
              <a:ext uri="{FF2B5EF4-FFF2-40B4-BE49-F238E27FC236}">
                <a16:creationId xmlns:a16="http://schemas.microsoft.com/office/drawing/2014/main" id="{1E0DC3AA-1AE1-2147-A757-718EC15BAA16}"/>
              </a:ext>
            </a:extLst>
          </p:cNvPr>
          <p:cNvSpPr>
            <a:spLocks noGrp="1"/>
          </p:cNvSpPr>
          <p:nvPr>
            <p:ph type="body" sz="quarter" idx="12" hasCustomPrompt="1"/>
          </p:nvPr>
        </p:nvSpPr>
        <p:spPr>
          <a:xfrm>
            <a:off x="756795" y="774145"/>
            <a:ext cx="9612548" cy="987896"/>
          </a:xfrm>
          <a:prstGeom prst="rect">
            <a:avLst/>
          </a:prstGeom>
        </p:spPr>
        <p:txBody>
          <a:bodyPr/>
          <a:lstStyle>
            <a:lvl1pPr marL="0" indent="0">
              <a:buFontTx/>
              <a:buNone/>
              <a:tabLst/>
              <a:defRPr sz="3200" b="1" i="0">
                <a:solidFill>
                  <a:schemeClr val="tx1"/>
                </a:solidFill>
                <a:latin typeface="Source Sans 3" panose="020B0303030403020204" pitchFamily="34" charset="0"/>
              </a:defRPr>
            </a:lvl1pPr>
            <a:lvl2pPr marL="0" indent="0">
              <a:buFontTx/>
              <a:buNone/>
              <a:tabLst/>
              <a:defRPr sz="2000" b="0" i="0">
                <a:solidFill>
                  <a:schemeClr val="accent6"/>
                </a:solidFill>
                <a:latin typeface="Source Sans 3" panose="020B0303030403020204" pitchFamily="34" charset="0"/>
              </a:defRPr>
            </a:lvl2pPr>
          </a:lstStyle>
          <a:p>
            <a:pPr lvl="0"/>
            <a:r>
              <a:rPr lang="en-US" dirty="0"/>
              <a:t>Click here to edit this title</a:t>
            </a:r>
          </a:p>
          <a:p>
            <a:pPr lvl="1"/>
            <a:r>
              <a:rPr lang="en-US" dirty="0"/>
              <a:t>Click here to edit this subtitle</a:t>
            </a:r>
          </a:p>
        </p:txBody>
      </p:sp>
      <p:sp>
        <p:nvSpPr>
          <p:cNvPr id="18" name="Text Placeholder 16">
            <a:extLst>
              <a:ext uri="{FF2B5EF4-FFF2-40B4-BE49-F238E27FC236}">
                <a16:creationId xmlns:a16="http://schemas.microsoft.com/office/drawing/2014/main" id="{AF35AEE6-C9E4-804E-B2AF-7106C0901DBD}"/>
              </a:ext>
            </a:extLst>
          </p:cNvPr>
          <p:cNvSpPr>
            <a:spLocks noGrp="1"/>
          </p:cNvSpPr>
          <p:nvPr>
            <p:ph type="body" sz="quarter" idx="15" hasCustomPrompt="1"/>
          </p:nvPr>
        </p:nvSpPr>
        <p:spPr>
          <a:xfrm>
            <a:off x="756795" y="4628312"/>
            <a:ext cx="9612548" cy="1265186"/>
          </a:xfrm>
          <a:prstGeom prst="rect">
            <a:avLst/>
          </a:prstGeom>
        </p:spPr>
        <p:txBody>
          <a:bodyPr/>
          <a:lstStyle>
            <a:lvl1pPr marL="0" indent="0">
              <a:buNone/>
              <a:defRPr sz="2000" b="0" i="0">
                <a:solidFill>
                  <a:schemeClr val="accent6"/>
                </a:solidFill>
                <a:latin typeface="Source Sans 3" panose="020B0303030403020204" pitchFamily="34" charset="0"/>
              </a:defRPr>
            </a:lvl1pPr>
            <a:lvl2pPr marL="457200" indent="0">
              <a:buNone/>
              <a:defRPr>
                <a:solidFill>
                  <a:srgbClr val="404A52"/>
                </a:solidFill>
              </a:defRPr>
            </a:lvl2pPr>
            <a:lvl3pPr marL="914400" indent="0">
              <a:buNone/>
              <a:defRPr/>
            </a:lvl3pPr>
            <a:lvl4pPr marL="1371600" indent="0">
              <a:buNone/>
              <a:defRPr/>
            </a:lvl4pPr>
            <a:lvl5pPr marL="1828800" indent="0">
              <a:buNone/>
              <a:defRPr/>
            </a:lvl5pPr>
          </a:lstStyle>
          <a:p>
            <a:pPr lvl="0"/>
            <a:r>
              <a:rPr lang="en-US" dirty="0"/>
              <a:t>Click to edit text box.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commodo</a:t>
            </a:r>
            <a:r>
              <a:rPr lang="en-US" dirty="0"/>
              <a:t> ligula </a:t>
            </a:r>
            <a:r>
              <a:rPr lang="en-US" dirty="0" err="1"/>
              <a:t>eget</a:t>
            </a:r>
            <a:r>
              <a:rPr lang="en-US" dirty="0"/>
              <a:t> dolor.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endParaRPr lang="es-ES" dirty="0"/>
          </a:p>
        </p:txBody>
      </p:sp>
      <p:sp>
        <p:nvSpPr>
          <p:cNvPr id="19" name="Text Placeholder 18">
            <a:extLst>
              <a:ext uri="{FF2B5EF4-FFF2-40B4-BE49-F238E27FC236}">
                <a16:creationId xmlns:a16="http://schemas.microsoft.com/office/drawing/2014/main" id="{83DE6031-2376-9A49-B991-F20DD5579D47}"/>
              </a:ext>
            </a:extLst>
          </p:cNvPr>
          <p:cNvSpPr>
            <a:spLocks noGrp="1"/>
          </p:cNvSpPr>
          <p:nvPr>
            <p:ph type="body" sz="quarter" idx="16" hasCustomPrompt="1"/>
          </p:nvPr>
        </p:nvSpPr>
        <p:spPr>
          <a:xfrm>
            <a:off x="757237" y="2226744"/>
            <a:ext cx="9612105" cy="474663"/>
          </a:xfrm>
          <a:prstGeom prst="rect">
            <a:avLst/>
          </a:prstGeom>
        </p:spPr>
        <p:txBody>
          <a:bodyPr/>
          <a:lstStyle>
            <a:lvl1pPr marL="0" indent="0">
              <a:buNone/>
              <a:defRPr sz="2400" b="1" i="0">
                <a:solidFill>
                  <a:schemeClr val="tx2"/>
                </a:solidFill>
                <a:latin typeface="Source Sans 3" panose="020B0303030403020204" pitchFamily="34" charset="0"/>
              </a:defRPr>
            </a:lvl1pPr>
          </a:lstStyle>
          <a:p>
            <a:pPr lvl="0"/>
            <a:r>
              <a:rPr lang="en-US" dirty="0"/>
              <a:t>Click here to add a header</a:t>
            </a:r>
          </a:p>
        </p:txBody>
      </p:sp>
      <p:sp>
        <p:nvSpPr>
          <p:cNvPr id="20" name="Text Placeholder 18">
            <a:extLst>
              <a:ext uri="{FF2B5EF4-FFF2-40B4-BE49-F238E27FC236}">
                <a16:creationId xmlns:a16="http://schemas.microsoft.com/office/drawing/2014/main" id="{3DA21047-0CC5-1D40-8F03-59BD4660EBD7}"/>
              </a:ext>
            </a:extLst>
          </p:cNvPr>
          <p:cNvSpPr>
            <a:spLocks noGrp="1"/>
          </p:cNvSpPr>
          <p:nvPr>
            <p:ph type="body" sz="quarter" idx="17" hasCustomPrompt="1"/>
          </p:nvPr>
        </p:nvSpPr>
        <p:spPr>
          <a:xfrm>
            <a:off x="757238" y="4153649"/>
            <a:ext cx="9612104" cy="474663"/>
          </a:xfrm>
          <a:prstGeom prst="rect">
            <a:avLst/>
          </a:prstGeom>
        </p:spPr>
        <p:txBody>
          <a:bodyPr/>
          <a:lstStyle>
            <a:lvl1pPr marL="0" indent="0">
              <a:buNone/>
              <a:defRPr sz="2400" b="1" i="0">
                <a:solidFill>
                  <a:schemeClr val="tx2"/>
                </a:solidFill>
                <a:latin typeface="Source Sans 3" panose="020B0303030403020204" pitchFamily="34" charset="0"/>
              </a:defRPr>
            </a:lvl1pPr>
          </a:lstStyle>
          <a:p>
            <a:pPr lvl="0"/>
            <a:r>
              <a:rPr lang="en-US" dirty="0"/>
              <a:t>Click here to add a header</a:t>
            </a:r>
          </a:p>
        </p:txBody>
      </p:sp>
      <p:pic>
        <p:nvPicPr>
          <p:cNvPr id="7" name="Picture 6">
            <a:extLst>
              <a:ext uri="{FF2B5EF4-FFF2-40B4-BE49-F238E27FC236}">
                <a16:creationId xmlns:a16="http://schemas.microsoft.com/office/drawing/2014/main" id="{F661B2A3-0218-D3C2-99AF-317722AF98AB}"/>
              </a:ext>
            </a:extLst>
          </p:cNvPr>
          <p:cNvPicPr>
            <a:picLocks noChangeAspect="1"/>
          </p:cNvPicPr>
          <p:nvPr userDrawn="1"/>
        </p:nvPicPr>
        <p:blipFill>
          <a:blip r:embed="rId2"/>
          <a:srcRect/>
          <a:stretch/>
        </p:blipFill>
        <p:spPr>
          <a:xfrm>
            <a:off x="10951222" y="509785"/>
            <a:ext cx="615718" cy="520325"/>
          </a:xfrm>
          <a:prstGeom prst="rect">
            <a:avLst/>
          </a:prstGeom>
        </p:spPr>
      </p:pic>
    </p:spTree>
    <p:extLst>
      <p:ext uri="{BB962C8B-B14F-4D97-AF65-F5344CB8AC3E}">
        <p14:creationId xmlns:p14="http://schemas.microsoft.com/office/powerpoint/2010/main" val="106358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text with picture LEF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4F0DC29-91D0-0B4A-A374-D1525C5D6EC2}"/>
              </a:ext>
            </a:extLst>
          </p:cNvPr>
          <p:cNvSpPr>
            <a:spLocks noGrp="1"/>
          </p:cNvSpPr>
          <p:nvPr>
            <p:ph type="pic" sz="quarter" idx="13"/>
          </p:nvPr>
        </p:nvSpPr>
        <p:spPr>
          <a:xfrm>
            <a:off x="756794" y="2137882"/>
            <a:ext cx="3827905" cy="4720118"/>
          </a:xfrm>
          <a:prstGeom prst="rect">
            <a:avLst/>
          </a:prstGeom>
        </p:spPr>
        <p:txBody>
          <a:bodyPr/>
          <a:lstStyle>
            <a:lvl1pPr>
              <a:defRPr b="0" i="0">
                <a:latin typeface="Source Sans 3 Medium" panose="020B0303030403020204" pitchFamily="34" charset="0"/>
              </a:defRPr>
            </a:lvl1pPr>
          </a:lstStyle>
          <a:p>
            <a:r>
              <a:rPr lang="en-US" dirty="0"/>
              <a:t>Click icon to add picture</a:t>
            </a:r>
            <a:endParaRPr lang="es-ES" dirty="0"/>
          </a:p>
        </p:txBody>
      </p:sp>
      <p:sp>
        <p:nvSpPr>
          <p:cNvPr id="18" name="Text Placeholder 16">
            <a:extLst>
              <a:ext uri="{FF2B5EF4-FFF2-40B4-BE49-F238E27FC236}">
                <a16:creationId xmlns:a16="http://schemas.microsoft.com/office/drawing/2014/main" id="{3AAA33CE-BC17-AB44-AD7E-CBEC34B9A1D9}"/>
              </a:ext>
            </a:extLst>
          </p:cNvPr>
          <p:cNvSpPr>
            <a:spLocks noGrp="1"/>
          </p:cNvSpPr>
          <p:nvPr>
            <p:ph type="body" sz="quarter" idx="14" hasCustomPrompt="1"/>
          </p:nvPr>
        </p:nvSpPr>
        <p:spPr>
          <a:xfrm>
            <a:off x="5023995" y="2137882"/>
            <a:ext cx="6326982" cy="1749181"/>
          </a:xfrm>
          <a:prstGeom prst="rect">
            <a:avLst/>
          </a:prstGeom>
        </p:spPr>
        <p:txBody>
          <a:bodyPr/>
          <a:lstStyle>
            <a:lvl1pPr marL="0" indent="0">
              <a:buNone/>
              <a:defRPr sz="2000" b="0" i="0">
                <a:solidFill>
                  <a:schemeClr val="tx2"/>
                </a:solidFill>
                <a:latin typeface="Source Sans 3" panose="020B03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box.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commodo</a:t>
            </a:r>
            <a:r>
              <a:rPr lang="en-US" dirty="0"/>
              <a:t> ligula </a:t>
            </a:r>
            <a:r>
              <a:rPr lang="en-US" dirty="0" err="1"/>
              <a:t>eget</a:t>
            </a:r>
            <a:r>
              <a:rPr lang="en-US" dirty="0"/>
              <a:t> dolor. </a:t>
            </a:r>
            <a:r>
              <a:rPr lang="en-US" dirty="0" err="1"/>
              <a:t>Aenean</a:t>
            </a:r>
            <a:r>
              <a:rPr lang="en-US" dirty="0"/>
              <a:t> </a:t>
            </a:r>
            <a:r>
              <a:rPr lang="en-US" dirty="0" err="1"/>
              <a:t>massa</a:t>
            </a:r>
            <a:r>
              <a:rPr lang="en-US" dirty="0"/>
              <a:t>. </a:t>
            </a:r>
            <a:endParaRPr lang="es-ES" dirty="0"/>
          </a:p>
        </p:txBody>
      </p:sp>
      <p:sp>
        <p:nvSpPr>
          <p:cNvPr id="19" name="Text Placeholder 16">
            <a:extLst>
              <a:ext uri="{FF2B5EF4-FFF2-40B4-BE49-F238E27FC236}">
                <a16:creationId xmlns:a16="http://schemas.microsoft.com/office/drawing/2014/main" id="{BB292DBF-DF74-A045-B95C-931632FC6712}"/>
              </a:ext>
            </a:extLst>
          </p:cNvPr>
          <p:cNvSpPr>
            <a:spLocks noGrp="1"/>
          </p:cNvSpPr>
          <p:nvPr>
            <p:ph type="body" sz="quarter" idx="15" hasCustomPrompt="1"/>
          </p:nvPr>
        </p:nvSpPr>
        <p:spPr>
          <a:xfrm>
            <a:off x="5023994" y="4234830"/>
            <a:ext cx="6326983" cy="1749181"/>
          </a:xfrm>
          <a:prstGeom prst="rect">
            <a:avLst/>
          </a:prstGeom>
        </p:spPr>
        <p:txBody>
          <a:bodyPr/>
          <a:lstStyle>
            <a:lvl1pPr marL="0" indent="0">
              <a:buNone/>
              <a:defRPr sz="2000" b="0" i="0">
                <a:solidFill>
                  <a:schemeClr val="tx2"/>
                </a:solidFill>
                <a:latin typeface="Source Sans 3" panose="020B03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box.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commodo</a:t>
            </a:r>
            <a:r>
              <a:rPr lang="en-US" dirty="0"/>
              <a:t> ligula </a:t>
            </a:r>
            <a:r>
              <a:rPr lang="en-US" dirty="0" err="1"/>
              <a:t>eget</a:t>
            </a:r>
            <a:r>
              <a:rPr lang="en-US" dirty="0"/>
              <a:t> dolor. </a:t>
            </a:r>
            <a:r>
              <a:rPr lang="en-US" dirty="0" err="1"/>
              <a:t>Aenean</a:t>
            </a:r>
            <a:r>
              <a:rPr lang="en-US" dirty="0"/>
              <a:t> </a:t>
            </a:r>
            <a:r>
              <a:rPr lang="en-US" dirty="0" err="1"/>
              <a:t>massa</a:t>
            </a:r>
            <a:r>
              <a:rPr lang="en-US" dirty="0"/>
              <a:t>. </a:t>
            </a:r>
            <a:endParaRPr lang="es-ES" dirty="0"/>
          </a:p>
        </p:txBody>
      </p:sp>
      <p:sp>
        <p:nvSpPr>
          <p:cNvPr id="21" name="Text Placeholder 17">
            <a:extLst>
              <a:ext uri="{FF2B5EF4-FFF2-40B4-BE49-F238E27FC236}">
                <a16:creationId xmlns:a16="http://schemas.microsoft.com/office/drawing/2014/main" id="{A6FEE720-5BC0-E040-9A54-0DF9BB83999F}"/>
              </a:ext>
            </a:extLst>
          </p:cNvPr>
          <p:cNvSpPr>
            <a:spLocks noGrp="1"/>
          </p:cNvSpPr>
          <p:nvPr>
            <p:ph type="body" sz="quarter" idx="12" hasCustomPrompt="1"/>
          </p:nvPr>
        </p:nvSpPr>
        <p:spPr>
          <a:xfrm>
            <a:off x="756795" y="774145"/>
            <a:ext cx="9612548" cy="987896"/>
          </a:xfrm>
          <a:prstGeom prst="rect">
            <a:avLst/>
          </a:prstGeom>
        </p:spPr>
        <p:txBody>
          <a:bodyPr/>
          <a:lstStyle>
            <a:lvl1pPr marL="0" indent="0">
              <a:buFontTx/>
              <a:buNone/>
              <a:tabLst/>
              <a:defRPr sz="3200" b="1" i="0">
                <a:solidFill>
                  <a:schemeClr val="tx1"/>
                </a:solidFill>
                <a:latin typeface="Source Sans 3" panose="020B0303030403020204" pitchFamily="34" charset="0"/>
              </a:defRPr>
            </a:lvl1pPr>
            <a:lvl2pPr marL="0" indent="0">
              <a:buFontTx/>
              <a:buNone/>
              <a:tabLst/>
              <a:defRPr sz="2000" b="0" i="0">
                <a:solidFill>
                  <a:schemeClr val="accent6"/>
                </a:solidFill>
                <a:latin typeface="Source Sans 3" panose="020B0303030403020204" pitchFamily="34" charset="0"/>
              </a:defRPr>
            </a:lvl2pPr>
          </a:lstStyle>
          <a:p>
            <a:pPr lvl="0"/>
            <a:r>
              <a:rPr lang="en-US" dirty="0"/>
              <a:t>Click here to edit this title</a:t>
            </a:r>
          </a:p>
          <a:p>
            <a:pPr lvl="1"/>
            <a:r>
              <a:rPr lang="en-US" dirty="0"/>
              <a:t>Click here to edit this subtitle</a:t>
            </a:r>
          </a:p>
        </p:txBody>
      </p:sp>
      <p:pic>
        <p:nvPicPr>
          <p:cNvPr id="7" name="Picture 6">
            <a:extLst>
              <a:ext uri="{FF2B5EF4-FFF2-40B4-BE49-F238E27FC236}">
                <a16:creationId xmlns:a16="http://schemas.microsoft.com/office/drawing/2014/main" id="{84FBF6CD-81F2-8DB4-B437-1D1365213D15}"/>
              </a:ext>
            </a:extLst>
          </p:cNvPr>
          <p:cNvPicPr>
            <a:picLocks noChangeAspect="1"/>
          </p:cNvPicPr>
          <p:nvPr userDrawn="1"/>
        </p:nvPicPr>
        <p:blipFill>
          <a:blip r:embed="rId2"/>
          <a:srcRect/>
          <a:stretch/>
        </p:blipFill>
        <p:spPr>
          <a:xfrm>
            <a:off x="10951222" y="509785"/>
            <a:ext cx="615718" cy="520325"/>
          </a:xfrm>
          <a:prstGeom prst="rect">
            <a:avLst/>
          </a:prstGeom>
        </p:spPr>
      </p:pic>
    </p:spTree>
    <p:extLst>
      <p:ext uri="{BB962C8B-B14F-4D97-AF65-F5344CB8AC3E}">
        <p14:creationId xmlns:p14="http://schemas.microsoft.com/office/powerpoint/2010/main" val="304875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mple text with picture RIGH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4F0DC29-91D0-0B4A-A374-D1525C5D6EC2}"/>
              </a:ext>
            </a:extLst>
          </p:cNvPr>
          <p:cNvSpPr>
            <a:spLocks noGrp="1"/>
          </p:cNvSpPr>
          <p:nvPr>
            <p:ph type="pic" sz="quarter" idx="13"/>
          </p:nvPr>
        </p:nvSpPr>
        <p:spPr>
          <a:xfrm>
            <a:off x="6844368" y="2163814"/>
            <a:ext cx="4584701" cy="3665486"/>
          </a:xfrm>
          <a:prstGeom prst="rect">
            <a:avLst/>
          </a:prstGeom>
        </p:spPr>
        <p:txBody>
          <a:bodyPr/>
          <a:lstStyle>
            <a:lvl1pPr>
              <a:defRPr b="0" i="0">
                <a:latin typeface="Source Sans 3" panose="020B0303030403020204" pitchFamily="34" charset="0"/>
              </a:defRPr>
            </a:lvl1pPr>
          </a:lstStyle>
          <a:p>
            <a:r>
              <a:rPr lang="en-US" dirty="0"/>
              <a:t>Click icon to add picture</a:t>
            </a:r>
            <a:endParaRPr lang="es-ES" dirty="0"/>
          </a:p>
        </p:txBody>
      </p:sp>
      <p:sp>
        <p:nvSpPr>
          <p:cNvPr id="18" name="Text Placeholder 16">
            <a:extLst>
              <a:ext uri="{FF2B5EF4-FFF2-40B4-BE49-F238E27FC236}">
                <a16:creationId xmlns:a16="http://schemas.microsoft.com/office/drawing/2014/main" id="{3AAA33CE-BC17-AB44-AD7E-CBEC34B9A1D9}"/>
              </a:ext>
            </a:extLst>
          </p:cNvPr>
          <p:cNvSpPr>
            <a:spLocks noGrp="1"/>
          </p:cNvSpPr>
          <p:nvPr>
            <p:ph type="body" sz="quarter" idx="14" hasCustomPrompt="1"/>
          </p:nvPr>
        </p:nvSpPr>
        <p:spPr>
          <a:xfrm>
            <a:off x="756795" y="2163815"/>
            <a:ext cx="5288405" cy="1074685"/>
          </a:xfrm>
          <a:prstGeom prst="rect">
            <a:avLst/>
          </a:prstGeom>
        </p:spPr>
        <p:txBody>
          <a:bodyPr/>
          <a:lstStyle>
            <a:lvl1pPr marL="0" indent="0">
              <a:buNone/>
              <a:defRPr sz="2000" b="0" i="0">
                <a:solidFill>
                  <a:schemeClr val="tx2"/>
                </a:solidFill>
                <a:latin typeface="Source Sans 3" panose="020B0303030403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text box.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Aenean</a:t>
            </a:r>
            <a:r>
              <a:rPr lang="en-US" dirty="0"/>
              <a:t> </a:t>
            </a:r>
            <a:r>
              <a:rPr lang="en-US" dirty="0" err="1"/>
              <a:t>commodo</a:t>
            </a:r>
            <a:r>
              <a:rPr lang="en-US" dirty="0"/>
              <a:t> ligula </a:t>
            </a:r>
            <a:r>
              <a:rPr lang="en-US" dirty="0" err="1"/>
              <a:t>eget</a:t>
            </a:r>
            <a:r>
              <a:rPr lang="en-US" dirty="0"/>
              <a:t> dolor. </a:t>
            </a:r>
            <a:endParaRPr lang="es-ES" dirty="0"/>
          </a:p>
        </p:txBody>
      </p:sp>
      <p:sp>
        <p:nvSpPr>
          <p:cNvPr id="21" name="Text Placeholder 17">
            <a:extLst>
              <a:ext uri="{FF2B5EF4-FFF2-40B4-BE49-F238E27FC236}">
                <a16:creationId xmlns:a16="http://schemas.microsoft.com/office/drawing/2014/main" id="{A6FEE720-5BC0-E040-9A54-0DF9BB83999F}"/>
              </a:ext>
            </a:extLst>
          </p:cNvPr>
          <p:cNvSpPr>
            <a:spLocks noGrp="1"/>
          </p:cNvSpPr>
          <p:nvPr>
            <p:ph type="body" sz="quarter" idx="12" hasCustomPrompt="1"/>
          </p:nvPr>
        </p:nvSpPr>
        <p:spPr>
          <a:xfrm>
            <a:off x="756795" y="774145"/>
            <a:ext cx="9612548" cy="987896"/>
          </a:xfrm>
          <a:prstGeom prst="rect">
            <a:avLst/>
          </a:prstGeom>
        </p:spPr>
        <p:txBody>
          <a:bodyPr/>
          <a:lstStyle>
            <a:lvl1pPr marL="0" indent="0">
              <a:buFontTx/>
              <a:buNone/>
              <a:tabLst/>
              <a:defRPr sz="3200" b="1" i="0">
                <a:solidFill>
                  <a:schemeClr val="tx1"/>
                </a:solidFill>
                <a:latin typeface="Source Sans 3" panose="020B0303030403020204" pitchFamily="34" charset="0"/>
              </a:defRPr>
            </a:lvl1pPr>
            <a:lvl2pPr marL="0" indent="0">
              <a:buFontTx/>
              <a:buNone/>
              <a:tabLst/>
              <a:defRPr sz="2000" b="0" i="0">
                <a:solidFill>
                  <a:schemeClr val="accent6"/>
                </a:solidFill>
                <a:latin typeface="Source Sans 3" panose="020B0303030403020204" pitchFamily="34" charset="0"/>
              </a:defRPr>
            </a:lvl2pPr>
          </a:lstStyle>
          <a:p>
            <a:pPr lvl="0"/>
            <a:r>
              <a:rPr lang="en-US" dirty="0"/>
              <a:t>Click here to edit this title</a:t>
            </a:r>
          </a:p>
          <a:p>
            <a:pPr lvl="1"/>
            <a:r>
              <a:rPr lang="en-US" dirty="0"/>
              <a:t>Click here to edit this subtitle</a:t>
            </a:r>
          </a:p>
        </p:txBody>
      </p:sp>
      <p:sp>
        <p:nvSpPr>
          <p:cNvPr id="11" name="Text Placeholder 12">
            <a:extLst>
              <a:ext uri="{FF2B5EF4-FFF2-40B4-BE49-F238E27FC236}">
                <a16:creationId xmlns:a16="http://schemas.microsoft.com/office/drawing/2014/main" id="{6D3C24BB-9D7E-3145-8DD4-43FD3CB94CB1}"/>
              </a:ext>
            </a:extLst>
          </p:cNvPr>
          <p:cNvSpPr>
            <a:spLocks noGrp="1"/>
          </p:cNvSpPr>
          <p:nvPr>
            <p:ph type="body" sz="quarter" idx="15" hasCustomPrompt="1"/>
          </p:nvPr>
        </p:nvSpPr>
        <p:spPr>
          <a:xfrm>
            <a:off x="756795" y="3506754"/>
            <a:ext cx="5288405" cy="2322546"/>
          </a:xfrm>
          <a:prstGeom prst="rect">
            <a:avLst/>
          </a:prstGeom>
        </p:spPr>
        <p:txBody>
          <a:bodyPr/>
          <a:lstStyle>
            <a:lvl1pPr marL="365125" marR="0" indent="-352425" algn="l" defTabSz="914400" rtl="0" eaLnBrk="1" fontAlgn="auto" latinLnBrk="0" hangingPunct="1">
              <a:lnSpc>
                <a:spcPct val="90000"/>
              </a:lnSpc>
              <a:spcBef>
                <a:spcPts val="1000"/>
              </a:spcBef>
              <a:spcAft>
                <a:spcPts val="0"/>
              </a:spcAft>
              <a:buClr>
                <a:srgbClr val="1C45EF"/>
              </a:buClr>
              <a:buSzPct val="150000"/>
              <a:buFont typeface="Courier New" panose="02070309020205020404" pitchFamily="49" charset="0"/>
              <a:buChar char="o"/>
              <a:tabLst/>
              <a:defRPr sz="2000" b="0" i="0">
                <a:solidFill>
                  <a:schemeClr val="accent6"/>
                </a:solidFill>
                <a:latin typeface="Source Sans 3" panose="020B0303030403020204" pitchFamily="34" charset="0"/>
              </a:defRPr>
            </a:lvl1pPr>
            <a:lvl2pPr marL="685800" indent="-228600">
              <a:buClr>
                <a:srgbClr val="B4B4B4"/>
              </a:buClr>
              <a:buFont typeface="Wingdings" pitchFamily="2" charset="2"/>
              <a:buChar char="§"/>
              <a:defRPr sz="1800" b="0" i="0">
                <a:solidFill>
                  <a:schemeClr val="accent6"/>
                </a:solidFill>
                <a:latin typeface="Source Sans 3" panose="020B0303030403020204" pitchFamily="34" charset="0"/>
              </a:defRPr>
            </a:lvl2pPr>
          </a:lstStyle>
          <a:p>
            <a:pPr lvl="0"/>
            <a:r>
              <a:rPr lang="en-US" dirty="0"/>
              <a:t>Bullet point first level</a:t>
            </a:r>
          </a:p>
          <a:p>
            <a:pPr lvl="1"/>
            <a:r>
              <a:rPr lang="en-US" dirty="0"/>
              <a:t>Second level</a:t>
            </a:r>
          </a:p>
          <a:p>
            <a:pPr lvl="1"/>
            <a:r>
              <a:rPr lang="en-US" dirty="0"/>
              <a:t>Second level</a:t>
            </a:r>
          </a:p>
          <a:p>
            <a:pPr lvl="0"/>
            <a:r>
              <a:rPr lang="en-US" dirty="0"/>
              <a:t>Bullet point first level</a:t>
            </a:r>
          </a:p>
          <a:p>
            <a:pPr marL="365125" marR="0" lvl="0" indent="-352425" algn="l" defTabSz="914400" rtl="0" eaLnBrk="1" fontAlgn="auto" latinLnBrk="0" hangingPunct="1">
              <a:lnSpc>
                <a:spcPct val="90000"/>
              </a:lnSpc>
              <a:spcBef>
                <a:spcPts val="1000"/>
              </a:spcBef>
              <a:spcAft>
                <a:spcPts val="0"/>
              </a:spcAft>
              <a:buClr>
                <a:srgbClr val="1C45EF"/>
              </a:buClr>
              <a:buSzPct val="150000"/>
              <a:buFont typeface="Courier New" panose="02070309020205020404" pitchFamily="49" charset="0"/>
              <a:buChar char="o"/>
              <a:tabLst/>
              <a:defRPr/>
            </a:pPr>
            <a:r>
              <a:rPr lang="en-US" dirty="0"/>
              <a:t>Bullet point first level</a:t>
            </a:r>
          </a:p>
          <a:p>
            <a:pPr lvl="0"/>
            <a:endParaRPr lang="en-US" dirty="0"/>
          </a:p>
        </p:txBody>
      </p:sp>
      <p:pic>
        <p:nvPicPr>
          <p:cNvPr id="7" name="Picture 6">
            <a:extLst>
              <a:ext uri="{FF2B5EF4-FFF2-40B4-BE49-F238E27FC236}">
                <a16:creationId xmlns:a16="http://schemas.microsoft.com/office/drawing/2014/main" id="{1AD2AAC2-6F68-F4D7-3DF5-0A38EBD77D53}"/>
              </a:ext>
            </a:extLst>
          </p:cNvPr>
          <p:cNvPicPr>
            <a:picLocks noChangeAspect="1"/>
          </p:cNvPicPr>
          <p:nvPr userDrawn="1"/>
        </p:nvPicPr>
        <p:blipFill>
          <a:blip r:embed="rId2"/>
          <a:srcRect/>
          <a:stretch/>
        </p:blipFill>
        <p:spPr>
          <a:xfrm>
            <a:off x="10951222" y="509785"/>
            <a:ext cx="615718" cy="520325"/>
          </a:xfrm>
          <a:prstGeom prst="rect">
            <a:avLst/>
          </a:prstGeom>
        </p:spPr>
      </p:pic>
    </p:spTree>
    <p:extLst>
      <p:ext uri="{BB962C8B-B14F-4D97-AF65-F5344CB8AC3E}">
        <p14:creationId xmlns:p14="http://schemas.microsoft.com/office/powerpoint/2010/main" val="1679348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3FF5DCB-D3FE-9648-969B-5BB4AF80F2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55F36-993B-E443-9338-D64937088D6C}" type="datetimeFigureOut">
              <a:rPr lang="en-US" smtClean="0"/>
              <a:t>11/29/2024</a:t>
            </a:fld>
            <a:endParaRPr lang="en-US"/>
          </a:p>
        </p:txBody>
      </p:sp>
      <p:sp>
        <p:nvSpPr>
          <p:cNvPr id="5" name="Footer Placeholder 4">
            <a:extLst>
              <a:ext uri="{FF2B5EF4-FFF2-40B4-BE49-F238E27FC236}">
                <a16:creationId xmlns:a16="http://schemas.microsoft.com/office/drawing/2014/main" id="{B207BFDE-CEDE-D84B-8F7C-CB53D9BE4B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F78248-CB92-CC48-A1B8-1626F0323D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48F982-0FDD-7643-9CFA-611B5BB3A422}" type="slidenum">
              <a:rPr lang="en-US" smtClean="0"/>
              <a:t>‹#›</a:t>
            </a:fld>
            <a:endParaRPr lang="en-US"/>
          </a:p>
        </p:txBody>
      </p:sp>
      <p:sp>
        <p:nvSpPr>
          <p:cNvPr id="2" name="Title Placeholder 1">
            <a:extLst>
              <a:ext uri="{FF2B5EF4-FFF2-40B4-BE49-F238E27FC236}">
                <a16:creationId xmlns:a16="http://schemas.microsoft.com/office/drawing/2014/main" id="{32FC6464-710C-9A4B-A98D-F165DAD8EB54}"/>
              </a:ext>
            </a:extLst>
          </p:cNvPr>
          <p:cNvSpPr>
            <a:spLocks noGrp="1"/>
          </p:cNvSpPr>
          <p:nvPr>
            <p:ph type="title"/>
          </p:nvPr>
        </p:nvSpPr>
        <p:spPr>
          <a:xfrm>
            <a:off x="838200" y="365125"/>
            <a:ext cx="10515600" cy="879475"/>
          </a:xfrm>
          <a:prstGeom prst="rect">
            <a:avLst/>
          </a:prstGeom>
        </p:spPr>
        <p:txBody>
          <a:bodyPr vert="horz" lIns="91440" tIns="45720" rIns="91440" bIns="45720" rtlCol="0" anchor="t" anchorCtr="0">
            <a:noAutofit/>
          </a:bodyPr>
          <a:lstStyle/>
          <a:p>
            <a:r>
              <a:rPr lang="en-US" dirty="0"/>
              <a:t>Click to edit Master title style</a:t>
            </a:r>
            <a:endParaRPr lang="es-ES" dirty="0"/>
          </a:p>
        </p:txBody>
      </p:sp>
    </p:spTree>
    <p:extLst>
      <p:ext uri="{BB962C8B-B14F-4D97-AF65-F5344CB8AC3E}">
        <p14:creationId xmlns:p14="http://schemas.microsoft.com/office/powerpoint/2010/main" val="4060918919"/>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75" r:id="rId3"/>
    <p:sldLayoutId id="2147483678" r:id="rId4"/>
    <p:sldLayoutId id="2147483680" r:id="rId5"/>
    <p:sldLayoutId id="2147483683" r:id="rId6"/>
    <p:sldLayoutId id="2147483685" r:id="rId7"/>
    <p:sldLayoutId id="2147483684" r:id="rId8"/>
    <p:sldLayoutId id="2147483687" r:id="rId9"/>
    <p:sldLayoutId id="2147483686" r:id="rId10"/>
    <p:sldLayoutId id="2147483689" r:id="rId11"/>
    <p:sldLayoutId id="2147483688" r:id="rId12"/>
    <p:sldLayoutId id="2147483682" r:id="rId13"/>
    <p:sldLayoutId id="2147483676" r:id="rId14"/>
    <p:sldLayoutId id="2147483690" r:id="rId15"/>
    <p:sldLayoutId id="2147483677" r:id="rId16"/>
  </p:sldLayoutIdLst>
  <p:txStyles>
    <p:titleStyle>
      <a:lvl1pPr algn="l" defTabSz="914400" rtl="0" eaLnBrk="1" latinLnBrk="0" hangingPunct="1">
        <a:lnSpc>
          <a:spcPct val="90000"/>
        </a:lnSpc>
        <a:spcBef>
          <a:spcPct val="0"/>
        </a:spcBef>
        <a:buNone/>
        <a:defRPr sz="3200" b="1" i="0" kern="1200">
          <a:solidFill>
            <a:schemeClr val="tx1"/>
          </a:solidFill>
          <a:latin typeface="Source Sans 3" panose="020B03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10.pn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22.sv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15.pn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24.xml"/><Relationship Id="rId26" Type="http://schemas.openxmlformats.org/officeDocument/2006/relationships/slide" Target="slide30.xml"/><Relationship Id="rId39" Type="http://schemas.openxmlformats.org/officeDocument/2006/relationships/slide" Target="slide38.xml"/><Relationship Id="rId21" Type="http://schemas.openxmlformats.org/officeDocument/2006/relationships/slide" Target="slide11.xml"/><Relationship Id="rId34" Type="http://schemas.openxmlformats.org/officeDocument/2006/relationships/slide" Target="slide41.xml"/><Relationship Id="rId42" Type="http://schemas.openxmlformats.org/officeDocument/2006/relationships/slide" Target="slide50.xml"/><Relationship Id="rId47" Type="http://schemas.openxmlformats.org/officeDocument/2006/relationships/slide" Target="slide47.xml"/><Relationship Id="rId7" Type="http://schemas.openxmlformats.org/officeDocument/2006/relationships/slide" Target="slide26.xml"/><Relationship Id="rId2" Type="http://schemas.openxmlformats.org/officeDocument/2006/relationships/slide" Target="slide4.xml"/><Relationship Id="rId16" Type="http://schemas.openxmlformats.org/officeDocument/2006/relationships/slide" Target="slide14.xml"/><Relationship Id="rId29" Type="http://schemas.openxmlformats.org/officeDocument/2006/relationships/slide" Target="slide44.xml"/><Relationship Id="rId11" Type="http://schemas.openxmlformats.org/officeDocument/2006/relationships/slide" Target="slide18.xml"/><Relationship Id="rId24" Type="http://schemas.openxmlformats.org/officeDocument/2006/relationships/slide" Target="slide25.xml"/><Relationship Id="rId32" Type="http://schemas.openxmlformats.org/officeDocument/2006/relationships/slide" Target="slide32.xml"/><Relationship Id="rId37" Type="http://schemas.openxmlformats.org/officeDocument/2006/relationships/slide" Target="slide54.xml"/><Relationship Id="rId40" Type="http://schemas.openxmlformats.org/officeDocument/2006/relationships/slide" Target="slide42.xml"/><Relationship Id="rId45" Type="http://schemas.openxmlformats.org/officeDocument/2006/relationships/slide" Target="slide39.xml"/><Relationship Id="rId5" Type="http://schemas.openxmlformats.org/officeDocument/2006/relationships/slide" Target="slide16.xml"/><Relationship Id="rId15" Type="http://schemas.openxmlformats.org/officeDocument/2006/relationships/slide" Target="slide10.xml"/><Relationship Id="rId23" Type="http://schemas.openxmlformats.org/officeDocument/2006/relationships/slide" Target="slide21.xml"/><Relationship Id="rId28" Type="http://schemas.openxmlformats.org/officeDocument/2006/relationships/slide" Target="slide40.xml"/><Relationship Id="rId36" Type="http://schemas.openxmlformats.org/officeDocument/2006/relationships/slide" Target="slide49.xml"/><Relationship Id="rId49" Type="http://schemas.openxmlformats.org/officeDocument/2006/relationships/slide" Target="slide56.xml"/><Relationship Id="rId10" Type="http://schemas.openxmlformats.org/officeDocument/2006/relationships/slide" Target="slide13.xml"/><Relationship Id="rId19" Type="http://schemas.openxmlformats.org/officeDocument/2006/relationships/slide" Target="slide28.xml"/><Relationship Id="rId31" Type="http://schemas.openxmlformats.org/officeDocument/2006/relationships/slide" Target="slide53.xml"/><Relationship Id="rId44" Type="http://schemas.openxmlformats.org/officeDocument/2006/relationships/slide" Target="slide35.xml"/><Relationship Id="rId4" Type="http://schemas.openxmlformats.org/officeDocument/2006/relationships/slide" Target="slide12.xml"/><Relationship Id="rId9" Type="http://schemas.openxmlformats.org/officeDocument/2006/relationships/slide" Target="slide9.xml"/><Relationship Id="rId14" Type="http://schemas.openxmlformats.org/officeDocument/2006/relationships/slide" Target="slide6.xml"/><Relationship Id="rId22" Type="http://schemas.openxmlformats.org/officeDocument/2006/relationships/slide" Target="slide15.xml"/><Relationship Id="rId27" Type="http://schemas.openxmlformats.org/officeDocument/2006/relationships/slide" Target="slide36.xml"/><Relationship Id="rId30" Type="http://schemas.openxmlformats.org/officeDocument/2006/relationships/slide" Target="slide48.xml"/><Relationship Id="rId35" Type="http://schemas.openxmlformats.org/officeDocument/2006/relationships/slide" Target="slide45.xml"/><Relationship Id="rId43" Type="http://schemas.openxmlformats.org/officeDocument/2006/relationships/slide" Target="slide55.xml"/><Relationship Id="rId48" Type="http://schemas.openxmlformats.org/officeDocument/2006/relationships/slide" Target="slide51.xml"/><Relationship Id="rId8" Type="http://schemas.openxmlformats.org/officeDocument/2006/relationships/slide" Target="slide5.xml"/><Relationship Id="rId3" Type="http://schemas.openxmlformats.org/officeDocument/2006/relationships/slide" Target="slide8.xml"/><Relationship Id="rId12" Type="http://schemas.openxmlformats.org/officeDocument/2006/relationships/slide" Target="slide23.xml"/><Relationship Id="rId17" Type="http://schemas.openxmlformats.org/officeDocument/2006/relationships/slide" Target="slide19.xml"/><Relationship Id="rId25" Type="http://schemas.openxmlformats.org/officeDocument/2006/relationships/slide" Target="slide29.xml"/><Relationship Id="rId33" Type="http://schemas.openxmlformats.org/officeDocument/2006/relationships/slide" Target="slide37.xml"/><Relationship Id="rId38" Type="http://schemas.openxmlformats.org/officeDocument/2006/relationships/slide" Target="slide34.xml"/><Relationship Id="rId46" Type="http://schemas.openxmlformats.org/officeDocument/2006/relationships/slide" Target="slide43.xml"/><Relationship Id="rId20" Type="http://schemas.openxmlformats.org/officeDocument/2006/relationships/slide" Target="slide7.xml"/><Relationship Id="rId41" Type="http://schemas.openxmlformats.org/officeDocument/2006/relationships/slide" Target="slide46.xml"/><Relationship Id="rId1" Type="http://schemas.openxmlformats.org/officeDocument/2006/relationships/slideLayout" Target="../slideLayouts/slideLayout1.xml"/><Relationship Id="rId6" Type="http://schemas.openxmlformats.org/officeDocument/2006/relationships/slide" Target="slide2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3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slide" Target="slide5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slide" Target="slide3.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1" name="Title 14">
            <a:extLst>
              <a:ext uri="{FF2B5EF4-FFF2-40B4-BE49-F238E27FC236}">
                <a16:creationId xmlns:a16="http://schemas.microsoft.com/office/drawing/2014/main" id="{568C88A3-3291-5E8A-6ED1-F04A181B842F}"/>
              </a:ext>
            </a:extLst>
          </p:cNvPr>
          <p:cNvSpPr txBox="1">
            <a:spLocks/>
          </p:cNvSpPr>
          <p:nvPr/>
        </p:nvSpPr>
        <p:spPr>
          <a:xfrm>
            <a:off x="568803" y="803637"/>
            <a:ext cx="7645032" cy="1969770"/>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lang="es-ES" sz="4400" b="1" i="0" kern="1200" dirty="0">
                <a:solidFill>
                  <a:schemeClr val="tx1"/>
                </a:solidFill>
                <a:latin typeface="Source Sans 3" panose="020B0303030403020204" pitchFamily="34" charset="0"/>
                <a:ea typeface="+mj-ea"/>
                <a:cs typeface="+mj-cs"/>
              </a:defRPr>
            </a:lvl1pPr>
          </a:lstStyle>
          <a:p>
            <a:pPr defTabSz="685800" fontAlgn="auto">
              <a:spcAft>
                <a:spcPts val="0"/>
              </a:spcAft>
              <a:defRPr/>
            </a:pPr>
            <a:r>
              <a:rPr lang="el-GR" sz="7200">
                <a:solidFill>
                  <a:srgbClr val="FFFFFF"/>
                </a:solidFill>
              </a:rPr>
              <a:t>EUROPA QUEST</a:t>
            </a:r>
          </a:p>
          <a:p>
            <a:pPr>
              <a:lnSpc>
                <a:spcPct val="140000"/>
              </a:lnSpc>
              <a:defRPr/>
            </a:pPr>
            <a:r>
              <a:rPr lang="el-GR">
                <a:solidFill>
                  <a:schemeClr val="accent2"/>
                </a:solidFill>
              </a:rPr>
              <a:t>⸺</a:t>
            </a:r>
          </a:p>
        </p:txBody>
      </p:sp>
      <p:sp>
        <p:nvSpPr>
          <p:cNvPr id="28" name="Rectangle 27">
            <a:extLst>
              <a:ext uri="{FF2B5EF4-FFF2-40B4-BE49-F238E27FC236}">
                <a16:creationId xmlns:a16="http://schemas.microsoft.com/office/drawing/2014/main" id="{C736E141-C0D8-6B75-2B5F-85243A0BFC9E}"/>
              </a:ext>
            </a:extLst>
          </p:cNvPr>
          <p:cNvSpPr/>
          <p:nvPr/>
        </p:nvSpPr>
        <p:spPr>
          <a:xfrm>
            <a:off x="7535008" y="2628528"/>
            <a:ext cx="3448574" cy="4229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2" name="Group 7">
            <a:extLst>
              <a:ext uri="{FF2B5EF4-FFF2-40B4-BE49-F238E27FC236}">
                <a16:creationId xmlns:a16="http://schemas.microsoft.com/office/drawing/2014/main" id="{43C1238B-A501-4614-D21A-CFFD32C43E0A}"/>
              </a:ext>
            </a:extLst>
          </p:cNvPr>
          <p:cNvGrpSpPr>
            <a:grpSpLocks/>
          </p:cNvGrpSpPr>
          <p:nvPr/>
        </p:nvGrpSpPr>
        <p:grpSpPr bwMode="auto">
          <a:xfrm>
            <a:off x="671279" y="5131650"/>
            <a:ext cx="6543678" cy="1487857"/>
            <a:chOff x="564121" y="572765"/>
            <a:chExt cx="7094308" cy="1612845"/>
          </a:xfrm>
        </p:grpSpPr>
        <p:pic>
          <p:nvPicPr>
            <p:cNvPr id="3" name="Image 12">
              <a:extLst>
                <a:ext uri="{FF2B5EF4-FFF2-40B4-BE49-F238E27FC236}">
                  <a16:creationId xmlns:a16="http://schemas.microsoft.com/office/drawing/2014/main" id="{0FC5BD3F-20C5-0663-E259-8E82B3A56BCA}"/>
                </a:ext>
              </a:extLst>
            </p:cNvPr>
            <p:cNvPicPr>
              <a:picLocks noChangeAspect="1"/>
            </p:cNvPicPr>
            <p:nvPr/>
          </p:nvPicPr>
          <p:blipFill>
            <a:blip r:embed="rId2"/>
            <a:srcRect/>
            <a:stretch/>
          </p:blipFill>
          <p:spPr bwMode="auto">
            <a:xfrm>
              <a:off x="564121" y="572765"/>
              <a:ext cx="942974" cy="79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ous-titre 2">
              <a:extLst>
                <a:ext uri="{FF2B5EF4-FFF2-40B4-BE49-F238E27FC236}">
                  <a16:creationId xmlns:a16="http://schemas.microsoft.com/office/drawing/2014/main" id="{EAC69E13-C77D-A726-39AE-9C0B2DFCD0C4}"/>
                </a:ext>
              </a:extLst>
            </p:cNvPr>
            <p:cNvSpPr txBox="1">
              <a:spLocks/>
            </p:cNvSpPr>
            <p:nvPr userDrawn="1"/>
          </p:nvSpPr>
          <p:spPr bwMode="auto">
            <a:xfrm>
              <a:off x="1507096" y="889982"/>
              <a:ext cx="6151333" cy="1295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buFontTx/>
                <a:buNone/>
                <a:defRPr/>
              </a:pPr>
              <a:r>
                <a:rPr lang="el-GR" sz="1400" b="1">
                  <a:solidFill>
                    <a:schemeClr val="bg1"/>
                  </a:solidFill>
                  <a:latin typeface="Source Sans 3" panose="020B0303030403020204" pitchFamily="34" charset="0"/>
                  <a:cs typeface="Arial" panose="020B0604020202020204" pitchFamily="34" charset="0"/>
                </a:rPr>
                <a:t>Συμβούλιο της Ευρωπαϊκής Ένωσης</a:t>
              </a:r>
            </a:p>
            <a:p>
              <a:pPr eaLnBrk="1" hangingPunct="1">
                <a:spcBef>
                  <a:spcPts val="100"/>
                </a:spcBef>
                <a:spcAft>
                  <a:spcPts val="600"/>
                </a:spcAft>
                <a:buFontTx/>
                <a:buNone/>
                <a:defRPr/>
              </a:pPr>
              <a:r>
                <a:rPr lang="el-GR" sz="1400">
                  <a:solidFill>
                    <a:schemeClr val="bg1"/>
                  </a:solidFill>
                  <a:latin typeface="Source Sans 3" panose="020B0303030403020204" pitchFamily="34" charset="0"/>
                  <a:cs typeface="Arial" panose="020B0604020202020204" pitchFamily="34" charset="0"/>
                </a:rPr>
                <a:t>Γενική Γραμματεία</a:t>
              </a:r>
            </a:p>
            <a:p>
              <a:pPr eaLnBrk="1" hangingPunct="1">
                <a:spcBef>
                  <a:spcPts val="0"/>
                </a:spcBef>
                <a:buFontTx/>
                <a:buNone/>
                <a:defRPr/>
              </a:pPr>
              <a:r>
                <a:rPr lang="el-GR" sz="1400">
                  <a:solidFill>
                    <a:schemeClr val="bg1"/>
                  </a:solidFill>
                  <a:latin typeface="Source Sans 3" panose="020B0303030403020204" pitchFamily="34" charset="0"/>
                  <a:cs typeface="Arial" panose="020B0604020202020204" pitchFamily="34" charset="0"/>
                </a:rPr>
                <a:t>Γενική Διεύθυνση Επικοινωνίας και Ενημέρωσης</a:t>
              </a:r>
            </a:p>
          </p:txBody>
        </p:sp>
      </p:grpSp>
      <p:sp>
        <p:nvSpPr>
          <p:cNvPr id="6" name="TextBox 5">
            <a:extLst>
              <a:ext uri="{FF2B5EF4-FFF2-40B4-BE49-F238E27FC236}">
                <a16:creationId xmlns:a16="http://schemas.microsoft.com/office/drawing/2014/main" id="{BF560252-A1C4-9C10-3C2F-F638D8B5523A}"/>
              </a:ext>
            </a:extLst>
          </p:cNvPr>
          <p:cNvSpPr txBox="1"/>
          <p:nvPr/>
        </p:nvSpPr>
        <p:spPr>
          <a:xfrm>
            <a:off x="2017986" y="4847897"/>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sp>
        <p:nvSpPr>
          <p:cNvPr id="7" name="Text Placeholder 12">
            <a:extLst>
              <a:ext uri="{FF2B5EF4-FFF2-40B4-BE49-F238E27FC236}">
                <a16:creationId xmlns:a16="http://schemas.microsoft.com/office/drawing/2014/main" id="{A1FCD869-E6C8-1CD9-D5BB-202B37E298CD}"/>
              </a:ext>
            </a:extLst>
          </p:cNvPr>
          <p:cNvSpPr txBox="1">
            <a:spLocks/>
          </p:cNvSpPr>
          <p:nvPr/>
        </p:nvSpPr>
        <p:spPr>
          <a:xfrm>
            <a:off x="671279" y="3316600"/>
            <a:ext cx="6133967" cy="817566"/>
          </a:xfrm>
          <a:prstGeom prst="rect">
            <a:avLst/>
          </a:prstGeom>
        </p:spPr>
        <p:txBody>
          <a:bodyPr lIns="0"/>
          <a:lstStyle>
            <a:lvl1pPr marL="0" indent="0" algn="l" defTabSz="914400" rtl="0" eaLnBrk="1" latinLnBrk="0" hangingPunct="1">
              <a:lnSpc>
                <a:spcPct val="90000"/>
              </a:lnSpc>
              <a:spcBef>
                <a:spcPts val="1000"/>
              </a:spcBef>
              <a:buFont typeface="Arial" panose="020B0604020202020204" pitchFamily="34" charset="0"/>
              <a:buNone/>
              <a:defRPr sz="3200" b="0" i="0" kern="1200">
                <a:solidFill>
                  <a:schemeClr val="accent6"/>
                </a:solidFill>
                <a:latin typeface="Source Sans 3" panose="020B03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800" i="1">
                <a:solidFill>
                  <a:schemeClr val="bg1"/>
                </a:solidFill>
                <a:latin typeface="Source Serif 4 14pt" panose="02040603050405020204" pitchFamily="18" charset="0"/>
                <a:ea typeface="Source Serif 4 14pt" panose="02040603050405020204" pitchFamily="18" charset="0"/>
              </a:rPr>
              <a:t>Έκδοση για προχωρημένους</a:t>
            </a:r>
          </a:p>
        </p:txBody>
      </p:sp>
      <p:pic>
        <p:nvPicPr>
          <p:cNvPr id="12" name="Picture 11">
            <a:extLst>
              <a:ext uri="{FF2B5EF4-FFF2-40B4-BE49-F238E27FC236}">
                <a16:creationId xmlns:a16="http://schemas.microsoft.com/office/drawing/2014/main" id="{7B333015-756F-43AD-41A6-37DA766A71D6}"/>
              </a:ext>
            </a:extLst>
          </p:cNvPr>
          <p:cNvPicPr>
            <a:picLocks noChangeAspect="1"/>
          </p:cNvPicPr>
          <p:nvPr/>
        </p:nvPicPr>
        <p:blipFill>
          <a:blip r:embed="rId3"/>
          <a:stretch>
            <a:fillRect/>
          </a:stretch>
        </p:blipFill>
        <p:spPr>
          <a:xfrm>
            <a:off x="8213834" y="946506"/>
            <a:ext cx="1591741" cy="1591741"/>
          </a:xfrm>
          <a:prstGeom prst="rect">
            <a:avLst/>
          </a:prstGeom>
        </p:spPr>
      </p:pic>
      <p:pic>
        <p:nvPicPr>
          <p:cNvPr id="14" name="Picture 13">
            <a:extLst>
              <a:ext uri="{FF2B5EF4-FFF2-40B4-BE49-F238E27FC236}">
                <a16:creationId xmlns:a16="http://schemas.microsoft.com/office/drawing/2014/main" id="{75D8B6CB-58EC-D69A-EE9F-FF7B54A59989}"/>
              </a:ext>
            </a:extLst>
          </p:cNvPr>
          <p:cNvPicPr>
            <a:picLocks noChangeAspect="1"/>
          </p:cNvPicPr>
          <p:nvPr/>
        </p:nvPicPr>
        <p:blipFill>
          <a:blip r:embed="rId4"/>
          <a:srcRect/>
          <a:stretch/>
        </p:blipFill>
        <p:spPr>
          <a:xfrm>
            <a:off x="8213834" y="2633100"/>
            <a:ext cx="1608620" cy="1608620"/>
          </a:xfrm>
          <a:prstGeom prst="rect">
            <a:avLst/>
          </a:prstGeom>
        </p:spPr>
      </p:pic>
      <p:pic>
        <p:nvPicPr>
          <p:cNvPr id="16" name="Picture 15">
            <a:extLst>
              <a:ext uri="{FF2B5EF4-FFF2-40B4-BE49-F238E27FC236}">
                <a16:creationId xmlns:a16="http://schemas.microsoft.com/office/drawing/2014/main" id="{F9EB5F81-0640-8192-348D-66CF86634B39}"/>
              </a:ext>
            </a:extLst>
          </p:cNvPr>
          <p:cNvPicPr>
            <a:picLocks noChangeAspect="1"/>
          </p:cNvPicPr>
          <p:nvPr/>
        </p:nvPicPr>
        <p:blipFill>
          <a:blip r:embed="rId5"/>
          <a:srcRect/>
          <a:stretch/>
        </p:blipFill>
        <p:spPr>
          <a:xfrm>
            <a:off x="9901619" y="2628528"/>
            <a:ext cx="1600943" cy="1600943"/>
          </a:xfrm>
          <a:prstGeom prst="rect">
            <a:avLst/>
          </a:prstGeom>
        </p:spPr>
      </p:pic>
      <p:pic>
        <p:nvPicPr>
          <p:cNvPr id="20" name="Picture 19">
            <a:extLst>
              <a:ext uri="{FF2B5EF4-FFF2-40B4-BE49-F238E27FC236}">
                <a16:creationId xmlns:a16="http://schemas.microsoft.com/office/drawing/2014/main" id="{F02CC3CF-8B8D-CF6F-081F-D3748B0BBBC6}"/>
              </a:ext>
            </a:extLst>
          </p:cNvPr>
          <p:cNvPicPr>
            <a:picLocks noChangeAspect="1"/>
          </p:cNvPicPr>
          <p:nvPr/>
        </p:nvPicPr>
        <p:blipFill>
          <a:blip r:embed="rId6"/>
          <a:srcRect/>
          <a:stretch/>
        </p:blipFill>
        <p:spPr>
          <a:xfrm>
            <a:off x="9901619" y="4327340"/>
            <a:ext cx="1608620" cy="1608620"/>
          </a:xfrm>
          <a:prstGeom prst="rect">
            <a:avLst/>
          </a:prstGeom>
        </p:spPr>
      </p:pic>
      <p:pic>
        <p:nvPicPr>
          <p:cNvPr id="22" name="Picture 21">
            <a:extLst>
              <a:ext uri="{FF2B5EF4-FFF2-40B4-BE49-F238E27FC236}">
                <a16:creationId xmlns:a16="http://schemas.microsoft.com/office/drawing/2014/main" id="{4B905DB4-E4B3-5296-CEC7-37F4AA2FF252}"/>
              </a:ext>
            </a:extLst>
          </p:cNvPr>
          <p:cNvPicPr>
            <a:picLocks noChangeAspect="1"/>
          </p:cNvPicPr>
          <p:nvPr/>
        </p:nvPicPr>
        <p:blipFill>
          <a:blip r:embed="rId7"/>
          <a:srcRect/>
          <a:stretch/>
        </p:blipFill>
        <p:spPr>
          <a:xfrm>
            <a:off x="9901619" y="6033829"/>
            <a:ext cx="1608620" cy="1608620"/>
          </a:xfrm>
          <a:prstGeom prst="rect">
            <a:avLst/>
          </a:prstGeom>
        </p:spPr>
      </p:pic>
      <p:pic>
        <p:nvPicPr>
          <p:cNvPr id="24" name="Picture 23">
            <a:extLst>
              <a:ext uri="{FF2B5EF4-FFF2-40B4-BE49-F238E27FC236}">
                <a16:creationId xmlns:a16="http://schemas.microsoft.com/office/drawing/2014/main" id="{3E5507A9-C6F9-BBBB-8D9C-9D7CEA77AB9B}"/>
              </a:ext>
            </a:extLst>
          </p:cNvPr>
          <p:cNvPicPr>
            <a:picLocks noChangeAspect="1"/>
          </p:cNvPicPr>
          <p:nvPr/>
        </p:nvPicPr>
        <p:blipFill>
          <a:blip r:embed="rId8"/>
          <a:srcRect/>
          <a:stretch/>
        </p:blipFill>
        <p:spPr>
          <a:xfrm>
            <a:off x="11581727" y="4327340"/>
            <a:ext cx="1608619" cy="1608619"/>
          </a:xfrm>
          <a:prstGeom prst="rect">
            <a:avLst/>
          </a:prstGeom>
        </p:spPr>
      </p:pic>
      <p:pic>
        <p:nvPicPr>
          <p:cNvPr id="27" name="Picture 26">
            <a:extLst>
              <a:ext uri="{FF2B5EF4-FFF2-40B4-BE49-F238E27FC236}">
                <a16:creationId xmlns:a16="http://schemas.microsoft.com/office/drawing/2014/main" id="{E92D7CC7-6894-736B-2C15-A303BCB72A09}"/>
              </a:ext>
            </a:extLst>
          </p:cNvPr>
          <p:cNvPicPr>
            <a:picLocks noChangeAspect="1"/>
          </p:cNvPicPr>
          <p:nvPr/>
        </p:nvPicPr>
        <p:blipFill>
          <a:blip r:embed="rId6"/>
          <a:srcRect/>
          <a:stretch/>
        </p:blipFill>
        <p:spPr>
          <a:xfrm>
            <a:off x="11581727" y="2645407"/>
            <a:ext cx="1591741" cy="1591741"/>
          </a:xfrm>
          <a:prstGeom prst="rect">
            <a:avLst/>
          </a:prstGeom>
        </p:spPr>
      </p:pic>
      <p:pic>
        <p:nvPicPr>
          <p:cNvPr id="29" name="Picture 28">
            <a:extLst>
              <a:ext uri="{FF2B5EF4-FFF2-40B4-BE49-F238E27FC236}">
                <a16:creationId xmlns:a16="http://schemas.microsoft.com/office/drawing/2014/main" id="{C6A615A3-1A4C-37C1-D652-7EB3D5DF706E}"/>
              </a:ext>
            </a:extLst>
          </p:cNvPr>
          <p:cNvPicPr>
            <a:picLocks noChangeAspect="1"/>
          </p:cNvPicPr>
          <p:nvPr/>
        </p:nvPicPr>
        <p:blipFill>
          <a:blip r:embed="rId6"/>
          <a:srcRect/>
          <a:stretch/>
        </p:blipFill>
        <p:spPr>
          <a:xfrm>
            <a:off x="6570673" y="4327340"/>
            <a:ext cx="1608620" cy="1608620"/>
          </a:xfrm>
          <a:prstGeom prst="rect">
            <a:avLst/>
          </a:prstGeom>
        </p:spPr>
      </p:pic>
    </p:spTree>
    <p:extLst>
      <p:ext uri="{BB962C8B-B14F-4D97-AF65-F5344CB8AC3E}">
        <p14:creationId xmlns:p14="http://schemas.microsoft.com/office/powerpoint/2010/main" val="2667402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sz="1800"/>
              <a:t>4</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0</a:t>
            </a: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pPr lvl="1"/>
            <a:r>
              <a:rPr lang="el-GR" sz="1800"/>
              <a:t>1</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sz="1800"/>
              <a:t>12</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663624" cy="1468465"/>
          </a:xfrm>
        </p:spPr>
        <p:txBody>
          <a:bodyPr/>
          <a:lstStyle/>
          <a:p>
            <a:pPr>
              <a:lnSpc>
                <a:spcPts val="3000"/>
              </a:lnSpc>
            </a:pPr>
            <a:r>
              <a:rPr lang="el-GR" dirty="0"/>
              <a:t>Γεωγραφία 300</a:t>
            </a:r>
          </a:p>
          <a:p>
            <a:pPr>
              <a:lnSpc>
                <a:spcPts val="3000"/>
              </a:lnSpc>
            </a:pPr>
            <a:r>
              <a:rPr lang="el-GR" dirty="0">
                <a:solidFill>
                  <a:schemeClr val="accent2"/>
                </a:solidFill>
              </a:rPr>
              <a:t>⸺</a:t>
            </a:r>
          </a:p>
          <a:p>
            <a:r>
              <a:rPr lang="el-GR" sz="2600" dirty="0"/>
              <a:t>Πόσες χώρες που δεν είναι μέλη της ΕΕ είναι μέλη του χώρου </a:t>
            </a:r>
            <a:r>
              <a:rPr lang="el-GR" sz="2600" dirty="0" err="1"/>
              <a:t>Σένγκεν</a:t>
            </a:r>
            <a:r>
              <a:rPr lang="el-GR" sz="2600" dirty="0"/>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7DE9E937-7965-232A-4D84-B23BB9FFEFA3}"/>
              </a:ext>
            </a:extLst>
          </p:cNvPr>
          <p:cNvSpPr txBox="1">
            <a:spLocks/>
          </p:cNvSpPr>
          <p:nvPr/>
        </p:nvSpPr>
        <p:spPr bwMode="auto">
          <a:xfrm>
            <a:off x="2453187" y="6064340"/>
            <a:ext cx="5319214" cy="56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2000">
                <a:solidFill>
                  <a:srgbClr val="00B050"/>
                </a:solidFill>
                <a:latin typeface="Arial" panose="020B0604020202020204" pitchFamily="34" charset="0"/>
              </a:rPr>
              <a:t>Ισλανδία, Νορβηγία, Ελβετία και Λιχτενστάιν</a:t>
            </a:r>
          </a:p>
        </p:txBody>
      </p:sp>
      <p:sp>
        <p:nvSpPr>
          <p:cNvPr id="8" name="Text Placeholder 11">
            <a:extLst>
              <a:ext uri="{FF2B5EF4-FFF2-40B4-BE49-F238E27FC236}">
                <a16:creationId xmlns:a16="http://schemas.microsoft.com/office/drawing/2014/main" id="{32AC9CE1-C1D6-8609-B28D-1B7CA6D49D30}"/>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63175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92D05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5"/>
                                        </p:tgtEl>
                                        <p:attrNameLst>
                                          <p:attrName>fillcolor</p:attrName>
                                        </p:attrNameLst>
                                      </p:cBhvr>
                                      <p:to>
                                        <a:srgbClr val="FF0000"/>
                                      </p:to>
                                    </p:animClr>
                                    <p:set>
                                      <p:cBhvr>
                                        <p:cTn id="15" dur="2000" fill="hold"/>
                                        <p:tgtEl>
                                          <p:spTgt spid="5"/>
                                        </p:tgtEl>
                                        <p:attrNameLst>
                                          <p:attrName>fill.type</p:attrName>
                                        </p:attrNameLst>
                                      </p:cBhvr>
                                      <p:to>
                                        <p:strVal val="solid"/>
                                      </p:to>
                                    </p:set>
                                    <p:set>
                                      <p:cBhvr>
                                        <p:cTn id="16" dur="2000" fill="hold"/>
                                        <p:tgtEl>
                                          <p:spTgt spid="5"/>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par>
                                <p:cTn id="21" presetID="31" presetClass="entr" presetSubtype="0"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p:cTn id="23"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3"/>
            <a:ext cx="10648046" cy="2045949"/>
          </a:xfrm>
          <a:solidFill>
            <a:schemeClr val="accent2">
              <a:lumMod val="20000"/>
              <a:lumOff val="80000"/>
              <a:alpha val="50000"/>
            </a:schemeClr>
          </a:solidFill>
        </p:spPr>
        <p:txBody>
          <a:bodyPr/>
          <a:lstStyle/>
          <a:p>
            <a:r>
              <a:rPr lang="el-GR" sz="4800"/>
              <a:t>Η πρωτεύουσα ποιας χώρας της ΕΕ βρίσκεται ανατολικότερα;</a:t>
            </a:r>
          </a:p>
          <a:p>
            <a:endParaRPr lang="es-ES" sz="1800" b="0" dirty="0">
              <a:solidFill>
                <a:schemeClr val="accent6"/>
              </a:solidFill>
              <a:latin typeface="Source Sans 3" panose="020B0303030403020204" pitchFamily="34" charset="0"/>
            </a:endParaRP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Γεωγραφία 400</a:t>
            </a:r>
          </a:p>
          <a:p>
            <a:pPr>
              <a:lnSpc>
                <a:spcPts val="3000"/>
              </a:lnSpc>
            </a:pPr>
            <a:r>
              <a:rPr lang="el-GR">
                <a:solidFill>
                  <a:schemeClr val="accent2"/>
                </a:solidFill>
              </a:rPr>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19" name="Text Placeholder 11">
            <a:extLst>
              <a:ext uri="{FF2B5EF4-FFF2-40B4-BE49-F238E27FC236}">
                <a16:creationId xmlns:a16="http://schemas.microsoft.com/office/drawing/2014/main" id="{07E865E0-D33C-5976-9D79-D837ADF81104}"/>
              </a:ext>
            </a:extLst>
          </p:cNvPr>
          <p:cNvSpPr txBox="1">
            <a:spLocks/>
          </p:cNvSpPr>
          <p:nvPr/>
        </p:nvSpPr>
        <p:spPr bwMode="auto">
          <a:xfrm>
            <a:off x="3940233" y="4363836"/>
            <a:ext cx="6450675" cy="117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nSpc>
                <a:spcPct val="150000"/>
              </a:lnSpc>
            </a:pPr>
            <a:r>
              <a:rPr lang="el-GR" sz="4800" dirty="0">
                <a:solidFill>
                  <a:srgbClr val="00B050"/>
                </a:solidFill>
              </a:rPr>
              <a:t>Της Κύπρου </a:t>
            </a:r>
            <a:r>
              <a:rPr lang="el-GR" sz="4000" dirty="0">
                <a:solidFill>
                  <a:srgbClr val="00B050"/>
                </a:solidFill>
              </a:rPr>
              <a:t>(Λευκωσία)</a:t>
            </a:r>
          </a:p>
        </p:txBody>
      </p:sp>
      <p:sp>
        <p:nvSpPr>
          <p:cNvPr id="2" name="Text Placeholder 11">
            <a:extLst>
              <a:ext uri="{FF2B5EF4-FFF2-40B4-BE49-F238E27FC236}">
                <a16:creationId xmlns:a16="http://schemas.microsoft.com/office/drawing/2014/main" id="{28BF6D0C-E7DA-E584-8B40-1F85302CDE3D}"/>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103079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25060" y="2908823"/>
            <a:ext cx="5186805" cy="1771650"/>
          </a:xfrm>
          <a:solidFill>
            <a:schemeClr val="accent2">
              <a:lumMod val="20000"/>
              <a:lumOff val="80000"/>
              <a:alpha val="50000"/>
            </a:schemeClr>
          </a:solidFill>
        </p:spPr>
        <p:txBody>
          <a:bodyPr/>
          <a:lstStyle/>
          <a:p>
            <a:r>
              <a:rPr lang="el-GR"/>
              <a:t>A</a:t>
            </a:r>
          </a:p>
          <a:p>
            <a:endParaRPr lang="es-ES" dirty="0"/>
          </a:p>
          <a:p>
            <a:r>
              <a:rPr lang="el-GR" sz="3200" b="0">
                <a:solidFill>
                  <a:schemeClr val="accent6"/>
                </a:solidFill>
                <a:latin typeface="Source Sans 3" panose="020B0303030403020204" pitchFamily="34" charset="0"/>
              </a:rPr>
              <a:t>H Ευρωπαϊκή Επιτροπή</a:t>
            </a: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908823"/>
            <a:ext cx="5186805" cy="1771650"/>
          </a:xfrm>
          <a:solidFill>
            <a:schemeClr val="accent2">
              <a:lumMod val="20000"/>
              <a:lumOff val="80000"/>
              <a:alpha val="49580"/>
            </a:schemeClr>
          </a:solidFill>
        </p:spPr>
        <p:txBody>
          <a:bodyPr/>
          <a:lstStyle/>
          <a:p>
            <a:r>
              <a:rPr lang="el-GR"/>
              <a:t>B</a:t>
            </a:r>
          </a:p>
          <a:p>
            <a:pPr lvl="1"/>
            <a:endParaRPr lang="es-ES" dirty="0"/>
          </a:p>
          <a:p>
            <a:pPr lvl="1"/>
            <a:r>
              <a:rPr lang="el-GR" sz="3200"/>
              <a:t>Το Ευρωπαϊκό Κοινοβούλιο</a:t>
            </a:r>
          </a:p>
          <a:p>
            <a:endParaRPr lang="es-ES" dirty="0"/>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941880" cy="1936374"/>
          </a:xfrm>
        </p:spPr>
        <p:txBody>
          <a:bodyPr/>
          <a:lstStyle/>
          <a:p>
            <a:pPr>
              <a:lnSpc>
                <a:spcPts val="3000"/>
              </a:lnSpc>
            </a:pPr>
            <a:r>
              <a:rPr lang="el-GR" dirty="0"/>
              <a:t>Θεσμοί 100</a:t>
            </a:r>
          </a:p>
          <a:p>
            <a:pPr>
              <a:lnSpc>
                <a:spcPts val="3000"/>
              </a:lnSpc>
            </a:pPr>
            <a:r>
              <a:rPr lang="el-GR" dirty="0">
                <a:solidFill>
                  <a:schemeClr val="accent2"/>
                </a:solidFill>
              </a:rPr>
              <a:t>⸺</a:t>
            </a:r>
          </a:p>
          <a:p>
            <a:r>
              <a:rPr lang="el-GR" sz="2800" dirty="0"/>
              <a:t>Ποιο είναι το θεσμικό όργανο με δικαίωμα (νομοθετικής) πρωτοβουλίας;</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E8EB7B5B-F175-15DB-11DD-E0CD3D13CA46}"/>
              </a:ext>
            </a:extLst>
          </p:cNvPr>
          <p:cNvSpPr txBox="1">
            <a:spLocks/>
          </p:cNvSpPr>
          <p:nvPr/>
        </p:nvSpPr>
        <p:spPr bwMode="auto">
          <a:xfrm>
            <a:off x="7992011" y="567411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237794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92D05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FF000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sz="1800"/>
              <a:t>H Συνομοσπονδία Περιφερειών και Δήμων στην Ευρώπη </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Το Ευρωπαϊκό Φόρουμ Δήμων</a:t>
            </a: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dirty="0"/>
              <a:t>B</a:t>
            </a:r>
          </a:p>
          <a:p>
            <a:pPr lvl="1"/>
            <a:endParaRPr lang="es-ES" dirty="0"/>
          </a:p>
          <a:p>
            <a:pPr lvl="1"/>
            <a:r>
              <a:rPr lang="el-GR" sz="1800" dirty="0"/>
              <a:t>H Ευρωπαϊκή Επιτροπή των Περιφερειών </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sz="1800"/>
              <a:t>H Ευρωπαϊκή Οικονομική και Κοινωνική Επιτροπή </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880678" cy="1656976"/>
          </a:xfrm>
        </p:spPr>
        <p:txBody>
          <a:bodyPr/>
          <a:lstStyle/>
          <a:p>
            <a:pPr>
              <a:lnSpc>
                <a:spcPts val="3000"/>
              </a:lnSpc>
            </a:pPr>
            <a:r>
              <a:rPr lang="el-GR" dirty="0"/>
              <a:t>Θεσμοί 200</a:t>
            </a:r>
          </a:p>
          <a:p>
            <a:pPr>
              <a:lnSpc>
                <a:spcPts val="3000"/>
              </a:lnSpc>
            </a:pPr>
            <a:r>
              <a:rPr lang="el-GR" dirty="0">
                <a:solidFill>
                  <a:schemeClr val="accent2"/>
                </a:solidFill>
              </a:rPr>
              <a:t>⸺</a:t>
            </a:r>
          </a:p>
          <a:p>
            <a:r>
              <a:rPr lang="el-GR" sz="2600" dirty="0"/>
              <a:t>Ποιο θεσμικό όργανο εκπροσωπεί τα συμφέροντα των τοπικών αρχών;</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AC178C5E-FA98-87D1-FF15-201C8DCBC6BE}"/>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143687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92D05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FF000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sz="1800"/>
              <a:t>Η Επιτροπή Εξωτερικών Υποθέσεων είναι μία από τις επιτροπές του Ευρωπαϊκού Κοινοβουλίου</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Ο/Η Πρόεδρος του Ευρωπαϊκού Κοινοβουλίου εκλέγεται για τέσσερα έτη</a:t>
            </a: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dirty="0"/>
              <a:t>B</a:t>
            </a:r>
          </a:p>
          <a:p>
            <a:pPr lvl="1"/>
            <a:endParaRPr lang="es-ES" sz="2800" dirty="0"/>
          </a:p>
          <a:p>
            <a:pPr lvl="1"/>
            <a:r>
              <a:rPr lang="el-GR" sz="1800" dirty="0"/>
              <a:t>Η μεγαλύτερη πολιτική ομάδα στο Ευρωπαϊκό Κοινοβούλιο είναι η γερμανική</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dirty="0"/>
              <a:t>Δ</a:t>
            </a:r>
          </a:p>
          <a:p>
            <a:pPr lvl="1"/>
            <a:endParaRPr lang="es-ES" sz="2000" dirty="0"/>
          </a:p>
          <a:p>
            <a:pPr lvl="1"/>
            <a:r>
              <a:rPr lang="el-GR" sz="1800" dirty="0"/>
              <a:t>Το Ευρωπαϊκό Κοινοβούλιο έχει 751 βουλευτές</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198884" cy="1468465"/>
          </a:xfrm>
        </p:spPr>
        <p:txBody>
          <a:bodyPr/>
          <a:lstStyle/>
          <a:p>
            <a:pPr>
              <a:lnSpc>
                <a:spcPts val="3000"/>
              </a:lnSpc>
            </a:pPr>
            <a:r>
              <a:rPr lang="el-GR"/>
              <a:t>Θεσμοί 300</a:t>
            </a:r>
          </a:p>
          <a:p>
            <a:pPr>
              <a:lnSpc>
                <a:spcPts val="3000"/>
              </a:lnSpc>
            </a:pPr>
            <a:r>
              <a:rPr lang="el-GR">
                <a:solidFill>
                  <a:schemeClr val="accent2"/>
                </a:solidFill>
              </a:rPr>
              <a:t>⸺</a:t>
            </a:r>
          </a:p>
          <a:p>
            <a:r>
              <a:rPr lang="el-GR" sz="2800"/>
              <a:t>Ποιο από τα παρακάτω είναι σωστό;</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DD949258-DD2A-C39B-FA16-631C7D77DFE3}"/>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181235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rgbClr val="92D050"/>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5"/>
                                        </p:tgtEl>
                                        <p:attrNameLst>
                                          <p:attrName>fillcolor</p:attrName>
                                        </p:attrNameLst>
                                      </p:cBhvr>
                                      <p:to>
                                        <a:srgbClr val="FF0000"/>
                                      </p:to>
                                    </p:animClr>
                                    <p:set>
                                      <p:cBhvr>
                                        <p:cTn id="15" dur="2000" fill="hold"/>
                                        <p:tgtEl>
                                          <p:spTgt spid="5"/>
                                        </p:tgtEl>
                                        <p:attrNameLst>
                                          <p:attrName>fill.type</p:attrName>
                                        </p:attrNameLst>
                                      </p:cBhvr>
                                      <p:to>
                                        <p:strVal val="solid"/>
                                      </p:to>
                                    </p:set>
                                    <p:set>
                                      <p:cBhvr>
                                        <p:cTn id="16" dur="2000" fill="hold"/>
                                        <p:tgtEl>
                                          <p:spTgt spid="5"/>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3"/>
            <a:ext cx="10648046" cy="2045949"/>
          </a:xfrm>
          <a:solidFill>
            <a:schemeClr val="accent2">
              <a:lumMod val="20000"/>
              <a:lumOff val="80000"/>
              <a:alpha val="50000"/>
            </a:schemeClr>
          </a:solidFill>
        </p:spPr>
        <p:txBody>
          <a:bodyPr/>
          <a:lstStyle/>
          <a:p>
            <a:r>
              <a:rPr lang="el-GR" sz="4400" dirty="0"/>
              <a:t>Ποιοι είναι οι δύο ρόλοι που έχει ο/η επικεφαλής της Ευρωπαϊκής Υπηρεσίας Εξωτερικής Δράσης (ΕΥΕΔ);</a:t>
            </a:r>
          </a:p>
          <a:p>
            <a:endParaRPr lang="es-ES" sz="1800" b="0" dirty="0">
              <a:solidFill>
                <a:schemeClr val="accent6"/>
              </a:solidFill>
              <a:latin typeface="Source Sans 3" panose="020B0303030403020204" pitchFamily="34" charset="0"/>
            </a:endParaRP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Θεσμοί 400</a:t>
            </a:r>
          </a:p>
          <a:p>
            <a:pPr>
              <a:lnSpc>
                <a:spcPts val="3000"/>
              </a:lnSpc>
            </a:pPr>
            <a:r>
              <a:rPr lang="el-GR">
                <a:solidFill>
                  <a:schemeClr val="accent2"/>
                </a:solidFill>
              </a:rPr>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19" name="Text Placeholder 11">
            <a:extLst>
              <a:ext uri="{FF2B5EF4-FFF2-40B4-BE49-F238E27FC236}">
                <a16:creationId xmlns:a16="http://schemas.microsoft.com/office/drawing/2014/main" id="{07E865E0-D33C-5976-9D79-D837ADF81104}"/>
              </a:ext>
            </a:extLst>
          </p:cNvPr>
          <p:cNvSpPr txBox="1">
            <a:spLocks/>
          </p:cNvSpPr>
          <p:nvPr/>
        </p:nvSpPr>
        <p:spPr bwMode="auto">
          <a:xfrm>
            <a:off x="857693" y="4210492"/>
            <a:ext cx="9700437" cy="1747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nSpc>
                <a:spcPct val="150000"/>
              </a:lnSpc>
            </a:pPr>
            <a:r>
              <a:rPr lang="el-GR" sz="2800" dirty="0">
                <a:solidFill>
                  <a:srgbClr val="00B050"/>
                </a:solidFill>
              </a:rPr>
              <a:t>Ύπατος/-η Εκπρόσωπος της ΕΕ για θέματα Εξωτερικής Πολιτικής και Πολιτικής Ασφάλειας / Αντιπρόεδρος της Ευρωπαϊκής Επιτροπής</a:t>
            </a:r>
          </a:p>
          <a:p>
            <a:pPr>
              <a:lnSpc>
                <a:spcPct val="150000"/>
              </a:lnSpc>
            </a:pPr>
            <a:endParaRPr lang="en-GB" sz="4000" dirty="0">
              <a:solidFill>
                <a:srgbClr val="0070C0"/>
              </a:solidFill>
            </a:endParaRPr>
          </a:p>
        </p:txBody>
      </p:sp>
      <p:sp>
        <p:nvSpPr>
          <p:cNvPr id="2" name="Text Placeholder 11">
            <a:extLst>
              <a:ext uri="{FF2B5EF4-FFF2-40B4-BE49-F238E27FC236}">
                <a16:creationId xmlns:a16="http://schemas.microsoft.com/office/drawing/2014/main" id="{0DC95ED2-C860-DF2E-60E4-45AE5626FEFA}"/>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dirty="0">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32697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25060" y="2908823"/>
            <a:ext cx="5186805" cy="1771650"/>
          </a:xfrm>
          <a:solidFill>
            <a:schemeClr val="accent2">
              <a:lumMod val="20000"/>
              <a:lumOff val="80000"/>
              <a:alpha val="50000"/>
            </a:schemeClr>
          </a:solidFill>
        </p:spPr>
        <p:txBody>
          <a:bodyPr/>
          <a:lstStyle/>
          <a:p>
            <a:r>
              <a:rPr lang="el-GR"/>
              <a:t>A</a:t>
            </a:r>
          </a:p>
          <a:p>
            <a:endParaRPr lang="es-ES" dirty="0"/>
          </a:p>
          <a:p>
            <a:r>
              <a:rPr lang="el-GR" sz="3200" b="0">
                <a:solidFill>
                  <a:schemeClr val="accent6"/>
                </a:solidFill>
                <a:latin typeface="Source Sans 3" panose="020B0303030403020204" pitchFamily="34" charset="0"/>
              </a:rPr>
              <a:t>Μία σύνθεση</a:t>
            </a: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908823"/>
            <a:ext cx="5186805" cy="1771650"/>
          </a:xfrm>
          <a:solidFill>
            <a:schemeClr val="accent2">
              <a:lumMod val="20000"/>
              <a:lumOff val="80000"/>
              <a:alpha val="49580"/>
            </a:schemeClr>
          </a:solidFill>
        </p:spPr>
        <p:txBody>
          <a:bodyPr/>
          <a:lstStyle/>
          <a:p>
            <a:r>
              <a:rPr lang="el-GR" dirty="0"/>
              <a:t>B</a:t>
            </a:r>
          </a:p>
          <a:p>
            <a:pPr lvl="1"/>
            <a:endParaRPr lang="es-ES" sz="2400" dirty="0"/>
          </a:p>
          <a:p>
            <a:pPr lvl="1"/>
            <a:r>
              <a:rPr lang="el-GR" sz="3200" dirty="0"/>
              <a:t>10 συνθέσεις</a:t>
            </a:r>
          </a:p>
          <a:p>
            <a:endParaRPr lang="es-ES" dirty="0"/>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Συμβούλιο της ΕΕ 100</a:t>
            </a:r>
          </a:p>
          <a:p>
            <a:pPr>
              <a:lnSpc>
                <a:spcPts val="3000"/>
              </a:lnSpc>
            </a:pPr>
            <a:r>
              <a:rPr lang="el-GR">
                <a:solidFill>
                  <a:schemeClr val="accent2"/>
                </a:solidFill>
              </a:rPr>
              <a:t>⸺</a:t>
            </a:r>
          </a:p>
          <a:p>
            <a:r>
              <a:rPr lang="el-GR" sz="2800"/>
              <a:t>Το Συμβούλιο της ΕΕ έχει:</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4558B8D2-7E33-CDD9-03B6-BFF88E5B817B}"/>
              </a:ext>
            </a:extLst>
          </p:cNvPr>
          <p:cNvSpPr txBox="1">
            <a:spLocks/>
          </p:cNvSpPr>
          <p:nvPr/>
        </p:nvSpPr>
        <p:spPr bwMode="auto">
          <a:xfrm>
            <a:off x="625060" y="4970165"/>
            <a:ext cx="585096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dirty="0">
                <a:effectLst>
                  <a:outerShdw blurRad="38100" dist="38100" dir="2700000" algn="tl">
                    <a:srgbClr val="000000">
                      <a:alpha val="43137"/>
                    </a:srgbClr>
                  </a:outerShdw>
                </a:effectLst>
                <a:hlinkClick r:id="rId4" action="ppaction://hlinksldjump"/>
              </a:rPr>
              <a:t>Περισσότερες πληροφορίες</a:t>
            </a:r>
          </a:p>
        </p:txBody>
      </p:sp>
      <p:sp>
        <p:nvSpPr>
          <p:cNvPr id="3" name="Text Placeholder 11">
            <a:extLst>
              <a:ext uri="{FF2B5EF4-FFF2-40B4-BE49-F238E27FC236}">
                <a16:creationId xmlns:a16="http://schemas.microsoft.com/office/drawing/2014/main" id="{A4E8A748-BCE0-1CCE-36E2-6F39A1A7D2A8}"/>
              </a:ext>
            </a:extLst>
          </p:cNvPr>
          <p:cNvSpPr txBox="1">
            <a:spLocks/>
          </p:cNvSpPr>
          <p:nvPr/>
        </p:nvSpPr>
        <p:spPr bwMode="auto">
          <a:xfrm>
            <a:off x="7851676" y="5070690"/>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5" action="ppaction://hlinksldjump"/>
              </a:rPr>
              <a:t>Europa Quest</a:t>
            </a:r>
          </a:p>
        </p:txBody>
      </p:sp>
    </p:spTree>
    <p:extLst>
      <p:ext uri="{BB962C8B-B14F-4D97-AF65-F5344CB8AC3E}">
        <p14:creationId xmlns:p14="http://schemas.microsoft.com/office/powerpoint/2010/main" val="69511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FF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92D05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25060" y="2205439"/>
            <a:ext cx="10464118" cy="3377676"/>
          </a:xfrm>
          <a:solidFill>
            <a:schemeClr val="accent2">
              <a:lumMod val="20000"/>
              <a:lumOff val="80000"/>
              <a:alpha val="50000"/>
            </a:schemeClr>
          </a:solidFill>
        </p:spPr>
        <p:txBody>
          <a:bodyPr numCol="2"/>
          <a:lstStyle/>
          <a:p>
            <a:r>
              <a:rPr lang="el-GR" dirty="0"/>
              <a:t>Το Συμβούλιο συνέρχεται σε 10 συνθέσεις: </a:t>
            </a:r>
          </a:p>
          <a:p>
            <a:pPr lvl="0"/>
            <a:endParaRPr lang="en-US" dirty="0"/>
          </a:p>
          <a:p>
            <a:pPr lvl="0"/>
            <a:r>
              <a:rPr lang="el-GR" dirty="0"/>
              <a:t>Γεωργία και Αλιεία</a:t>
            </a:r>
          </a:p>
          <a:p>
            <a:pPr lvl="0"/>
            <a:r>
              <a:rPr lang="el-GR" dirty="0"/>
              <a:t>Ανταγωνιστικότητα</a:t>
            </a:r>
          </a:p>
          <a:p>
            <a:pPr lvl="0"/>
            <a:r>
              <a:rPr lang="el-GR" dirty="0"/>
              <a:t>Οικονομικά και Δημοσιονομικά Θέματα</a:t>
            </a:r>
          </a:p>
          <a:p>
            <a:pPr lvl="0"/>
            <a:r>
              <a:rPr lang="el-GR" dirty="0"/>
              <a:t>Περιβάλλον</a:t>
            </a:r>
          </a:p>
          <a:p>
            <a:pPr lvl="0"/>
            <a:r>
              <a:rPr lang="el-GR" dirty="0"/>
              <a:t>Απασχόληση, Κοινωνική Πολιτική, Υγεία </a:t>
            </a:r>
            <a:br>
              <a:rPr lang="el-GR" dirty="0"/>
            </a:br>
            <a:r>
              <a:rPr lang="el-GR" dirty="0"/>
              <a:t>και Καταναλωτές</a:t>
            </a:r>
          </a:p>
          <a:p>
            <a:pPr lvl="0"/>
            <a:endParaRPr lang="en-US" dirty="0"/>
          </a:p>
          <a:p>
            <a:pPr lvl="0"/>
            <a:endParaRPr lang="en-US" dirty="0"/>
          </a:p>
          <a:p>
            <a:pPr lvl="0"/>
            <a:endParaRPr lang="en-US" dirty="0"/>
          </a:p>
          <a:p>
            <a:pPr lvl="0"/>
            <a:endParaRPr lang="en-US" dirty="0"/>
          </a:p>
          <a:p>
            <a:pPr lvl="0"/>
            <a:r>
              <a:rPr lang="el-GR" dirty="0"/>
              <a:t>Παιδεία, Νεολαία, Πολιτισμός και Αθλητισμός</a:t>
            </a:r>
          </a:p>
          <a:p>
            <a:pPr lvl="0"/>
            <a:r>
              <a:rPr lang="el-GR" dirty="0"/>
              <a:t>Εξωτερικές Υποθέσεις</a:t>
            </a:r>
          </a:p>
          <a:p>
            <a:pPr lvl="0"/>
            <a:r>
              <a:rPr lang="el-GR" dirty="0"/>
              <a:t>Γενικές Υποθέσεις</a:t>
            </a:r>
          </a:p>
          <a:p>
            <a:pPr lvl="0"/>
            <a:r>
              <a:rPr lang="el-GR" dirty="0"/>
              <a:t>Δικαιοσύνη και Εσωτερικές Υποθέσεις</a:t>
            </a:r>
          </a:p>
          <a:p>
            <a:r>
              <a:rPr lang="el-GR" dirty="0"/>
              <a:t>Μεταφορές, Τηλεπικοινωνίες και Ενέργεια</a:t>
            </a:r>
          </a:p>
          <a:p>
            <a:endParaRPr lang="es-ES" dirty="0"/>
          </a:p>
          <a:p>
            <a:endParaRPr lang="es-ES" sz="3200" b="0" dirty="0">
              <a:solidFill>
                <a:schemeClr val="accent6"/>
              </a:solidFill>
              <a:latin typeface="Source Sans 3" panose="020B0303030403020204" pitchFamily="34" charset="0"/>
            </a:endParaRP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Συμβούλιο της ΕΕ 100</a:t>
            </a:r>
          </a:p>
          <a:p>
            <a:pPr>
              <a:lnSpc>
                <a:spcPts val="3000"/>
              </a:lnSpc>
            </a:pPr>
            <a:r>
              <a:rPr lang="el-GR">
                <a:solidFill>
                  <a:schemeClr val="accent2"/>
                </a:solidFill>
              </a:rPr>
              <a:t>⸺</a:t>
            </a:r>
          </a:p>
          <a:p>
            <a:r>
              <a:rPr lang="el-GR" sz="2800" i="1"/>
              <a:t>Πληροφορίες</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C0D6DFF8-5F4D-BE56-081C-16FE4FBFC2F5}"/>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2689225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sz="1800"/>
              <a:t>Ελεγκτικό Συνέδριο</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Επιτροπή Μόνιμων Αντιπροσώπων</a:t>
            </a: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pPr lvl="1"/>
            <a:r>
              <a:rPr lang="el-GR" sz="1800"/>
              <a:t>Ομάδες εργασίας</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a:t>Εκ περιτροπής Προεδρία</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1129136" cy="1628599"/>
          </a:xfrm>
        </p:spPr>
        <p:txBody>
          <a:bodyPr/>
          <a:lstStyle/>
          <a:p>
            <a:pPr>
              <a:lnSpc>
                <a:spcPts val="3000"/>
              </a:lnSpc>
            </a:pPr>
            <a:r>
              <a:rPr lang="el-GR" dirty="0"/>
              <a:t>Συμβούλιο της ΕΕ 200</a:t>
            </a:r>
          </a:p>
          <a:p>
            <a:pPr>
              <a:lnSpc>
                <a:spcPts val="3000"/>
              </a:lnSpc>
            </a:pPr>
            <a:r>
              <a:rPr lang="el-GR" dirty="0">
                <a:solidFill>
                  <a:schemeClr val="accent2"/>
                </a:solidFill>
              </a:rPr>
              <a:t>⸺</a:t>
            </a:r>
          </a:p>
          <a:p>
            <a:r>
              <a:rPr lang="el-GR" sz="2800" dirty="0"/>
              <a:t>Ποιος από τους παρακάτω όρους </a:t>
            </a:r>
            <a:r>
              <a:rPr lang="el-GR" sz="2800" u="sng" dirty="0"/>
              <a:t>δεν</a:t>
            </a:r>
            <a:r>
              <a:rPr lang="el-GR" sz="2800" dirty="0"/>
              <a:t> σχετίζεται με το Συμβούλιο;</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FAC3F91F-9514-A8DF-09AC-70891982AD66}"/>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35054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92D05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sz="1800"/>
              <a:t>Έγκριση του προϋπολογισμού της ΕΕ, μαζί με το Ευρωπαϊκό Κοινοβούλιο</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Διαχείριση των κονδυλίων της ΕΕ</a:t>
            </a: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pPr lvl="1"/>
            <a:r>
              <a:rPr lang="el-GR" sz="1800"/>
              <a:t>Θέσπιση νομοθεσίας της ΕΕ</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sz="1800"/>
              <a:t>Συντονισμός των πολιτικών των κρατών μελών</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941880" cy="1468465"/>
          </a:xfrm>
        </p:spPr>
        <p:txBody>
          <a:bodyPr/>
          <a:lstStyle/>
          <a:p>
            <a:pPr>
              <a:lnSpc>
                <a:spcPts val="3000"/>
              </a:lnSpc>
            </a:pPr>
            <a:r>
              <a:rPr lang="el-GR" dirty="0"/>
              <a:t>Συμβούλιο της ΕΕ 300</a:t>
            </a:r>
          </a:p>
          <a:p>
            <a:pPr>
              <a:lnSpc>
                <a:spcPts val="3000"/>
              </a:lnSpc>
            </a:pPr>
            <a:r>
              <a:rPr lang="el-GR" dirty="0">
                <a:solidFill>
                  <a:schemeClr val="accent2"/>
                </a:solidFill>
              </a:rPr>
              <a:t>⸺</a:t>
            </a:r>
          </a:p>
          <a:p>
            <a:r>
              <a:rPr lang="el-GR" sz="2800" dirty="0"/>
              <a:t>Ποια από τις παρακάτω </a:t>
            </a:r>
            <a:r>
              <a:rPr lang="el-GR" sz="2800" u="sng" dirty="0"/>
              <a:t>δεν</a:t>
            </a:r>
            <a:r>
              <a:rPr lang="el-GR" sz="2800" dirty="0"/>
              <a:t> είναι αρμοδιότητα του Συμβουλίου;</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9EE72DF9-17A2-CF4D-5458-0FCA8D0A87F3}"/>
              </a:ext>
            </a:extLst>
          </p:cNvPr>
          <p:cNvSpPr txBox="1">
            <a:spLocks/>
          </p:cNvSpPr>
          <p:nvPr/>
        </p:nvSpPr>
        <p:spPr bwMode="auto">
          <a:xfrm>
            <a:off x="686262" y="5935910"/>
            <a:ext cx="592386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dirty="0">
                <a:effectLst>
                  <a:outerShdw blurRad="38100" dist="38100" dir="2700000" algn="tl">
                    <a:srgbClr val="000000">
                      <a:alpha val="43137"/>
                    </a:srgbClr>
                  </a:outerShdw>
                </a:effectLst>
                <a:hlinkClick r:id="rId4" action="ppaction://hlinksldjump"/>
              </a:rPr>
              <a:t>Περισσότερες πληροφορίες</a:t>
            </a:r>
          </a:p>
        </p:txBody>
      </p:sp>
      <p:sp>
        <p:nvSpPr>
          <p:cNvPr id="8" name="Text Placeholder 11">
            <a:extLst>
              <a:ext uri="{FF2B5EF4-FFF2-40B4-BE49-F238E27FC236}">
                <a16:creationId xmlns:a16="http://schemas.microsoft.com/office/drawing/2014/main" id="{69BB9445-B753-3A31-8BC6-B2DCEF3C84F8}"/>
              </a:ext>
            </a:extLst>
          </p:cNvPr>
          <p:cNvSpPr txBox="1">
            <a:spLocks/>
          </p:cNvSpPr>
          <p:nvPr/>
        </p:nvSpPr>
        <p:spPr bwMode="auto">
          <a:xfrm>
            <a:off x="7992011" y="6007605"/>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5" action="ppaction://hlinksldjump"/>
              </a:rPr>
              <a:t>Europa Quest</a:t>
            </a:r>
          </a:p>
        </p:txBody>
      </p:sp>
    </p:spTree>
    <p:extLst>
      <p:ext uri="{BB962C8B-B14F-4D97-AF65-F5344CB8AC3E}">
        <p14:creationId xmlns:p14="http://schemas.microsoft.com/office/powerpoint/2010/main" val="12570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FF000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9"/>
            <a:ext cx="9612548" cy="520325"/>
          </a:xfrm>
        </p:spPr>
        <p:txBody>
          <a:bodyPr/>
          <a:lstStyle/>
          <a:p>
            <a:pPr>
              <a:lnSpc>
                <a:spcPts val="3000"/>
              </a:lnSpc>
            </a:pPr>
            <a:r>
              <a:rPr lang="el-GR"/>
              <a:t>Οδηγίες χρήσης</a:t>
            </a:r>
            <a:br>
              <a:rPr lang="el-GR"/>
            </a:br>
            <a:r>
              <a:rPr lang="el-GR">
                <a:solidFill>
                  <a:schemeClr val="accent2"/>
                </a:solidFill>
              </a:rPr>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3"/>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4"/>
          <a:srcRect/>
          <a:stretch/>
        </p:blipFill>
        <p:spPr>
          <a:xfrm>
            <a:off x="10951222" y="509785"/>
            <a:ext cx="615718" cy="520325"/>
          </a:xfrm>
          <a:prstGeom prst="rect">
            <a:avLst/>
          </a:prstGeom>
        </p:spPr>
      </p:pic>
      <p:pic>
        <p:nvPicPr>
          <p:cNvPr id="3" name="Picture 2">
            <a:extLst>
              <a:ext uri="{FF2B5EF4-FFF2-40B4-BE49-F238E27FC236}">
                <a16:creationId xmlns:a16="http://schemas.microsoft.com/office/drawing/2014/main" id="{153F8114-5E1C-374C-E5F4-E0F98528AF97}"/>
              </a:ext>
            </a:extLst>
          </p:cNvPr>
          <p:cNvPicPr>
            <a:picLocks noChangeAspect="1"/>
          </p:cNvPicPr>
          <p:nvPr/>
        </p:nvPicPr>
        <p:blipFill>
          <a:blip r:embed="rId5"/>
          <a:srcRect/>
          <a:stretch/>
        </p:blipFill>
        <p:spPr>
          <a:xfrm>
            <a:off x="709137" y="1425406"/>
            <a:ext cx="3958060" cy="2217058"/>
          </a:xfrm>
          <a:prstGeom prst="rect">
            <a:avLst/>
          </a:prstGeom>
          <a:ln>
            <a:solidFill>
              <a:schemeClr val="accent6">
                <a:lumMod val="60000"/>
                <a:lumOff val="40000"/>
              </a:schemeClr>
            </a:solidFill>
          </a:ln>
        </p:spPr>
      </p:pic>
      <p:pic>
        <p:nvPicPr>
          <p:cNvPr id="7" name="Graphic 6" descr="Cursor with solid fill">
            <a:extLst>
              <a:ext uri="{FF2B5EF4-FFF2-40B4-BE49-F238E27FC236}">
                <a16:creationId xmlns:a16="http://schemas.microsoft.com/office/drawing/2014/main" id="{5B775C5B-2531-DD02-2BBD-05FB91DAE4B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74187" y="2363495"/>
            <a:ext cx="101639" cy="101639"/>
          </a:xfrm>
          <a:prstGeom prst="rect">
            <a:avLst/>
          </a:prstGeom>
        </p:spPr>
      </p:pic>
      <p:sp>
        <p:nvSpPr>
          <p:cNvPr id="8" name="Oval 7">
            <a:extLst>
              <a:ext uri="{FF2B5EF4-FFF2-40B4-BE49-F238E27FC236}">
                <a16:creationId xmlns:a16="http://schemas.microsoft.com/office/drawing/2014/main" id="{3FBA9FBE-D0AE-2FC3-8205-0FAB22933984}"/>
              </a:ext>
            </a:extLst>
          </p:cNvPr>
          <p:cNvSpPr/>
          <p:nvPr/>
        </p:nvSpPr>
        <p:spPr>
          <a:xfrm>
            <a:off x="1219514" y="2296408"/>
            <a:ext cx="240634" cy="134174"/>
          </a:xfrm>
          <a:prstGeom prst="ellipse">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9" name="TextBox 18">
            <a:extLst>
              <a:ext uri="{FF2B5EF4-FFF2-40B4-BE49-F238E27FC236}">
                <a16:creationId xmlns:a16="http://schemas.microsoft.com/office/drawing/2014/main" id="{E534B9D9-7EDB-4D61-8650-29AE7D7D71BD}"/>
              </a:ext>
            </a:extLst>
          </p:cNvPr>
          <p:cNvSpPr txBox="1"/>
          <p:nvPr/>
        </p:nvSpPr>
        <p:spPr>
          <a:xfrm>
            <a:off x="625060" y="1127888"/>
            <a:ext cx="3958060" cy="307777"/>
          </a:xfrm>
          <a:prstGeom prst="rect">
            <a:avLst/>
          </a:prstGeom>
          <a:noFill/>
        </p:spPr>
        <p:txBody>
          <a:bodyPr wrap="square">
            <a:spAutoFit/>
          </a:bodyPr>
          <a:lstStyle/>
          <a:p>
            <a:r>
              <a:rPr lang="el-GR" sz="1400" b="1" dirty="0">
                <a:latin typeface="Source Sans 3" panose="020B0303030403020204" pitchFamily="34" charset="0"/>
              </a:rPr>
              <a:t>Κάντε κλικ στην ερώτηση που επιλέχθηκε</a:t>
            </a:r>
          </a:p>
        </p:txBody>
      </p:sp>
      <p:sp>
        <p:nvSpPr>
          <p:cNvPr id="46" name="TextBox 45">
            <a:extLst>
              <a:ext uri="{FF2B5EF4-FFF2-40B4-BE49-F238E27FC236}">
                <a16:creationId xmlns:a16="http://schemas.microsoft.com/office/drawing/2014/main" id="{C7D95B63-9B5A-239B-13A2-71A98F179840}"/>
              </a:ext>
            </a:extLst>
          </p:cNvPr>
          <p:cNvSpPr txBox="1"/>
          <p:nvPr/>
        </p:nvSpPr>
        <p:spPr>
          <a:xfrm>
            <a:off x="5431333" y="1167623"/>
            <a:ext cx="5873976" cy="523220"/>
          </a:xfrm>
          <a:prstGeom prst="rect">
            <a:avLst/>
          </a:prstGeom>
          <a:noFill/>
        </p:spPr>
        <p:txBody>
          <a:bodyPr wrap="square">
            <a:spAutoFit/>
          </a:bodyPr>
          <a:lstStyle/>
          <a:p>
            <a:r>
              <a:rPr lang="el-GR" sz="1400" b="1" dirty="0">
                <a:latin typeface="Source Sans 3" panose="020B0303030403020204" pitchFamily="34" charset="0"/>
              </a:rPr>
              <a:t>Αφού η ομάδα δώσει την απάντησή της, κάντε κλικ για να φανερώσετε τη σωστή απάντηση</a:t>
            </a:r>
          </a:p>
        </p:txBody>
      </p:sp>
      <p:sp>
        <p:nvSpPr>
          <p:cNvPr id="48" name="TextBox 47">
            <a:extLst>
              <a:ext uri="{FF2B5EF4-FFF2-40B4-BE49-F238E27FC236}">
                <a16:creationId xmlns:a16="http://schemas.microsoft.com/office/drawing/2014/main" id="{0B0F432E-0BF0-5122-3BF0-B61C61383527}"/>
              </a:ext>
            </a:extLst>
          </p:cNvPr>
          <p:cNvSpPr txBox="1"/>
          <p:nvPr/>
        </p:nvSpPr>
        <p:spPr>
          <a:xfrm>
            <a:off x="2769138" y="4032205"/>
            <a:ext cx="7468470" cy="523220"/>
          </a:xfrm>
          <a:prstGeom prst="rect">
            <a:avLst/>
          </a:prstGeom>
          <a:noFill/>
        </p:spPr>
        <p:txBody>
          <a:bodyPr wrap="square">
            <a:spAutoFit/>
          </a:bodyPr>
          <a:lstStyle/>
          <a:p>
            <a:r>
              <a:rPr lang="el-GR" sz="1400" b="1" dirty="0">
                <a:latin typeface="Source Sans 3" panose="020B0303030403020204" pitchFamily="34" charset="0"/>
              </a:rPr>
              <a:t>Κάντε κλικ στο «Europa Quest» για επιστροφή στον πίνακα και επιλογή άλλης ερώτησης.</a:t>
            </a:r>
          </a:p>
          <a:p>
            <a:r>
              <a:rPr lang="el-GR" sz="1400" b="1" dirty="0">
                <a:latin typeface="Source Sans 3" panose="020B0303030403020204" pitchFamily="34" charset="0"/>
              </a:rPr>
              <a:t>Η ερώτηση που έχει ήδη χρησιμοποιηθεί θα έχει πάρει λευκό χρώμα</a:t>
            </a:r>
          </a:p>
        </p:txBody>
      </p:sp>
      <p:pic>
        <p:nvPicPr>
          <p:cNvPr id="50" name="Picture 49">
            <a:extLst>
              <a:ext uri="{FF2B5EF4-FFF2-40B4-BE49-F238E27FC236}">
                <a16:creationId xmlns:a16="http://schemas.microsoft.com/office/drawing/2014/main" id="{A5A732C9-897A-8934-2A05-97B60C1DB6ED}"/>
              </a:ext>
            </a:extLst>
          </p:cNvPr>
          <p:cNvPicPr>
            <a:picLocks noChangeAspect="1"/>
          </p:cNvPicPr>
          <p:nvPr/>
        </p:nvPicPr>
        <p:blipFill>
          <a:blip r:embed="rId8"/>
          <a:srcRect/>
          <a:stretch/>
        </p:blipFill>
        <p:spPr>
          <a:xfrm>
            <a:off x="5498161" y="1893107"/>
            <a:ext cx="2516435" cy="1408516"/>
          </a:xfrm>
          <a:prstGeom prst="rect">
            <a:avLst/>
          </a:prstGeom>
          <a:ln w="6350">
            <a:solidFill>
              <a:schemeClr val="accent6">
                <a:lumMod val="60000"/>
                <a:lumOff val="40000"/>
              </a:schemeClr>
            </a:solidFill>
          </a:ln>
        </p:spPr>
      </p:pic>
      <p:pic>
        <p:nvPicPr>
          <p:cNvPr id="52" name="Picture 51">
            <a:extLst>
              <a:ext uri="{FF2B5EF4-FFF2-40B4-BE49-F238E27FC236}">
                <a16:creationId xmlns:a16="http://schemas.microsoft.com/office/drawing/2014/main" id="{9C1F3FED-16A2-2A98-153F-C8074C84F074}"/>
              </a:ext>
            </a:extLst>
          </p:cNvPr>
          <p:cNvPicPr>
            <a:picLocks noChangeAspect="1"/>
          </p:cNvPicPr>
          <p:nvPr/>
        </p:nvPicPr>
        <p:blipFill>
          <a:blip r:embed="rId9"/>
          <a:srcRect/>
          <a:stretch/>
        </p:blipFill>
        <p:spPr>
          <a:xfrm>
            <a:off x="8435587" y="1901859"/>
            <a:ext cx="2515636" cy="1405177"/>
          </a:xfrm>
          <a:prstGeom prst="rect">
            <a:avLst/>
          </a:prstGeom>
          <a:ln w="6350">
            <a:solidFill>
              <a:schemeClr val="accent6">
                <a:lumMod val="60000"/>
                <a:lumOff val="40000"/>
              </a:schemeClr>
            </a:solidFill>
          </a:ln>
        </p:spPr>
      </p:pic>
      <p:pic>
        <p:nvPicPr>
          <p:cNvPr id="58" name="Graphic 57" descr="Badge outline">
            <a:extLst>
              <a:ext uri="{FF2B5EF4-FFF2-40B4-BE49-F238E27FC236}">
                <a16:creationId xmlns:a16="http://schemas.microsoft.com/office/drawing/2014/main" id="{4F9D154E-D7E8-7344-F0ED-A70D83A15F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81460" y="1727074"/>
            <a:ext cx="299747" cy="299747"/>
          </a:xfrm>
          <a:prstGeom prst="rect">
            <a:avLst/>
          </a:prstGeom>
        </p:spPr>
      </p:pic>
      <p:pic>
        <p:nvPicPr>
          <p:cNvPr id="60" name="Graphic 59" descr="Badge 1 outline">
            <a:extLst>
              <a:ext uri="{FF2B5EF4-FFF2-40B4-BE49-F238E27FC236}">
                <a16:creationId xmlns:a16="http://schemas.microsoft.com/office/drawing/2014/main" id="{2C1FF55F-9E48-AB84-49D2-0AF00317BAB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9202" y="1315307"/>
            <a:ext cx="291716" cy="291716"/>
          </a:xfrm>
          <a:prstGeom prst="rect">
            <a:avLst/>
          </a:prstGeom>
        </p:spPr>
      </p:pic>
      <p:grpSp>
        <p:nvGrpSpPr>
          <p:cNvPr id="80" name="Group 79">
            <a:extLst>
              <a:ext uri="{FF2B5EF4-FFF2-40B4-BE49-F238E27FC236}">
                <a16:creationId xmlns:a16="http://schemas.microsoft.com/office/drawing/2014/main" id="{9F3C0087-66A1-0234-922F-C69CF4A6281A}"/>
              </a:ext>
            </a:extLst>
          </p:cNvPr>
          <p:cNvGrpSpPr>
            <a:grpSpLocks noChangeAspect="1"/>
          </p:cNvGrpSpPr>
          <p:nvPr/>
        </p:nvGrpSpPr>
        <p:grpSpPr>
          <a:xfrm>
            <a:off x="6096000" y="4771914"/>
            <a:ext cx="2693485" cy="1507170"/>
            <a:chOff x="8437510" y="4432228"/>
            <a:chExt cx="2755037" cy="1541612"/>
          </a:xfrm>
        </p:grpSpPr>
        <p:pic>
          <p:nvPicPr>
            <p:cNvPr id="78" name="Picture 77">
              <a:extLst>
                <a:ext uri="{FF2B5EF4-FFF2-40B4-BE49-F238E27FC236}">
                  <a16:creationId xmlns:a16="http://schemas.microsoft.com/office/drawing/2014/main" id="{04511739-084B-1553-2CA3-07AB064B5828}"/>
                </a:ext>
              </a:extLst>
            </p:cNvPr>
            <p:cNvPicPr>
              <a:picLocks noChangeAspect="1"/>
            </p:cNvPicPr>
            <p:nvPr/>
          </p:nvPicPr>
          <p:blipFill>
            <a:blip r:embed="rId14"/>
            <a:srcRect/>
            <a:stretch/>
          </p:blipFill>
          <p:spPr>
            <a:xfrm>
              <a:off x="8437510" y="4432228"/>
              <a:ext cx="2755037" cy="1541612"/>
            </a:xfrm>
            <a:prstGeom prst="rect">
              <a:avLst/>
            </a:prstGeom>
            <a:ln w="6350">
              <a:solidFill>
                <a:schemeClr val="accent6">
                  <a:lumMod val="60000"/>
                  <a:lumOff val="40000"/>
                </a:schemeClr>
              </a:solidFill>
            </a:ln>
          </p:spPr>
        </p:pic>
        <p:sp>
          <p:nvSpPr>
            <p:cNvPr id="79" name="Oval 78">
              <a:extLst>
                <a:ext uri="{FF2B5EF4-FFF2-40B4-BE49-F238E27FC236}">
                  <a16:creationId xmlns:a16="http://schemas.microsoft.com/office/drawing/2014/main" id="{C41E8DAF-1E6E-0D62-A249-87C0A9900544}"/>
                </a:ext>
              </a:extLst>
            </p:cNvPr>
            <p:cNvSpPr/>
            <p:nvPr/>
          </p:nvSpPr>
          <p:spPr>
            <a:xfrm>
              <a:off x="8787630" y="5023496"/>
              <a:ext cx="192736" cy="109684"/>
            </a:xfrm>
            <a:prstGeom prst="ellipse">
              <a:avLst/>
            </a:prstGeom>
            <a:noFill/>
            <a:ln>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grpSp>
      <p:grpSp>
        <p:nvGrpSpPr>
          <p:cNvPr id="5" name="Group 4">
            <a:extLst>
              <a:ext uri="{FF2B5EF4-FFF2-40B4-BE49-F238E27FC236}">
                <a16:creationId xmlns:a16="http://schemas.microsoft.com/office/drawing/2014/main" id="{4B682E84-A412-2E7C-A6D1-4390DD70BCB4}"/>
              </a:ext>
            </a:extLst>
          </p:cNvPr>
          <p:cNvGrpSpPr>
            <a:grpSpLocks noChangeAspect="1"/>
          </p:cNvGrpSpPr>
          <p:nvPr/>
        </p:nvGrpSpPr>
        <p:grpSpPr>
          <a:xfrm>
            <a:off x="2688167" y="4616475"/>
            <a:ext cx="2903712" cy="1733956"/>
            <a:chOff x="5286591" y="4506576"/>
            <a:chExt cx="2750625" cy="1642540"/>
          </a:xfrm>
        </p:grpSpPr>
        <p:grpSp>
          <p:nvGrpSpPr>
            <p:cNvPr id="72" name="Group 71">
              <a:extLst>
                <a:ext uri="{FF2B5EF4-FFF2-40B4-BE49-F238E27FC236}">
                  <a16:creationId xmlns:a16="http://schemas.microsoft.com/office/drawing/2014/main" id="{56013069-BF8D-5822-5592-5C5D33BB8D84}"/>
                </a:ext>
              </a:extLst>
            </p:cNvPr>
            <p:cNvGrpSpPr/>
            <p:nvPr/>
          </p:nvGrpSpPr>
          <p:grpSpPr>
            <a:xfrm>
              <a:off x="5498161" y="4656450"/>
              <a:ext cx="2539055" cy="1492666"/>
              <a:chOff x="5559856" y="4292253"/>
              <a:chExt cx="3130890" cy="1702767"/>
            </a:xfrm>
          </p:grpSpPr>
          <p:pic>
            <p:nvPicPr>
              <p:cNvPr id="68" name="Picture 67">
                <a:extLst>
                  <a:ext uri="{FF2B5EF4-FFF2-40B4-BE49-F238E27FC236}">
                    <a16:creationId xmlns:a16="http://schemas.microsoft.com/office/drawing/2014/main" id="{0BDCD615-BFA1-3DB8-9535-A598180CF129}"/>
                  </a:ext>
                </a:extLst>
              </p:cNvPr>
              <p:cNvPicPr>
                <a:picLocks noChangeAspect="1"/>
              </p:cNvPicPr>
              <p:nvPr/>
            </p:nvPicPr>
            <p:blipFill>
              <a:blip r:embed="rId9"/>
              <a:srcRect/>
              <a:stretch/>
            </p:blipFill>
            <p:spPr>
              <a:xfrm>
                <a:off x="5559856" y="4292253"/>
                <a:ext cx="3130890" cy="1617886"/>
              </a:xfrm>
              <a:prstGeom prst="rect">
                <a:avLst/>
              </a:prstGeom>
              <a:ln w="6350">
                <a:solidFill>
                  <a:schemeClr val="accent6">
                    <a:lumMod val="60000"/>
                    <a:lumOff val="40000"/>
                  </a:schemeClr>
                </a:solidFill>
              </a:ln>
            </p:spPr>
          </p:pic>
          <p:sp>
            <p:nvSpPr>
              <p:cNvPr id="69" name="Oval 68">
                <a:extLst>
                  <a:ext uri="{FF2B5EF4-FFF2-40B4-BE49-F238E27FC236}">
                    <a16:creationId xmlns:a16="http://schemas.microsoft.com/office/drawing/2014/main" id="{D3759229-9081-35DE-0677-9428323453A7}"/>
                  </a:ext>
                </a:extLst>
              </p:cNvPr>
              <p:cNvSpPr/>
              <p:nvPr/>
            </p:nvSpPr>
            <p:spPr>
              <a:xfrm>
                <a:off x="7650296" y="5672036"/>
                <a:ext cx="897231" cy="238102"/>
              </a:xfrm>
              <a:prstGeom prst="ellipse">
                <a:avLst/>
              </a:prstGeom>
              <a:noFill/>
              <a:ln w="28575">
                <a:solidFill>
                  <a:schemeClr val="accent4">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70" name="Graphic 69" descr="Cursor with solid fill">
                <a:extLst>
                  <a:ext uri="{FF2B5EF4-FFF2-40B4-BE49-F238E27FC236}">
                    <a16:creationId xmlns:a16="http://schemas.microsoft.com/office/drawing/2014/main" id="{883AED85-B1C6-66D3-DBCA-8541301AFE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17867" y="5750032"/>
                <a:ext cx="244987" cy="244988"/>
              </a:xfrm>
              <a:prstGeom prst="rect">
                <a:avLst/>
              </a:prstGeom>
            </p:spPr>
          </p:pic>
        </p:grpSp>
        <p:pic>
          <p:nvPicPr>
            <p:cNvPr id="56" name="Graphic 55" descr="Badge 3 outline">
              <a:extLst>
                <a:ext uri="{FF2B5EF4-FFF2-40B4-BE49-F238E27FC236}">
                  <a16:creationId xmlns:a16="http://schemas.microsoft.com/office/drawing/2014/main" id="{14873E1D-66E0-E4EC-88BE-21168B1F5E6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86591" y="4506576"/>
              <a:ext cx="299748" cy="299748"/>
            </a:xfrm>
            <a:prstGeom prst="rect">
              <a:avLst/>
            </a:prstGeom>
          </p:spPr>
        </p:pic>
      </p:grpSp>
    </p:spTree>
    <p:extLst>
      <p:ext uri="{BB962C8B-B14F-4D97-AF65-F5344CB8AC3E}">
        <p14:creationId xmlns:p14="http://schemas.microsoft.com/office/powerpoint/2010/main" val="4292516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2910254" y="1976033"/>
            <a:ext cx="6035517" cy="3545536"/>
          </a:xfrm>
          <a:solidFill>
            <a:schemeClr val="accent2">
              <a:lumMod val="20000"/>
              <a:lumOff val="80000"/>
              <a:alpha val="50000"/>
            </a:schemeClr>
          </a:solidFill>
        </p:spPr>
        <p:txBody>
          <a:bodyPr numCol="1"/>
          <a:lstStyle/>
          <a:p>
            <a:pPr>
              <a:lnSpc>
                <a:spcPct val="150000"/>
              </a:lnSpc>
            </a:pPr>
            <a:r>
              <a:rPr lang="el-GR" sz="1800">
                <a:effectLst/>
                <a:latin typeface="Calibri" panose="020F0502020204030204" pitchFamily="34" charset="0"/>
                <a:ea typeface="Calibri" panose="020F0502020204030204" pitchFamily="34" charset="0"/>
                <a:cs typeface="Segoe UI" panose="020B0502040204020203" pitchFamily="34" charset="0"/>
              </a:rPr>
              <a:t>Η διαχείριση των κονδυλίων της ΕΕ δεν είναι αρμοδιότητα του Συμβουλίου.</a:t>
            </a:r>
          </a:p>
          <a:p>
            <a:pPr>
              <a:lnSpc>
                <a:spcPct val="150000"/>
              </a:lnSpc>
            </a:pPr>
            <a:r>
              <a:rPr lang="el-GR" sz="1800">
                <a:effectLst/>
                <a:latin typeface="Calibri" panose="020F0502020204030204" pitchFamily="34" charset="0"/>
                <a:ea typeface="Calibri" panose="020F0502020204030204" pitchFamily="34" charset="0"/>
                <a:cs typeface="Arial" panose="020B0604020202020204" pitchFamily="34" charset="0"/>
              </a:rPr>
              <a:t>Τόσο η Επιτροπή όσο και το Συμβούλιο και το Κοινοβούλιο έχουν ρόλο στον καθορισμό του μεγέθους του προϋπολογισμού και του τρόπου κατανομής του. </a:t>
            </a:r>
          </a:p>
          <a:p>
            <a:pPr>
              <a:lnSpc>
                <a:spcPct val="150000"/>
              </a:lnSpc>
            </a:pPr>
            <a:r>
              <a:rPr lang="el-GR" sz="1800">
                <a:effectLst/>
                <a:latin typeface="Calibri" panose="020F0502020204030204" pitchFamily="34" charset="0"/>
                <a:ea typeface="Calibri" panose="020F0502020204030204" pitchFamily="34" charset="0"/>
                <a:cs typeface="Arial" panose="020B0604020202020204" pitchFamily="34" charset="0"/>
              </a:rPr>
              <a:t>Ωστόσο, υπεύθυνη για τη διαχείριση του προϋπολογισμού είναι </a:t>
            </a:r>
            <a:r>
              <a:rPr lang="el-GR" sz="1800" u="sng">
                <a:effectLst/>
                <a:latin typeface="Calibri" panose="020F0502020204030204" pitchFamily="34" charset="0"/>
                <a:ea typeface="Calibri" panose="020F0502020204030204" pitchFamily="34" charset="0"/>
                <a:cs typeface="Arial" panose="020B0604020202020204" pitchFamily="34" charset="0"/>
              </a:rPr>
              <a:t>η Επιτροπή</a:t>
            </a:r>
            <a:r>
              <a:rPr lang="el-GR" sz="1800">
                <a:effectLst/>
                <a:latin typeface="Calibri" panose="020F0502020204030204" pitchFamily="34" charset="0"/>
                <a:ea typeface="Calibri" panose="020F0502020204030204" pitchFamily="34" charset="0"/>
                <a:cs typeface="Arial" panose="020B0604020202020204" pitchFamily="34" charset="0"/>
              </a:rPr>
              <a:t>.</a:t>
            </a:r>
          </a:p>
          <a:p>
            <a:endParaRPr lang="es-ES" dirty="0"/>
          </a:p>
          <a:p>
            <a:endParaRPr lang="es-ES" sz="3200" b="0" dirty="0">
              <a:solidFill>
                <a:schemeClr val="accent6"/>
              </a:solidFill>
              <a:latin typeface="Source Sans 3" panose="020B0303030403020204" pitchFamily="34" charset="0"/>
            </a:endParaRP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Συμβούλιο της ΕΕ 300</a:t>
            </a:r>
          </a:p>
          <a:p>
            <a:pPr>
              <a:lnSpc>
                <a:spcPts val="3000"/>
              </a:lnSpc>
            </a:pPr>
            <a:r>
              <a:rPr lang="el-GR">
                <a:solidFill>
                  <a:schemeClr val="accent2"/>
                </a:solidFill>
              </a:rPr>
              <a:t>⸺</a:t>
            </a:r>
          </a:p>
          <a:p>
            <a:r>
              <a:rPr lang="el-GR" sz="2800" i="1"/>
              <a:t>Πληροφορίες</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B291C0A2-6DEB-FED4-9B6F-AABE60128EB1}"/>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2180688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3"/>
            <a:ext cx="10648046" cy="2045949"/>
          </a:xfrm>
          <a:solidFill>
            <a:schemeClr val="accent2">
              <a:lumMod val="20000"/>
              <a:lumOff val="80000"/>
              <a:alpha val="50000"/>
            </a:schemeClr>
          </a:solidFill>
        </p:spPr>
        <p:txBody>
          <a:bodyPr/>
          <a:lstStyle/>
          <a:p>
            <a:r>
              <a:rPr lang="el-GR" sz="3800" dirty="0"/>
              <a:t>Ποιο είναι το κύριο σύστημα ψηφοφορίας </a:t>
            </a:r>
            <a:br>
              <a:rPr lang="el-GR" sz="3800" dirty="0"/>
            </a:br>
            <a:r>
              <a:rPr lang="el-GR" sz="3800" dirty="0"/>
              <a:t>στο Συμβούλιο;</a:t>
            </a:r>
          </a:p>
          <a:p>
            <a:endParaRPr lang="es-ES" sz="1800" b="0" dirty="0">
              <a:solidFill>
                <a:schemeClr val="accent6"/>
              </a:solidFill>
              <a:latin typeface="Source Sans 3" panose="020B0303030403020204" pitchFamily="34" charset="0"/>
            </a:endParaRP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dirty="0"/>
              <a:t>Συμβούλιο της ΕΕ 400</a:t>
            </a:r>
          </a:p>
          <a:p>
            <a:pPr>
              <a:lnSpc>
                <a:spcPts val="3000"/>
              </a:lnSpc>
            </a:pPr>
            <a:r>
              <a:rPr lang="el-GR" dirty="0">
                <a:solidFill>
                  <a:schemeClr val="accent2"/>
                </a:solidFill>
              </a:rPr>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5" name="TextBox 4">
            <a:extLst>
              <a:ext uri="{FF2B5EF4-FFF2-40B4-BE49-F238E27FC236}">
                <a16:creationId xmlns:a16="http://schemas.microsoft.com/office/drawing/2014/main" id="{6A4D45E4-BFC0-61D5-5B89-4E48F5269432}"/>
              </a:ext>
            </a:extLst>
          </p:cNvPr>
          <p:cNvSpPr txBox="1"/>
          <p:nvPr/>
        </p:nvSpPr>
        <p:spPr>
          <a:xfrm>
            <a:off x="1202206" y="1289942"/>
            <a:ext cx="10132101" cy="875086"/>
          </a:xfrm>
          <a:prstGeom prst="rect">
            <a:avLst/>
          </a:prstGeom>
        </p:spPr>
        <p:txBody>
          <a:bodyPr vert="horz" wrap="none" lIns="91440" tIns="45720" rIns="91440" bIns="45720" rtlCol="0" anchor="t">
            <a:noAutofit/>
          </a:bodyPr>
          <a:lstStyle/>
          <a:p>
            <a:pPr algn="l"/>
            <a:r>
              <a:rPr lang="el-GR" sz="2400" b="1" dirty="0">
                <a:solidFill>
                  <a:srgbClr val="1C45EF"/>
                </a:solidFill>
                <a:latin typeface="Arial" charset="0"/>
                <a:ea typeface="Arial" charset="0"/>
                <a:cs typeface="Arial" charset="0"/>
              </a:rPr>
              <a:t>Η ψηφοφορία με ειδική πλειοψηφία χρησιμοποιείται</a:t>
            </a:r>
            <a:r>
              <a:rPr lang="en-US" sz="2400" b="1" dirty="0">
                <a:solidFill>
                  <a:srgbClr val="1C45EF"/>
                </a:solidFill>
                <a:latin typeface="Arial" charset="0"/>
                <a:ea typeface="Arial" charset="0"/>
                <a:cs typeface="Arial" charset="0"/>
              </a:rPr>
              <a:t> </a:t>
            </a:r>
            <a:br>
              <a:rPr lang="en-US" sz="2400" b="1" dirty="0">
                <a:solidFill>
                  <a:srgbClr val="1C45EF"/>
                </a:solidFill>
                <a:latin typeface="Arial" charset="0"/>
                <a:ea typeface="Arial" charset="0"/>
                <a:cs typeface="Arial" charset="0"/>
              </a:rPr>
            </a:br>
            <a:r>
              <a:rPr lang="el-GR" sz="2400" b="1" dirty="0">
                <a:solidFill>
                  <a:srgbClr val="1C45EF"/>
                </a:solidFill>
                <a:latin typeface="Arial" charset="0"/>
                <a:ea typeface="Arial" charset="0"/>
                <a:cs typeface="Arial" charset="0"/>
              </a:rPr>
              <a:t>στις περισσότερες περιπτώσεις:</a:t>
            </a:r>
          </a:p>
        </p:txBody>
      </p:sp>
      <p:sp>
        <p:nvSpPr>
          <p:cNvPr id="3" name="Text Placeholder 11">
            <a:extLst>
              <a:ext uri="{FF2B5EF4-FFF2-40B4-BE49-F238E27FC236}">
                <a16:creationId xmlns:a16="http://schemas.microsoft.com/office/drawing/2014/main" id="{11172DE1-B603-F719-B6B6-B95453D289AE}"/>
              </a:ext>
            </a:extLst>
          </p:cNvPr>
          <p:cNvSpPr txBox="1">
            <a:spLocks/>
          </p:cNvSpPr>
          <p:nvPr/>
        </p:nvSpPr>
        <p:spPr bwMode="auto">
          <a:xfrm>
            <a:off x="7992011" y="57679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grpSp>
        <p:nvGrpSpPr>
          <p:cNvPr id="6" name="Group 5">
            <a:extLst>
              <a:ext uri="{FF2B5EF4-FFF2-40B4-BE49-F238E27FC236}">
                <a16:creationId xmlns:a16="http://schemas.microsoft.com/office/drawing/2014/main" id="{04EB90BB-AC5E-8286-5818-115797146643}"/>
              </a:ext>
            </a:extLst>
          </p:cNvPr>
          <p:cNvGrpSpPr/>
          <p:nvPr/>
        </p:nvGrpSpPr>
        <p:grpSpPr>
          <a:xfrm>
            <a:off x="1647415" y="3405106"/>
            <a:ext cx="6914694" cy="2818062"/>
            <a:chOff x="3280508" y="2004315"/>
            <a:chExt cx="6097554" cy="2233704"/>
          </a:xfrm>
        </p:grpSpPr>
        <p:sp>
          <p:nvSpPr>
            <p:cNvPr id="8" name="TextBox 7">
              <a:extLst>
                <a:ext uri="{FF2B5EF4-FFF2-40B4-BE49-F238E27FC236}">
                  <a16:creationId xmlns:a16="http://schemas.microsoft.com/office/drawing/2014/main" id="{F97CBDBB-897D-E5DD-E99B-309A1C8DC809}"/>
                </a:ext>
              </a:extLst>
            </p:cNvPr>
            <p:cNvSpPr txBox="1"/>
            <p:nvPr/>
          </p:nvSpPr>
          <p:spPr>
            <a:xfrm>
              <a:off x="3280508" y="2004315"/>
              <a:ext cx="6097554" cy="834814"/>
            </a:xfrm>
            <a:prstGeom prst="rect">
              <a:avLst/>
            </a:prstGeom>
            <a:noFill/>
          </p:spPr>
          <p:txBody>
            <a:bodyPr wrap="square">
              <a:spAutoFit/>
            </a:bodyPr>
            <a:lstStyle/>
            <a:p>
              <a:pPr algn="ctr"/>
              <a:r>
                <a:rPr lang="el-GR" b="1" dirty="0">
                  <a:solidFill>
                    <a:schemeClr val="tx2"/>
                  </a:solidFill>
                  <a:latin typeface="Source Sans 3 Semibold" panose="020B0303030403020204" pitchFamily="34" charset="0"/>
                </a:rPr>
                <a:t>Για να επιτευχθεί ειδική πλειοψηφία, πρέπει να πληρούνται οι ακόλουθες προϋποθέσεις:</a:t>
              </a:r>
            </a:p>
            <a:p>
              <a:pPr algn="ctr"/>
              <a:endParaRPr lang="el-GR" b="1" dirty="0">
                <a:solidFill>
                  <a:schemeClr val="tx2"/>
                </a:solidFill>
                <a:latin typeface="Source Sans 3 Semibold" panose="020B0303030403020204" pitchFamily="34" charset="0"/>
              </a:endParaRPr>
            </a:p>
          </p:txBody>
        </p:sp>
        <p:grpSp>
          <p:nvGrpSpPr>
            <p:cNvPr id="9" name="Group 8">
              <a:extLst>
                <a:ext uri="{FF2B5EF4-FFF2-40B4-BE49-F238E27FC236}">
                  <a16:creationId xmlns:a16="http://schemas.microsoft.com/office/drawing/2014/main" id="{9DA2B8D9-3575-B6B0-DD36-F5DE344E77DF}"/>
                </a:ext>
              </a:extLst>
            </p:cNvPr>
            <p:cNvGrpSpPr/>
            <p:nvPr/>
          </p:nvGrpSpPr>
          <p:grpSpPr>
            <a:xfrm>
              <a:off x="6631136" y="2909756"/>
              <a:ext cx="659235" cy="671119"/>
              <a:chOff x="4446165" y="2969703"/>
              <a:chExt cx="659235" cy="671119"/>
            </a:xfrm>
          </p:grpSpPr>
          <p:sp>
            <p:nvSpPr>
              <p:cNvPr id="22" name="Oval 21">
                <a:extLst>
                  <a:ext uri="{FF2B5EF4-FFF2-40B4-BE49-F238E27FC236}">
                    <a16:creationId xmlns:a16="http://schemas.microsoft.com/office/drawing/2014/main" id="{585A06F7-C45E-84F5-C170-9E4F985859A9}"/>
                  </a:ext>
                </a:extLst>
              </p:cNvPr>
              <p:cNvSpPr/>
              <p:nvPr/>
            </p:nvSpPr>
            <p:spPr>
              <a:xfrm>
                <a:off x="4446165" y="2969703"/>
                <a:ext cx="659235" cy="671119"/>
              </a:xfrm>
              <a:prstGeom prst="ellipse">
                <a:avLst/>
              </a:prstGeom>
              <a:solidFill>
                <a:schemeClr val="accent4">
                  <a:lumMod val="60000"/>
                  <a:lumOff val="4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23" name="Graphic 22" descr="Users outline">
                <a:extLst>
                  <a:ext uri="{FF2B5EF4-FFF2-40B4-BE49-F238E27FC236}">
                    <a16:creationId xmlns:a16="http://schemas.microsoft.com/office/drawing/2014/main" id="{919B4B1B-C9D4-D9F5-BE51-FD94D51289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47182" y="3000339"/>
                <a:ext cx="457200" cy="457200"/>
              </a:xfrm>
              <a:prstGeom prst="rect">
                <a:avLst/>
              </a:prstGeom>
            </p:spPr>
          </p:pic>
          <p:sp>
            <p:nvSpPr>
              <p:cNvPr id="24" name="TextBox 23">
                <a:extLst>
                  <a:ext uri="{FF2B5EF4-FFF2-40B4-BE49-F238E27FC236}">
                    <a16:creationId xmlns:a16="http://schemas.microsoft.com/office/drawing/2014/main" id="{2ECBCB2F-6F4E-CA33-9BD3-EA9F01F983CD}"/>
                  </a:ext>
                </a:extLst>
              </p:cNvPr>
              <p:cNvSpPr txBox="1"/>
              <p:nvPr/>
            </p:nvSpPr>
            <p:spPr>
              <a:xfrm>
                <a:off x="4487651" y="3320398"/>
                <a:ext cx="576261" cy="276225"/>
              </a:xfrm>
              <a:prstGeom prst="rect">
                <a:avLst/>
              </a:prstGeom>
            </p:spPr>
            <p:txBody>
              <a:bodyPr vert="horz" wrap="square" lIns="91440" tIns="45720" rIns="91440" bIns="45720" rtlCol="0" anchor="t">
                <a:noAutofit/>
              </a:bodyPr>
              <a:lstStyle/>
              <a:p>
                <a:pPr algn="ctr"/>
                <a:r>
                  <a:rPr lang="el-GR" sz="1200" b="1" dirty="0">
                    <a:solidFill>
                      <a:schemeClr val="tx2"/>
                    </a:solidFill>
                    <a:latin typeface="Source Sans 3 Semibold" panose="020B0303030403020204" pitchFamily="34" charset="0"/>
                  </a:rPr>
                  <a:t>65%</a:t>
                </a:r>
              </a:p>
            </p:txBody>
          </p:sp>
        </p:grpSp>
        <p:grpSp>
          <p:nvGrpSpPr>
            <p:cNvPr id="10" name="Group 9">
              <a:extLst>
                <a:ext uri="{FF2B5EF4-FFF2-40B4-BE49-F238E27FC236}">
                  <a16:creationId xmlns:a16="http://schemas.microsoft.com/office/drawing/2014/main" id="{1F1125A2-E08D-5DA8-06EE-E63FC54A0E5F}"/>
                </a:ext>
              </a:extLst>
            </p:cNvPr>
            <p:cNvGrpSpPr/>
            <p:nvPr/>
          </p:nvGrpSpPr>
          <p:grpSpPr>
            <a:xfrm>
              <a:off x="4901630" y="2909756"/>
              <a:ext cx="659235" cy="671119"/>
              <a:chOff x="5025356" y="2894621"/>
              <a:chExt cx="659235" cy="671119"/>
            </a:xfrm>
          </p:grpSpPr>
          <p:sp>
            <p:nvSpPr>
              <p:cNvPr id="18" name="Oval 17">
                <a:extLst>
                  <a:ext uri="{FF2B5EF4-FFF2-40B4-BE49-F238E27FC236}">
                    <a16:creationId xmlns:a16="http://schemas.microsoft.com/office/drawing/2014/main" id="{5129511A-F46B-3965-3694-3352C9FD2FAD}"/>
                  </a:ext>
                </a:extLst>
              </p:cNvPr>
              <p:cNvSpPr/>
              <p:nvPr/>
            </p:nvSpPr>
            <p:spPr>
              <a:xfrm>
                <a:off x="5025356" y="2894621"/>
                <a:ext cx="659235" cy="671119"/>
              </a:xfrm>
              <a:prstGeom prst="ellipse">
                <a:avLst/>
              </a:prstGeom>
              <a:solidFill>
                <a:schemeClr val="accent4">
                  <a:lumMod val="60000"/>
                  <a:lumOff val="40000"/>
                </a:schemeClr>
              </a:solid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dirty="0"/>
              </a:p>
            </p:txBody>
          </p:sp>
          <p:sp>
            <p:nvSpPr>
              <p:cNvPr id="19" name="TextBox 18">
                <a:extLst>
                  <a:ext uri="{FF2B5EF4-FFF2-40B4-BE49-F238E27FC236}">
                    <a16:creationId xmlns:a16="http://schemas.microsoft.com/office/drawing/2014/main" id="{C4037682-C628-D8E3-7A32-21D2D99B3C2E}"/>
                  </a:ext>
                </a:extLst>
              </p:cNvPr>
              <p:cNvSpPr txBox="1"/>
              <p:nvPr/>
            </p:nvSpPr>
            <p:spPr>
              <a:xfrm>
                <a:off x="5108330" y="3230180"/>
                <a:ext cx="576261" cy="276225"/>
              </a:xfrm>
              <a:prstGeom prst="rect">
                <a:avLst/>
              </a:prstGeom>
            </p:spPr>
            <p:txBody>
              <a:bodyPr vert="horz" wrap="square" lIns="91440" tIns="45720" rIns="91440" bIns="45720" rtlCol="0" anchor="t">
                <a:noAutofit/>
              </a:bodyPr>
              <a:lstStyle/>
              <a:p>
                <a:pPr algn="ctr"/>
                <a:r>
                  <a:rPr lang="el-GR" sz="1200" b="1">
                    <a:solidFill>
                      <a:schemeClr val="tx2"/>
                    </a:solidFill>
                    <a:latin typeface="Source Sans 3 Semibold" panose="020B0303030403020204" pitchFamily="34" charset="0"/>
                  </a:rPr>
                  <a:t>55%</a:t>
                </a:r>
              </a:p>
            </p:txBody>
          </p:sp>
          <p:pic>
            <p:nvPicPr>
              <p:cNvPr id="20" name="Graphic 19" descr="Flag outline">
                <a:extLst>
                  <a:ext uri="{FF2B5EF4-FFF2-40B4-BE49-F238E27FC236}">
                    <a16:creationId xmlns:a16="http://schemas.microsoft.com/office/drawing/2014/main" id="{F6621776-909D-6573-C682-9C9158E5F1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66842" y="3002356"/>
                <a:ext cx="501650" cy="501650"/>
              </a:xfrm>
              <a:prstGeom prst="rect">
                <a:avLst/>
              </a:prstGeom>
            </p:spPr>
          </p:pic>
          <p:pic>
            <p:nvPicPr>
              <p:cNvPr id="21" name="Graphic 20" descr="Flag outline">
                <a:extLst>
                  <a:ext uri="{FF2B5EF4-FFF2-40B4-BE49-F238E27FC236}">
                    <a16:creationId xmlns:a16="http://schemas.microsoft.com/office/drawing/2014/main" id="{3414FCBF-B0AE-276A-DA53-48F7BBB4CFF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20817" y="2958157"/>
                <a:ext cx="501650" cy="501650"/>
              </a:xfrm>
              <a:prstGeom prst="rect">
                <a:avLst/>
              </a:prstGeom>
            </p:spPr>
          </p:pic>
        </p:grpSp>
        <p:sp>
          <p:nvSpPr>
            <p:cNvPr id="11" name="TextBox 10">
              <a:extLst>
                <a:ext uri="{FF2B5EF4-FFF2-40B4-BE49-F238E27FC236}">
                  <a16:creationId xmlns:a16="http://schemas.microsoft.com/office/drawing/2014/main" id="{607E31CE-E3FA-9F66-972A-EF9208F417D4}"/>
                </a:ext>
              </a:extLst>
            </p:cNvPr>
            <p:cNvSpPr txBox="1"/>
            <p:nvPr/>
          </p:nvSpPr>
          <p:spPr>
            <a:xfrm>
              <a:off x="4175869" y="2618355"/>
              <a:ext cx="2110755" cy="1390546"/>
            </a:xfrm>
            <a:prstGeom prst="rect">
              <a:avLst/>
            </a:prstGeom>
            <a:noFill/>
          </p:spPr>
          <p:txBody>
            <a:bodyPr wrap="square">
              <a:spAutoFit/>
            </a:bodyPr>
            <a:lstStyle/>
            <a:p>
              <a:pPr marL="0" marR="0" algn="ctr">
                <a:spcBef>
                  <a:spcPts val="0"/>
                </a:spcBef>
                <a:spcAft>
                  <a:spcPts val="0"/>
                </a:spcAft>
              </a:pPr>
              <a:r>
                <a:rPr lang="el-GR" sz="1800" dirty="0">
                  <a:effectLst/>
                  <a:latin typeface="Source Sans 3 Medium"/>
                  <a:ea typeface="Calibri" panose="020F0502020204030204" pitchFamily="34" charset="0"/>
                </a:rPr>
                <a:t>τάσσεται υπέρ το</a:t>
              </a:r>
              <a:br>
                <a:rPr lang="el-GR" sz="1800" dirty="0">
                  <a:effectLst/>
                  <a:latin typeface="Source Sans 3 SemiBold" panose="020B0303030403020204" pitchFamily="34" charset="0"/>
                  <a:ea typeface="Calibri" panose="020F0502020204030204" pitchFamily="34" charset="0"/>
                </a:rPr>
              </a:br>
              <a:endParaRPr lang="el-GR" sz="1800" dirty="0">
                <a:effectLst/>
                <a:latin typeface="Source Sans 3 SemiBold" panose="020B0303030403020204" pitchFamily="34" charset="0"/>
                <a:ea typeface="Calibri" panose="020F0502020204030204" pitchFamily="34" charset="0"/>
              </a:endParaRPr>
            </a:p>
            <a:p>
              <a:pPr marL="0" marR="0" algn="ctr">
                <a:spcBef>
                  <a:spcPts val="0"/>
                </a:spcBef>
                <a:spcAft>
                  <a:spcPts val="0"/>
                </a:spcAft>
              </a:pPr>
              <a:endParaRPr lang="el-GR" dirty="0">
                <a:latin typeface="Source Sans 3 SemiBold" panose="020B0303030403020204" pitchFamily="34" charset="0"/>
                <a:ea typeface="Calibri" panose="020F0502020204030204" pitchFamily="34" charset="0"/>
              </a:endParaRPr>
            </a:p>
            <a:p>
              <a:pPr marL="0" marR="0" algn="ctr">
                <a:spcBef>
                  <a:spcPts val="0"/>
                </a:spcBef>
                <a:spcAft>
                  <a:spcPts val="0"/>
                </a:spcAft>
              </a:pPr>
              <a:endParaRPr lang="el-GR" sz="1800" dirty="0">
                <a:effectLst/>
                <a:latin typeface="Source Sans 3 SemiBold" panose="020B0303030403020204" pitchFamily="34" charset="0"/>
                <a:ea typeface="Calibri" panose="020F0502020204030204" pitchFamily="34" charset="0"/>
              </a:endParaRPr>
            </a:p>
            <a:p>
              <a:pPr marL="0" marR="0" algn="ctr">
                <a:spcBef>
                  <a:spcPts val="0"/>
                </a:spcBef>
                <a:spcAft>
                  <a:spcPts val="0"/>
                </a:spcAft>
              </a:pPr>
              <a:endParaRPr lang="fr-BE" sz="1800" dirty="0">
                <a:effectLst/>
                <a:latin typeface="Source Sans 3 SemiBold" panose="020B0303030403020204" pitchFamily="34" charset="0"/>
                <a:ea typeface="Calibri" panose="020F0502020204030204" pitchFamily="34" charset="0"/>
              </a:endParaRPr>
            </a:p>
            <a:p>
              <a:pPr marL="0" marR="0" algn="ctr">
                <a:spcBef>
                  <a:spcPts val="0"/>
                </a:spcBef>
                <a:spcAft>
                  <a:spcPts val="0"/>
                </a:spcAft>
              </a:pPr>
              <a:r>
                <a:rPr lang="el-GR" sz="1800" b="1" dirty="0">
                  <a:effectLst/>
                  <a:latin typeface="Source Sans 3 SemiBold" panose="020B0303030403020204" pitchFamily="34" charset="0"/>
                  <a:ea typeface="Calibri" panose="020F0502020204030204" pitchFamily="34" charset="0"/>
                </a:rPr>
                <a:t>των χωρών</a:t>
              </a:r>
              <a:endParaRPr lang="fr-BE" sz="1800" dirty="0">
                <a:effectLst/>
                <a:latin typeface="Source Sans 3 SemiBold" panose="020B0303030403020204" pitchFamily="34" charset="0"/>
                <a:ea typeface="Calibri" panose="020F0502020204030204" pitchFamily="34" charset="0"/>
              </a:endParaRPr>
            </a:p>
          </p:txBody>
        </p:sp>
        <p:sp>
          <p:nvSpPr>
            <p:cNvPr id="12" name="TextBox 11">
              <a:extLst>
                <a:ext uri="{FF2B5EF4-FFF2-40B4-BE49-F238E27FC236}">
                  <a16:creationId xmlns:a16="http://schemas.microsoft.com/office/drawing/2014/main" id="{E571F927-155D-C61E-6F2E-D4321BB265F9}"/>
                </a:ext>
              </a:extLst>
            </p:cNvPr>
            <p:cNvSpPr txBox="1"/>
            <p:nvPr/>
          </p:nvSpPr>
          <p:spPr>
            <a:xfrm>
              <a:off x="5888579" y="2408353"/>
              <a:ext cx="2260997" cy="1829666"/>
            </a:xfrm>
            <a:prstGeom prst="rect">
              <a:avLst/>
            </a:prstGeom>
            <a:noFill/>
          </p:spPr>
          <p:txBody>
            <a:bodyPr wrap="square">
              <a:spAutoFit/>
            </a:bodyPr>
            <a:lstStyle/>
            <a:p>
              <a:pPr algn="ctr"/>
              <a:br>
                <a:rPr lang="el-GR" b="1" dirty="0">
                  <a:solidFill>
                    <a:schemeClr val="tx2"/>
                  </a:solidFill>
                  <a:latin typeface="Source Sans 3 Semibold" panose="020B0303030403020204" pitchFamily="34" charset="0"/>
                </a:rPr>
              </a:br>
              <a:r>
                <a:rPr lang="el-GR" dirty="0">
                  <a:solidFill>
                    <a:schemeClr val="tx2"/>
                  </a:solidFill>
                  <a:latin typeface="Source Sans 3 Medium"/>
                </a:rPr>
                <a:t>εκπροσωπείται</a:t>
              </a:r>
              <a:r>
                <a:rPr lang="en-US" dirty="0">
                  <a:solidFill>
                    <a:schemeClr val="tx2"/>
                  </a:solidFill>
                  <a:latin typeface="Source Sans 3 Medium"/>
                </a:rPr>
                <a:t> </a:t>
              </a:r>
              <a:r>
                <a:rPr lang="el-GR" dirty="0">
                  <a:solidFill>
                    <a:schemeClr val="tx2"/>
                  </a:solidFill>
                  <a:latin typeface="Source Sans 3 Medium"/>
                </a:rPr>
                <a:t>το</a:t>
              </a:r>
              <a:br>
                <a:rPr lang="el-GR" dirty="0">
                  <a:solidFill>
                    <a:schemeClr val="tx2"/>
                  </a:solidFill>
                  <a:latin typeface="Source Sans 3 Medium"/>
                </a:rPr>
              </a:br>
              <a:endParaRPr lang="el-GR" dirty="0">
                <a:solidFill>
                  <a:schemeClr val="tx2"/>
                </a:solidFill>
                <a:latin typeface="Source Sans 3 Medium"/>
              </a:endParaRPr>
            </a:p>
            <a:p>
              <a:pPr algn="ctr"/>
              <a:endParaRPr lang="el-GR" dirty="0">
                <a:solidFill>
                  <a:schemeClr val="tx2"/>
                </a:solidFill>
              </a:endParaRPr>
            </a:p>
            <a:p>
              <a:pPr algn="ctr"/>
              <a:endParaRPr lang="el-GR" dirty="0">
                <a:solidFill>
                  <a:schemeClr val="tx2"/>
                </a:solidFill>
              </a:endParaRPr>
            </a:p>
            <a:p>
              <a:pPr algn="ctr"/>
              <a:endParaRPr lang="el-GR" dirty="0">
                <a:solidFill>
                  <a:schemeClr val="tx2"/>
                </a:solidFill>
              </a:endParaRPr>
            </a:p>
            <a:p>
              <a:pPr algn="ctr"/>
              <a:r>
                <a:rPr lang="el-GR" b="1" dirty="0">
                  <a:solidFill>
                    <a:schemeClr val="tx2"/>
                  </a:solidFill>
                  <a:latin typeface="Source Sans 3 Semibold" panose="020B0303030403020204" pitchFamily="34" charset="0"/>
                </a:rPr>
                <a:t>του πληθυσμού της ΕΕ</a:t>
              </a:r>
              <a:endParaRPr lang="en-US" b="1" dirty="0">
                <a:solidFill>
                  <a:schemeClr val="tx2"/>
                </a:solidFill>
                <a:latin typeface="Source Sans 3 Semibold" panose="020B0303030403020204" pitchFamily="34" charset="0"/>
              </a:endParaRPr>
            </a:p>
            <a:p>
              <a:pPr algn="ctr"/>
              <a:endParaRPr lang="el-GR" dirty="0">
                <a:solidFill>
                  <a:schemeClr val="tx2"/>
                </a:solidFill>
              </a:endParaRPr>
            </a:p>
          </p:txBody>
        </p:sp>
      </p:grpSp>
    </p:spTree>
    <p:extLst>
      <p:ext uri="{BB962C8B-B14F-4D97-AF65-F5344CB8AC3E}">
        <p14:creationId xmlns:p14="http://schemas.microsoft.com/office/powerpoint/2010/main" val="306996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4">
                                            <p:txEl>
                                              <p:pRg st="0" end="0"/>
                                            </p:txEl>
                                          </p:spTgt>
                                        </p:tgtEl>
                                      </p:cBhvr>
                                    </p:animEffect>
                                    <p:anim calcmode="lin" valueType="num">
                                      <p:cBhvr>
                                        <p:cTn id="7" dur="1000"/>
                                        <p:tgtEl>
                                          <p:spTgt spid="4">
                                            <p:txEl>
                                              <p:pRg st="0" end="0"/>
                                            </p:txEl>
                                          </p:spTgt>
                                        </p:tgtEl>
                                        <p:attrNameLst>
                                          <p:attrName>ppt_x</p:attrName>
                                        </p:attrNameLst>
                                      </p:cBhvr>
                                      <p:tavLst>
                                        <p:tav tm="0">
                                          <p:val>
                                            <p:strVal val="ppt_x"/>
                                          </p:val>
                                        </p:tav>
                                        <p:tav tm="100000">
                                          <p:val>
                                            <p:strVal val="ppt_x"/>
                                          </p:val>
                                        </p:tav>
                                      </p:tavLst>
                                    </p:anim>
                                    <p:anim calcmode="lin" valueType="num">
                                      <p:cBhvr>
                                        <p:cTn id="8" dur="1000"/>
                                        <p:tgtEl>
                                          <p:spTgt spid="4">
                                            <p:txEl>
                                              <p:pRg st="0" end="0"/>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4">
                                            <p:txEl>
                                              <p:pRg st="0" end="0"/>
                                            </p:txEl>
                                          </p:spTgt>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4">
                                            <p:bg/>
                                          </p:spTgt>
                                        </p:tgtEl>
                                      </p:cBhvr>
                                    </p:animEffect>
                                    <p:anim calcmode="lin" valueType="num">
                                      <p:cBhvr>
                                        <p:cTn id="12" dur="1000"/>
                                        <p:tgtEl>
                                          <p:spTgt spid="4">
                                            <p:bg/>
                                          </p:spTgt>
                                        </p:tgtEl>
                                        <p:attrNameLst>
                                          <p:attrName>ppt_x</p:attrName>
                                        </p:attrNameLst>
                                      </p:cBhvr>
                                      <p:tavLst>
                                        <p:tav tm="0">
                                          <p:val>
                                            <p:strVal val="ppt_x"/>
                                          </p:val>
                                        </p:tav>
                                        <p:tav tm="100000">
                                          <p:val>
                                            <p:strVal val="ppt_x"/>
                                          </p:val>
                                        </p:tav>
                                      </p:tavLst>
                                    </p:anim>
                                    <p:anim calcmode="lin" valueType="num">
                                      <p:cBhvr>
                                        <p:cTn id="13" dur="1000"/>
                                        <p:tgtEl>
                                          <p:spTgt spid="4">
                                            <p:bg/>
                                          </p:spTgt>
                                        </p:tgtEl>
                                        <p:attrNameLst>
                                          <p:attrName>ppt_y</p:attrName>
                                        </p:attrNameLst>
                                      </p:cBhvr>
                                      <p:tavLst>
                                        <p:tav tm="0">
                                          <p:val>
                                            <p:strVal val="ppt_y"/>
                                          </p:val>
                                        </p:tav>
                                        <p:tav tm="100000">
                                          <p:val>
                                            <p:strVal val="ppt_y+.1"/>
                                          </p:val>
                                        </p:tav>
                                      </p:tavLst>
                                    </p:anim>
                                    <p:set>
                                      <p:cBhvr>
                                        <p:cTn id="14" dur="1" fill="hold">
                                          <p:stCondLst>
                                            <p:cond delay="999"/>
                                          </p:stCondLst>
                                        </p:cTn>
                                        <p:tgtEl>
                                          <p:spTgt spid="4">
                                            <p:bg/>
                                          </p:spTgt>
                                        </p:tgtEl>
                                        <p:attrNameLst>
                                          <p:attrName>style.visibility</p:attrName>
                                        </p:attrNameLst>
                                      </p:cBhvr>
                                      <p:to>
                                        <p:strVal val="hidden"/>
                                      </p:to>
                                    </p:set>
                                  </p:childTnLst>
                                </p:cTn>
                              </p:par>
                              <p:par>
                                <p:cTn id="15" presetID="3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25060" y="2908823"/>
            <a:ext cx="5186805" cy="1771650"/>
          </a:xfrm>
          <a:solidFill>
            <a:schemeClr val="accent2">
              <a:lumMod val="20000"/>
              <a:lumOff val="80000"/>
              <a:alpha val="50000"/>
            </a:schemeClr>
          </a:solidFill>
        </p:spPr>
        <p:txBody>
          <a:bodyPr/>
          <a:lstStyle/>
          <a:p>
            <a:r>
              <a:rPr lang="el-GR" dirty="0"/>
              <a:t>A</a:t>
            </a:r>
          </a:p>
          <a:p>
            <a:endParaRPr lang="es-ES" sz="600" dirty="0"/>
          </a:p>
          <a:p>
            <a:r>
              <a:rPr lang="el-GR" sz="3200" b="0" dirty="0">
                <a:solidFill>
                  <a:schemeClr val="accent6"/>
                </a:solidFill>
                <a:latin typeface="Source Sans 3" panose="020B0303030403020204" pitchFamily="34" charset="0"/>
              </a:rPr>
              <a:t>Σωστό</a:t>
            </a: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096000" y="2853802"/>
            <a:ext cx="5186805" cy="1771650"/>
          </a:xfrm>
          <a:solidFill>
            <a:schemeClr val="accent2">
              <a:lumMod val="20000"/>
              <a:lumOff val="80000"/>
              <a:alpha val="49580"/>
            </a:schemeClr>
          </a:solidFill>
        </p:spPr>
        <p:txBody>
          <a:bodyPr/>
          <a:lstStyle/>
          <a:p>
            <a:r>
              <a:rPr lang="el-GR" dirty="0"/>
              <a:t>B</a:t>
            </a:r>
          </a:p>
          <a:p>
            <a:pPr lvl="1"/>
            <a:br>
              <a:rPr lang="el-GR" sz="700" dirty="0"/>
            </a:br>
            <a:br>
              <a:rPr lang="el-GR" sz="700" dirty="0"/>
            </a:br>
            <a:r>
              <a:rPr lang="el-GR" sz="3200" dirty="0"/>
              <a:t>Λάθος</a:t>
            </a:r>
          </a:p>
          <a:p>
            <a:endParaRPr lang="es-ES" sz="1050" dirty="0"/>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582632" cy="1468465"/>
          </a:xfrm>
        </p:spPr>
        <p:txBody>
          <a:bodyPr/>
          <a:lstStyle/>
          <a:p>
            <a:pPr>
              <a:lnSpc>
                <a:spcPts val="3000"/>
              </a:lnSpc>
            </a:pPr>
            <a:r>
              <a:rPr lang="el-GR"/>
              <a:t>Ευρωπαϊκό Συμβούλιο 100</a:t>
            </a:r>
          </a:p>
          <a:p>
            <a:pPr>
              <a:lnSpc>
                <a:spcPts val="3000"/>
              </a:lnSpc>
            </a:pPr>
            <a:r>
              <a:rPr lang="el-GR">
                <a:solidFill>
                  <a:schemeClr val="accent2"/>
                </a:solidFill>
              </a:rPr>
              <a:t>⸺</a:t>
            </a:r>
          </a:p>
          <a:p>
            <a:r>
              <a:rPr lang="el-GR" sz="2800"/>
              <a:t>Η θητεία του/της Προέδρου του Ευρωπαϊκού Συμβουλίου είναι ένα έτος</a:t>
            </a:r>
          </a:p>
          <a:p>
            <a:endParaRPr lang="en-GB" sz="2800" dirty="0"/>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Box 1">
            <a:extLst>
              <a:ext uri="{FF2B5EF4-FFF2-40B4-BE49-F238E27FC236}">
                <a16:creationId xmlns:a16="http://schemas.microsoft.com/office/drawing/2014/main" id="{F138FF4D-496B-FC5D-62A3-D437F74E61CE}"/>
              </a:ext>
            </a:extLst>
          </p:cNvPr>
          <p:cNvSpPr txBox="1"/>
          <p:nvPr/>
        </p:nvSpPr>
        <p:spPr>
          <a:xfrm>
            <a:off x="6095999" y="4134283"/>
            <a:ext cx="5186805" cy="676275"/>
          </a:xfrm>
          <a:prstGeom prst="rect">
            <a:avLst/>
          </a:prstGeom>
        </p:spPr>
        <p:txBody>
          <a:bodyPr vert="horz" wrap="none" lIns="91440" tIns="45720" rIns="91440" bIns="45720" rtlCol="0" anchor="t">
            <a:noAutofit/>
          </a:bodyPr>
          <a:lstStyle/>
          <a:p>
            <a:pPr algn="l"/>
            <a:r>
              <a:rPr lang="el-GR" b="1" dirty="0">
                <a:solidFill>
                  <a:schemeClr val="accent6">
                    <a:lumMod val="60000"/>
                    <a:lumOff val="40000"/>
                  </a:schemeClr>
                </a:solidFill>
                <a:latin typeface="Arial" charset="0"/>
                <a:ea typeface="Arial" charset="0"/>
                <a:cs typeface="Arial" charset="0"/>
              </a:rPr>
              <a:t> 2,5 έτη, με δυνατότητα να ανανεωθεί μία φορά</a:t>
            </a:r>
          </a:p>
        </p:txBody>
      </p:sp>
      <p:sp>
        <p:nvSpPr>
          <p:cNvPr id="3" name="Text Placeholder 11">
            <a:extLst>
              <a:ext uri="{FF2B5EF4-FFF2-40B4-BE49-F238E27FC236}">
                <a16:creationId xmlns:a16="http://schemas.microsoft.com/office/drawing/2014/main" id="{A69108C1-4F26-9A63-CA3B-DA28D0CC8CA6}"/>
              </a:ext>
            </a:extLst>
          </p:cNvPr>
          <p:cNvSpPr txBox="1">
            <a:spLocks/>
          </p:cNvSpPr>
          <p:nvPr/>
        </p:nvSpPr>
        <p:spPr bwMode="auto">
          <a:xfrm>
            <a:off x="7992011" y="5671940"/>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172650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FF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92D05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dirty="0"/>
              <a:t>Γ</a:t>
            </a:r>
          </a:p>
          <a:p>
            <a:pPr lvl="1"/>
            <a:endParaRPr lang="es-ES" dirty="0"/>
          </a:p>
          <a:p>
            <a:pPr lvl="1"/>
            <a:r>
              <a:rPr lang="el-GR" sz="1700" dirty="0"/>
              <a:t>Το Ευρωπαϊκό Συμβούλιο συνέρχεται μία φορά τον μήνα</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dirty="0"/>
              <a:t>A</a:t>
            </a:r>
          </a:p>
          <a:p>
            <a:endParaRPr lang="es-ES" sz="1800" dirty="0"/>
          </a:p>
          <a:p>
            <a:r>
              <a:rPr lang="el-GR" sz="1700" b="0" dirty="0">
                <a:solidFill>
                  <a:schemeClr val="accent6"/>
                </a:solidFill>
                <a:latin typeface="Source Sans 3" panose="020B0303030403020204" pitchFamily="34" charset="0"/>
              </a:rPr>
              <a:t>Το Ευρωπαϊκό Συμβούλιο καθορίζει τις γενικές πολιτικές κατευθύνσεις και τις προτεραιότητες της ΕΕ</a:t>
            </a:r>
          </a:p>
          <a:p>
            <a:endParaRPr lang="en-GB" sz="1800" b="0" dirty="0">
              <a:solidFill>
                <a:schemeClr val="accent6"/>
              </a:solidFill>
              <a:latin typeface="Source Sans 3" panose="020B0303030403020204" pitchFamily="34" charset="0"/>
            </a:endParaRP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dirty="0"/>
              <a:t>B</a:t>
            </a:r>
          </a:p>
          <a:p>
            <a:pPr lvl="1"/>
            <a:endParaRPr lang="es-ES" dirty="0"/>
          </a:p>
          <a:p>
            <a:r>
              <a:rPr lang="el-GR" sz="1700" b="0" dirty="0">
                <a:solidFill>
                  <a:schemeClr val="accent6"/>
                </a:solidFill>
                <a:latin typeface="Source Sans 3" panose="020B0303030403020204" pitchFamily="34" charset="0"/>
              </a:rPr>
              <a:t>Το Ευρωπαϊκό Συμβούλιο δεν ασκεί νομοθετικά καθήκοντα</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dirty="0"/>
              <a:t>Δ</a:t>
            </a:r>
          </a:p>
          <a:p>
            <a:pPr lvl="1"/>
            <a:r>
              <a:rPr lang="el-GR" sz="1700" dirty="0"/>
              <a:t>Το Ευρωπαϊκό Συμβούλιο απαρτίζεται από τους/τις αρχηγούς κρατών ή κυβερνήσεων των </a:t>
            </a:r>
            <a:br>
              <a:rPr lang="el-GR" sz="1700" dirty="0"/>
            </a:br>
            <a:r>
              <a:rPr lang="el-GR" sz="1700" dirty="0"/>
              <a:t>27 κρατών μελών, τον/την Πρόεδρο του Ευρωπαϊκού Συμβουλίου, καθώς και τον/την Πρόεδρο της Ευρωπαϊκής Επιτροπής</a:t>
            </a:r>
          </a:p>
          <a:p>
            <a:pPr lvl="1"/>
            <a:endParaRPr lang="es-ES" sz="600" dirty="0"/>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198884" cy="1468465"/>
          </a:xfrm>
        </p:spPr>
        <p:txBody>
          <a:bodyPr/>
          <a:lstStyle/>
          <a:p>
            <a:pPr>
              <a:lnSpc>
                <a:spcPts val="3000"/>
              </a:lnSpc>
            </a:pPr>
            <a:r>
              <a:rPr lang="el-GR"/>
              <a:t>Ευρωπαϊκό Συμβούλιο 200</a:t>
            </a:r>
          </a:p>
          <a:p>
            <a:pPr>
              <a:lnSpc>
                <a:spcPts val="3000"/>
              </a:lnSpc>
            </a:pPr>
            <a:r>
              <a:rPr lang="el-GR">
                <a:solidFill>
                  <a:schemeClr val="accent2"/>
                </a:solidFill>
              </a:rPr>
              <a:t>⸺</a:t>
            </a:r>
          </a:p>
          <a:p>
            <a:r>
              <a:rPr lang="el-GR" sz="2800"/>
              <a:t>Ποιο από τα παρακάτω </a:t>
            </a:r>
            <a:r>
              <a:rPr lang="el-GR" sz="2800" u="sng"/>
              <a:t>δεν</a:t>
            </a:r>
            <a:r>
              <a:rPr lang="el-GR" sz="2800"/>
              <a:t> είναι σωστό;</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A3265AF8-8653-B69D-79B2-0FCC58EDB4E1}"/>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214742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92D05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a:t>Ενημερώνει το Ευρωπαϊκό Κοινοβούλιο μετά από κάθε σύνοδο του Ευρωπαϊκού Συμβουλίου</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Προεδρεύει στις συνόδους του Ευρωπαϊκού Συμβουλίου</a:t>
            </a:r>
          </a:p>
          <a:p>
            <a:endParaRPr lang="en-GB" sz="1800" b="0" dirty="0">
              <a:solidFill>
                <a:schemeClr val="accent6"/>
              </a:solidFill>
              <a:latin typeface="Source Sans 3" panose="020B0303030403020204" pitchFamily="34" charset="0"/>
            </a:endParaRP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dirty="0"/>
              <a:t>B</a:t>
            </a:r>
          </a:p>
          <a:p>
            <a:pPr lvl="1"/>
            <a:endParaRPr lang="es-ES" dirty="0"/>
          </a:p>
          <a:p>
            <a:r>
              <a:rPr lang="el-GR" sz="1800" b="0" dirty="0">
                <a:solidFill>
                  <a:schemeClr val="accent6"/>
                </a:solidFill>
                <a:latin typeface="Source Sans 3" panose="020B0303030403020204" pitchFamily="34" charset="0"/>
              </a:rPr>
              <a:t>Όταν δεν μπορεί να επιτευχθεί συμφωνία, </a:t>
            </a:r>
            <a:br>
              <a:rPr lang="el-GR" sz="1800" b="0" dirty="0">
                <a:solidFill>
                  <a:schemeClr val="accent6"/>
                </a:solidFill>
                <a:latin typeface="Source Sans 3" panose="020B0303030403020204" pitchFamily="34" charset="0"/>
              </a:rPr>
            </a:br>
            <a:r>
              <a:rPr lang="el-GR" sz="1800" b="0" dirty="0">
                <a:solidFill>
                  <a:schemeClr val="accent6"/>
                </a:solidFill>
                <a:latin typeface="Source Sans 3" panose="020B0303030403020204" pitchFamily="34" charset="0"/>
              </a:rPr>
              <a:t>η ψήφος του/της κρίνει το αποτέλεσμα της ψηφοφορίας</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a:t>Εκπροσωπεί την ΕΕ στις εξωτερικές της σχέσεις</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59" y="392894"/>
            <a:ext cx="10406463" cy="1771650"/>
          </a:xfrm>
        </p:spPr>
        <p:txBody>
          <a:bodyPr/>
          <a:lstStyle/>
          <a:p>
            <a:pPr>
              <a:lnSpc>
                <a:spcPts val="3000"/>
              </a:lnSpc>
            </a:pPr>
            <a:r>
              <a:rPr lang="el-GR" dirty="0"/>
              <a:t>Ευρωπαϊκό Συμβούλιο 300</a:t>
            </a:r>
          </a:p>
          <a:p>
            <a:pPr>
              <a:lnSpc>
                <a:spcPts val="3000"/>
              </a:lnSpc>
            </a:pPr>
            <a:r>
              <a:rPr lang="el-GR" dirty="0">
                <a:solidFill>
                  <a:schemeClr val="accent2"/>
                </a:solidFill>
              </a:rPr>
              <a:t>⸺</a:t>
            </a:r>
          </a:p>
          <a:p>
            <a:r>
              <a:rPr lang="el-GR" sz="2400" dirty="0"/>
              <a:t>Ποιο από τα ακόλουθα </a:t>
            </a:r>
            <a:r>
              <a:rPr lang="el-GR" sz="2400" u="sng" dirty="0"/>
              <a:t>δεν</a:t>
            </a:r>
            <a:r>
              <a:rPr lang="el-GR" sz="2400" dirty="0"/>
              <a:t> είναι σωστό όσον αφορά τον/την Πρόεδρο του Συμβουλίου;</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7DDEE963-2425-54EB-AD34-4C70FA1D04EA}"/>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10658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92D05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FF000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3"/>
            <a:ext cx="10648046" cy="2045949"/>
          </a:xfrm>
          <a:solidFill>
            <a:schemeClr val="accent2">
              <a:lumMod val="20000"/>
              <a:lumOff val="80000"/>
              <a:alpha val="50000"/>
            </a:schemeClr>
          </a:solidFill>
        </p:spPr>
        <p:txBody>
          <a:bodyPr/>
          <a:lstStyle/>
          <a:p>
            <a:r>
              <a:rPr lang="el-GR" sz="4000"/>
              <a:t>Ποια είναι η διαφορά μεταξύ του Ευρωπαϊκού Συμβουλίου και του Συμβουλίου της Ευρώπης;</a:t>
            </a:r>
          </a:p>
          <a:p>
            <a:endParaRPr lang="es-ES" sz="1800" b="0" dirty="0">
              <a:solidFill>
                <a:schemeClr val="accent6"/>
              </a:solidFill>
              <a:latin typeface="Source Sans 3" panose="020B0303030403020204" pitchFamily="34" charset="0"/>
            </a:endParaRP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Ευρωπαϊκό Συμβούλιο 400</a:t>
            </a:r>
          </a:p>
          <a:p>
            <a:pPr>
              <a:lnSpc>
                <a:spcPts val="3000"/>
              </a:lnSpc>
            </a:pPr>
            <a:r>
              <a:rPr lang="el-GR">
                <a:solidFill>
                  <a:schemeClr val="accent2"/>
                </a:solidFill>
              </a:rPr>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19" name="Text Placeholder 11">
            <a:extLst>
              <a:ext uri="{FF2B5EF4-FFF2-40B4-BE49-F238E27FC236}">
                <a16:creationId xmlns:a16="http://schemas.microsoft.com/office/drawing/2014/main" id="{07E865E0-D33C-5976-9D79-D837ADF81104}"/>
              </a:ext>
            </a:extLst>
          </p:cNvPr>
          <p:cNvSpPr txBox="1">
            <a:spLocks/>
          </p:cNvSpPr>
          <p:nvPr/>
        </p:nvSpPr>
        <p:spPr bwMode="auto">
          <a:xfrm>
            <a:off x="1015991" y="4212053"/>
            <a:ext cx="7823319" cy="90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nSpc>
                <a:spcPct val="110000"/>
              </a:lnSpc>
            </a:pPr>
            <a:r>
              <a:rPr lang="el-GR" sz="2800" dirty="0">
                <a:solidFill>
                  <a:srgbClr val="00B050"/>
                </a:solidFill>
              </a:rPr>
              <a:t>Το Συμβούλιο της Ευρώπης είναι ένας χωριστός διακυβερνητικός οργανισμός με 46 μέλη και έδρα το Στρασβούργο, που ασχολείται με τα ανθρώπινα δικαιώματα. </a:t>
            </a:r>
          </a:p>
          <a:p>
            <a:pPr>
              <a:lnSpc>
                <a:spcPct val="150000"/>
              </a:lnSpc>
            </a:pPr>
            <a:endParaRPr lang="en-GB" sz="4000" dirty="0">
              <a:solidFill>
                <a:srgbClr val="0070C0"/>
              </a:solidFill>
            </a:endParaRPr>
          </a:p>
        </p:txBody>
      </p:sp>
      <p:sp>
        <p:nvSpPr>
          <p:cNvPr id="2" name="Text Placeholder 11">
            <a:extLst>
              <a:ext uri="{FF2B5EF4-FFF2-40B4-BE49-F238E27FC236}">
                <a16:creationId xmlns:a16="http://schemas.microsoft.com/office/drawing/2014/main" id="{C6E9D3D1-84C5-FECE-9B84-2A4F3DEEEA21}"/>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389547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25060" y="2908823"/>
            <a:ext cx="5186805" cy="1771650"/>
          </a:xfrm>
          <a:solidFill>
            <a:schemeClr val="accent2">
              <a:lumMod val="20000"/>
              <a:lumOff val="80000"/>
              <a:alpha val="50000"/>
            </a:schemeClr>
          </a:solidFill>
        </p:spPr>
        <p:txBody>
          <a:bodyPr/>
          <a:lstStyle/>
          <a:p>
            <a:r>
              <a:rPr lang="el-GR" dirty="0"/>
              <a:t>A</a:t>
            </a:r>
          </a:p>
          <a:p>
            <a:endParaRPr lang="es-ES" dirty="0"/>
          </a:p>
          <a:p>
            <a:r>
              <a:rPr lang="el-GR" sz="3200" b="0" dirty="0">
                <a:solidFill>
                  <a:schemeClr val="accent6"/>
                </a:solidFill>
                <a:latin typeface="Source Sans 3" panose="020B0303030403020204" pitchFamily="34" charset="0"/>
              </a:rPr>
              <a:t>Σωστό</a:t>
            </a: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908823"/>
            <a:ext cx="5186805" cy="1771650"/>
          </a:xfrm>
          <a:solidFill>
            <a:schemeClr val="accent2">
              <a:lumMod val="20000"/>
              <a:lumOff val="80000"/>
              <a:alpha val="49580"/>
            </a:schemeClr>
          </a:solidFill>
        </p:spPr>
        <p:txBody>
          <a:bodyPr/>
          <a:lstStyle/>
          <a:p>
            <a:r>
              <a:rPr lang="el-GR"/>
              <a:t>B</a:t>
            </a:r>
          </a:p>
          <a:p>
            <a:pPr lvl="1"/>
            <a:endParaRPr lang="es-ES" dirty="0"/>
          </a:p>
          <a:p>
            <a:pPr lvl="1"/>
            <a:r>
              <a:rPr lang="el-GR" sz="3200"/>
              <a:t>Λάθος</a:t>
            </a:r>
          </a:p>
          <a:p>
            <a:endParaRPr lang="es-ES" dirty="0"/>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59" y="507568"/>
            <a:ext cx="11245516" cy="1468465"/>
          </a:xfrm>
        </p:spPr>
        <p:txBody>
          <a:bodyPr/>
          <a:lstStyle/>
          <a:p>
            <a:pPr>
              <a:lnSpc>
                <a:spcPts val="3000"/>
              </a:lnSpc>
            </a:pPr>
            <a:r>
              <a:rPr lang="el-GR" dirty="0"/>
              <a:t>Πολίτες 100</a:t>
            </a:r>
          </a:p>
          <a:p>
            <a:pPr>
              <a:lnSpc>
                <a:spcPts val="3000"/>
              </a:lnSpc>
            </a:pPr>
            <a:r>
              <a:rPr lang="el-GR" dirty="0">
                <a:solidFill>
                  <a:schemeClr val="accent2"/>
                </a:solidFill>
              </a:rPr>
              <a:t>⸺</a:t>
            </a:r>
          </a:p>
          <a:p>
            <a:r>
              <a:rPr lang="el-GR" sz="2600" dirty="0"/>
              <a:t>Όλοι οι πολίτες μιας χώρας της ΕΕ είναι αυτόματα και πολίτες της ΕΕ.</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AE68F9C7-F487-4556-5E45-CD48D47431A1}"/>
              </a:ext>
            </a:extLst>
          </p:cNvPr>
          <p:cNvSpPr txBox="1">
            <a:spLocks/>
          </p:cNvSpPr>
          <p:nvPr/>
        </p:nvSpPr>
        <p:spPr bwMode="auto">
          <a:xfrm>
            <a:off x="7992011" y="5671940"/>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7507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92D05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FF000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sz="1800"/>
              <a:t>Οι πολίτες της ΕΕ μπορούν να ταξιδεύουν εντός της ΕΕ μόνο με το εθνικό τους δελτίο ταυτότητας</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Οι πολίτες της ΕΕ που ζουν σε άλλη χώρα της ΕΕ έχουν διπλωματική ασυλία</a:t>
            </a:r>
          </a:p>
          <a:p>
            <a:endParaRPr lang="en-GB" sz="1800" b="0" dirty="0">
              <a:solidFill>
                <a:schemeClr val="accent6"/>
              </a:solidFill>
              <a:latin typeface="Source Sans 3" panose="020B0303030403020204" pitchFamily="34" charset="0"/>
            </a:endParaRP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dirty="0"/>
              <a:t>B</a:t>
            </a:r>
          </a:p>
          <a:p>
            <a:pPr lvl="1"/>
            <a:endParaRPr lang="es-ES" dirty="0"/>
          </a:p>
          <a:p>
            <a:r>
              <a:rPr lang="el-GR" sz="1800" b="0" dirty="0">
                <a:solidFill>
                  <a:schemeClr val="accent6"/>
                </a:solidFill>
                <a:latin typeface="Source Sans 3" panose="020B0303030403020204" pitchFamily="34" charset="0"/>
              </a:rPr>
              <a:t>Οι πολίτες της ΕΕ μπορούν να ταξιδεύουν σε οποιαδήποτε χώρα του κόσμου χωρίς βίζα</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a:t>Οι πολίτες της ΕΕ έχουν δικαίωμα σε δωρεάν τριτοβάθμια εκπαίδευση σε κάθε χώρα της ΕΕ </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198884" cy="1468465"/>
          </a:xfrm>
        </p:spPr>
        <p:txBody>
          <a:bodyPr/>
          <a:lstStyle/>
          <a:p>
            <a:pPr>
              <a:lnSpc>
                <a:spcPts val="3000"/>
              </a:lnSpc>
            </a:pPr>
            <a:r>
              <a:rPr lang="el-GR"/>
              <a:t>Πολίτες 200</a:t>
            </a:r>
          </a:p>
          <a:p>
            <a:pPr>
              <a:lnSpc>
                <a:spcPts val="3000"/>
              </a:lnSpc>
            </a:pPr>
            <a:r>
              <a:rPr lang="el-GR">
                <a:solidFill>
                  <a:schemeClr val="accent2"/>
                </a:solidFill>
              </a:rPr>
              <a:t>⸺</a:t>
            </a:r>
          </a:p>
          <a:p>
            <a:r>
              <a:rPr lang="el-GR" sz="2800"/>
              <a:t>Ποιο από τα παρακάτω είναι σωστό;</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D0D50BF6-5C96-C75E-5D62-B7EFD09696BE}"/>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253448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92D05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r>
              <a:rPr lang="el-GR" sz="1800" b="0">
                <a:solidFill>
                  <a:schemeClr val="accent6"/>
                </a:solidFill>
                <a:latin typeface="Source Sans 3" panose="020B0303030403020204" pitchFamily="34" charset="0"/>
              </a:rPr>
              <a:t>Ως πολίτης της ΕΕ, μπορείς να εργάζεσαι σε οποιαδήποτε χώρα της ΕΕ</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Ως πολίτης της ΕΕ, μπορείς να ζεις σε οποιαδήποτε χώρα της ΕΕ</a:t>
            </a:r>
          </a:p>
          <a:p>
            <a:endParaRPr lang="en-GB" sz="1800" b="0" dirty="0">
              <a:solidFill>
                <a:schemeClr val="accent6"/>
              </a:solidFill>
              <a:latin typeface="Source Sans 3" panose="020B0303030403020204" pitchFamily="34" charset="0"/>
            </a:endParaRP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r>
              <a:rPr lang="el-GR" sz="1800" b="0">
                <a:solidFill>
                  <a:schemeClr val="accent6"/>
                </a:solidFill>
                <a:latin typeface="Source Sans 3" panose="020B0303030403020204" pitchFamily="34" charset="0"/>
              </a:rPr>
              <a:t>Ως πολίτης της ΕΕ, μπορείς να υποβάλλεις υποψηφιότητα στις εθνικές εκλογές σε οποιαδήποτε χώρα της ΕΕ</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dirty="0"/>
              <a:t>Δ</a:t>
            </a:r>
          </a:p>
          <a:p>
            <a:pPr lvl="1"/>
            <a:endParaRPr lang="es-ES" dirty="0"/>
          </a:p>
          <a:p>
            <a:r>
              <a:rPr lang="el-GR" sz="1800" b="0" dirty="0">
                <a:solidFill>
                  <a:schemeClr val="accent6"/>
                </a:solidFill>
                <a:latin typeface="Source Sans 3" panose="020B0303030403020204" pitchFamily="34" charset="0"/>
              </a:rPr>
              <a:t>Ως πολίτης της ΕΕ, μπορείς να υποβάλλεις υποψηφιότητα στις τοπικές εκλογές σε οποιαδήποτε χώρα της ΕΕ</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198884" cy="1468465"/>
          </a:xfrm>
        </p:spPr>
        <p:txBody>
          <a:bodyPr/>
          <a:lstStyle/>
          <a:p>
            <a:pPr>
              <a:lnSpc>
                <a:spcPts val="3000"/>
              </a:lnSpc>
            </a:pPr>
            <a:r>
              <a:rPr lang="el-GR"/>
              <a:t>Πολίτες 300</a:t>
            </a:r>
          </a:p>
          <a:p>
            <a:pPr>
              <a:lnSpc>
                <a:spcPts val="3000"/>
              </a:lnSpc>
            </a:pPr>
            <a:r>
              <a:rPr lang="el-GR">
                <a:solidFill>
                  <a:schemeClr val="accent2"/>
                </a:solidFill>
              </a:rPr>
              <a:t>⸺</a:t>
            </a:r>
          </a:p>
          <a:p>
            <a:r>
              <a:rPr lang="el-GR" sz="2800"/>
              <a:t>Ποιο από τα παρακάτω </a:t>
            </a:r>
            <a:r>
              <a:rPr lang="el-GR" sz="2800" u="sng"/>
              <a:t>δεν</a:t>
            </a:r>
            <a:r>
              <a:rPr lang="el-GR" sz="2800"/>
              <a:t> είναι σωστό;</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66AAB2B8-2A97-A7BD-B4C3-DF13B988D61C}"/>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30998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92D05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FF000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3"/>
            <a:ext cx="10648046" cy="2045949"/>
          </a:xfrm>
          <a:solidFill>
            <a:schemeClr val="accent2">
              <a:lumMod val="20000"/>
              <a:lumOff val="80000"/>
              <a:alpha val="50000"/>
            </a:schemeClr>
          </a:solidFill>
        </p:spPr>
        <p:txBody>
          <a:bodyPr/>
          <a:lstStyle/>
          <a:p>
            <a:endParaRPr lang="en-GB" sz="4000" dirty="0"/>
          </a:p>
          <a:p>
            <a:r>
              <a:rPr lang="el-GR" sz="4000"/>
              <a:t>Τι είναι η Ευρωπαϊκή Πρωτοβουλία Πολιτών;</a:t>
            </a:r>
          </a:p>
          <a:p>
            <a:endParaRPr lang="es-ES" sz="1800" b="0" dirty="0">
              <a:solidFill>
                <a:schemeClr val="accent6"/>
              </a:solidFill>
              <a:latin typeface="Source Sans 3" panose="020B0303030403020204" pitchFamily="34" charset="0"/>
            </a:endParaRP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Πολίτες 400</a:t>
            </a:r>
          </a:p>
          <a:p>
            <a:pPr>
              <a:lnSpc>
                <a:spcPts val="3000"/>
              </a:lnSpc>
            </a:pPr>
            <a:r>
              <a:rPr lang="el-GR">
                <a:solidFill>
                  <a:schemeClr val="accent2"/>
                </a:solidFill>
              </a:rPr>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19" name="Text Placeholder 11">
            <a:extLst>
              <a:ext uri="{FF2B5EF4-FFF2-40B4-BE49-F238E27FC236}">
                <a16:creationId xmlns:a16="http://schemas.microsoft.com/office/drawing/2014/main" id="{07E865E0-D33C-5976-9D79-D837ADF81104}"/>
              </a:ext>
            </a:extLst>
          </p:cNvPr>
          <p:cNvSpPr txBox="1">
            <a:spLocks/>
          </p:cNvSpPr>
          <p:nvPr/>
        </p:nvSpPr>
        <p:spPr bwMode="auto">
          <a:xfrm>
            <a:off x="1015991" y="4212053"/>
            <a:ext cx="8277638" cy="90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85750" indent="-285750">
              <a:buFont typeface="Wingdings" panose="05000000000000000000" pitchFamily="2" charset="2"/>
              <a:buChar char="ü"/>
            </a:pPr>
            <a:r>
              <a:rPr lang="el-GR" sz="2400" dirty="0">
                <a:solidFill>
                  <a:srgbClr val="00B050"/>
                </a:solidFill>
                <a:latin typeface="Open Sans" panose="020B0606030504020204" pitchFamily="34" charset="0"/>
              </a:rPr>
              <a:t>Δρομολογήθηκε το 2012 </a:t>
            </a:r>
          </a:p>
          <a:p>
            <a:pPr marL="285750" indent="-285750">
              <a:buFont typeface="Wingdings" panose="05000000000000000000" pitchFamily="2" charset="2"/>
              <a:buChar char="ü"/>
            </a:pPr>
            <a:r>
              <a:rPr lang="el-GR" sz="2400" dirty="0">
                <a:solidFill>
                  <a:srgbClr val="00B050"/>
                </a:solidFill>
                <a:latin typeface="Open Sans" panose="020B0606030504020204" pitchFamily="34" charset="0"/>
              </a:rPr>
              <a:t>Οι πολίτες της ΕΕ συμμετέχουν στη χάραξη πολιτικής της ΕΕ </a:t>
            </a:r>
          </a:p>
          <a:p>
            <a:pPr marL="285750" indent="-285750">
              <a:buFont typeface="Wingdings" panose="05000000000000000000" pitchFamily="2" charset="2"/>
              <a:buChar char="ü"/>
            </a:pPr>
            <a:r>
              <a:rPr lang="el-GR" sz="2400" dirty="0">
                <a:solidFill>
                  <a:srgbClr val="00B050"/>
                </a:solidFill>
                <a:latin typeface="Open Sans" panose="020B0606030504020204" pitchFamily="34" charset="0"/>
              </a:rPr>
              <a:t>Αναλαμβάνεται από τουλάχιστον επτά πολίτες της ΕΕ που διαμένουν σε επτά διαφορετικές χώρες της ΕΕ</a:t>
            </a:r>
          </a:p>
          <a:p>
            <a:pPr marL="285750" indent="-285750">
              <a:buFont typeface="Wingdings" panose="05000000000000000000" pitchFamily="2" charset="2"/>
              <a:buChar char="ü"/>
            </a:pPr>
            <a:r>
              <a:rPr lang="el-GR" sz="2400" dirty="0">
                <a:solidFill>
                  <a:srgbClr val="00B050"/>
                </a:solidFill>
                <a:latin typeface="Open Sans" panose="020B0606030504020204" pitchFamily="34" charset="0"/>
              </a:rPr>
              <a:t>Υποστηρίζεται από 1 εκατομμύριο υπογραφές</a:t>
            </a:r>
          </a:p>
          <a:p>
            <a:pPr>
              <a:lnSpc>
                <a:spcPct val="150000"/>
              </a:lnSpc>
            </a:pPr>
            <a:endParaRPr lang="en-GB" sz="4000" dirty="0">
              <a:solidFill>
                <a:srgbClr val="0070C0"/>
              </a:solidFill>
            </a:endParaRPr>
          </a:p>
        </p:txBody>
      </p:sp>
      <p:sp>
        <p:nvSpPr>
          <p:cNvPr id="2" name="Text Placeholder 11">
            <a:extLst>
              <a:ext uri="{FF2B5EF4-FFF2-40B4-BE49-F238E27FC236}">
                <a16:creationId xmlns:a16="http://schemas.microsoft.com/office/drawing/2014/main" id="{6D27F889-7516-5CD4-5EB1-CFD59EA0650A}"/>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358858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p:cTn id="13"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9">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p:cTn id="19" dur="10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9">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9">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19">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 calcmode="lin" valueType="num">
                                      <p:cBhvr>
                                        <p:cTn id="25" dur="10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9">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9">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4">
            <a:extLst>
              <a:ext uri="{FF2B5EF4-FFF2-40B4-BE49-F238E27FC236}">
                <a16:creationId xmlns:a16="http://schemas.microsoft.com/office/drawing/2014/main" id="{20676E03-9BF0-09D3-0BB1-A52FD2603E31}"/>
              </a:ext>
            </a:extLst>
          </p:cNvPr>
          <p:cNvSpPr>
            <a:spLocks noGrp="1"/>
          </p:cNvSpPr>
          <p:nvPr>
            <p:ph type="title" idx="4294967295" hasCustomPrompt="1"/>
          </p:nvPr>
        </p:nvSpPr>
        <p:spPr>
          <a:xfrm>
            <a:off x="568803" y="273503"/>
            <a:ext cx="7645032" cy="718658"/>
          </a:xfrm>
          <a:prstGeom prst="rect">
            <a:avLst/>
          </a:prstGeom>
        </p:spPr>
        <p:txBody>
          <a:bodyPr wrap="square">
            <a:spAutoFit/>
          </a:bodyPr>
          <a:lstStyle>
            <a:lvl1pPr algn="l" defTabSz="914400" rtl="0" eaLnBrk="1" latinLnBrk="0" hangingPunct="1">
              <a:lnSpc>
                <a:spcPct val="90000"/>
              </a:lnSpc>
              <a:spcBef>
                <a:spcPct val="0"/>
              </a:spcBef>
              <a:buNone/>
              <a:defRPr lang="es-ES" sz="4400" b="1" i="0" kern="1200" dirty="0">
                <a:solidFill>
                  <a:schemeClr val="tx1"/>
                </a:solidFill>
                <a:latin typeface="Source Sans 3" panose="020B0303030403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l-GR" sz="4400">
                <a:latin typeface="Arial" panose="020B0604020202020204" pitchFamily="34" charset="0"/>
                <a:ea typeface="ＭＳ Ｐゴシック" panose="020B0600070205080204" pitchFamily="34" charset="-128"/>
                <a:cs typeface="Arial" panose="020B0604020202020204" pitchFamily="34" charset="0"/>
              </a:rPr>
              <a:t>Europa Quest</a:t>
            </a:r>
          </a:p>
        </p:txBody>
      </p:sp>
      <p:sp>
        <p:nvSpPr>
          <p:cNvPr id="11" name="TextBox 10">
            <a:extLst>
              <a:ext uri="{FF2B5EF4-FFF2-40B4-BE49-F238E27FC236}">
                <a16:creationId xmlns:a16="http://schemas.microsoft.com/office/drawing/2014/main" id="{1C45CFE1-9845-7578-0F62-34B5ACEF9790}"/>
              </a:ext>
            </a:extLst>
          </p:cNvPr>
          <p:cNvSpPr txBox="1"/>
          <p:nvPr/>
        </p:nvSpPr>
        <p:spPr>
          <a:xfrm>
            <a:off x="2017986" y="4847897"/>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sp>
        <p:nvSpPr>
          <p:cNvPr id="13" name="Title 14">
            <a:extLst>
              <a:ext uri="{FF2B5EF4-FFF2-40B4-BE49-F238E27FC236}">
                <a16:creationId xmlns:a16="http://schemas.microsoft.com/office/drawing/2014/main" id="{F34A0524-2C04-34E6-5A72-B6221F413E3F}"/>
              </a:ext>
            </a:extLst>
          </p:cNvPr>
          <p:cNvSpPr txBox="1">
            <a:spLocks/>
          </p:cNvSpPr>
          <p:nvPr/>
        </p:nvSpPr>
        <p:spPr>
          <a:xfrm>
            <a:off x="555494" y="960788"/>
            <a:ext cx="7645032" cy="718658"/>
          </a:xfrm>
          <a:prstGeom prst="rect">
            <a:avLst/>
          </a:prstGeom>
        </p:spPr>
        <p:txBody>
          <a:bodyPr vert="horz" wrap="square" lIns="91440" tIns="45720" rIns="91440" bIns="45720" rtlCol="0" anchor="t" anchorCtr="0">
            <a:spAutoFit/>
          </a:bodyPr>
          <a:lstStyle>
            <a:lvl1pPr algn="l" defTabSz="914400" rtl="0" eaLnBrk="1" latinLnBrk="0" hangingPunct="1">
              <a:lnSpc>
                <a:spcPct val="90000"/>
              </a:lnSpc>
              <a:spcBef>
                <a:spcPct val="0"/>
              </a:spcBef>
              <a:buNone/>
              <a:defRPr lang="es-ES" sz="4400" b="1" i="0" kern="1200" dirty="0">
                <a:solidFill>
                  <a:schemeClr val="tx1"/>
                </a:solidFill>
                <a:latin typeface="Source Sans 3" panose="020B0303030403020204" pitchFamily="34" charset="0"/>
                <a:ea typeface="+mj-ea"/>
                <a:cs typeface="+mj-cs"/>
              </a:defRPr>
            </a:lvl1pPr>
          </a:lstStyle>
          <a:p>
            <a:r>
              <a:rPr lang="el-GR">
                <a:solidFill>
                  <a:schemeClr val="accent2"/>
                </a:solidFill>
              </a:rPr>
              <a:t>⸺</a:t>
            </a:r>
          </a:p>
        </p:txBody>
      </p:sp>
      <p:graphicFrame>
        <p:nvGraphicFramePr>
          <p:cNvPr id="2" name="Table 1">
            <a:extLst>
              <a:ext uri="{FF2B5EF4-FFF2-40B4-BE49-F238E27FC236}">
                <a16:creationId xmlns:a16="http://schemas.microsoft.com/office/drawing/2014/main" id="{901ECA9B-F39A-CBB0-BB81-93AC84818319}"/>
              </a:ext>
            </a:extLst>
          </p:cNvPr>
          <p:cNvGraphicFramePr>
            <a:graphicFrameLocks noGrp="1"/>
          </p:cNvGraphicFramePr>
          <p:nvPr>
            <p:extLst>
              <p:ext uri="{D42A27DB-BD31-4B8C-83A1-F6EECF244321}">
                <p14:modId xmlns:p14="http://schemas.microsoft.com/office/powerpoint/2010/main" val="3328135762"/>
              </p:ext>
            </p:extLst>
          </p:nvPr>
        </p:nvGraphicFramePr>
        <p:xfrm>
          <a:off x="466724" y="2030819"/>
          <a:ext cx="8794236" cy="1605666"/>
        </p:xfrm>
        <a:graphic>
          <a:graphicData uri="http://schemas.openxmlformats.org/drawingml/2006/table">
            <a:tbl>
              <a:tblPr firstRow="1" firstCol="1" lastCol="1" bandRow="1" bandCol="1">
                <a:tableStyleId>{16D9F66E-5EB9-4882-86FB-DCBF35E3C3E4}</a:tableStyleId>
              </a:tblPr>
              <a:tblGrid>
                <a:gridCol w="1465706">
                  <a:extLst>
                    <a:ext uri="{9D8B030D-6E8A-4147-A177-3AD203B41FA5}">
                      <a16:colId xmlns:a16="http://schemas.microsoft.com/office/drawing/2014/main" val="1696146322"/>
                    </a:ext>
                  </a:extLst>
                </a:gridCol>
                <a:gridCol w="1465706">
                  <a:extLst>
                    <a:ext uri="{9D8B030D-6E8A-4147-A177-3AD203B41FA5}">
                      <a16:colId xmlns:a16="http://schemas.microsoft.com/office/drawing/2014/main" val="1059778183"/>
                    </a:ext>
                  </a:extLst>
                </a:gridCol>
                <a:gridCol w="1604687">
                  <a:extLst>
                    <a:ext uri="{9D8B030D-6E8A-4147-A177-3AD203B41FA5}">
                      <a16:colId xmlns:a16="http://schemas.microsoft.com/office/drawing/2014/main" val="210134769"/>
                    </a:ext>
                  </a:extLst>
                </a:gridCol>
                <a:gridCol w="1485900">
                  <a:extLst>
                    <a:ext uri="{9D8B030D-6E8A-4147-A177-3AD203B41FA5}">
                      <a16:colId xmlns:a16="http://schemas.microsoft.com/office/drawing/2014/main" val="1160319965"/>
                    </a:ext>
                  </a:extLst>
                </a:gridCol>
                <a:gridCol w="1485900">
                  <a:extLst>
                    <a:ext uri="{9D8B030D-6E8A-4147-A177-3AD203B41FA5}">
                      <a16:colId xmlns:a16="http://schemas.microsoft.com/office/drawing/2014/main" val="428984256"/>
                    </a:ext>
                  </a:extLst>
                </a:gridCol>
                <a:gridCol w="1286337">
                  <a:extLst>
                    <a:ext uri="{9D8B030D-6E8A-4147-A177-3AD203B41FA5}">
                      <a16:colId xmlns:a16="http://schemas.microsoft.com/office/drawing/2014/main" val="3949347340"/>
                    </a:ext>
                  </a:extLst>
                </a:gridCol>
              </a:tblGrid>
              <a:tr h="535222">
                <a:tc>
                  <a:txBody>
                    <a:bodyPr/>
                    <a:lstStyle/>
                    <a:p>
                      <a:pPr marL="0" algn="ctr" defTabSz="914400" rtl="0" eaLnBrk="1" latinLnBrk="0" hangingPunct="1">
                        <a:spcAft>
                          <a:spcPts val="0"/>
                        </a:spcAft>
                      </a:pPr>
                      <a:r>
                        <a:rPr lang="el-GR" sz="1400" b="1" u="sng" kern="1200">
                          <a:solidFill>
                            <a:schemeClr val="dk1"/>
                          </a:solidFill>
                          <a:effectLst/>
                          <a:latin typeface="+mn-lt"/>
                          <a:ea typeface="+mn-ea"/>
                          <a:cs typeface="+mn-cs"/>
                        </a:rPr>
                        <a:t>ΙΣΤΟΡIΑ</a:t>
                      </a:r>
                    </a:p>
                  </a:txBody>
                  <a:tcPr marL="68580" marR="68580" marT="0" marB="0">
                    <a:solidFill>
                      <a:schemeClr val="bg2"/>
                    </a:solidFill>
                  </a:tcPr>
                </a:tc>
                <a:tc>
                  <a:txBody>
                    <a:bodyPr/>
                    <a:lstStyle/>
                    <a:p>
                      <a:pPr marL="0" algn="ctr" defTabSz="914400" rtl="0" eaLnBrk="1" latinLnBrk="0" hangingPunct="1">
                        <a:spcAft>
                          <a:spcPts val="0"/>
                        </a:spcAft>
                      </a:pPr>
                      <a:r>
                        <a:rPr lang="el-GR" sz="1400" b="1" u="sng" kern="1200">
                          <a:solidFill>
                            <a:schemeClr val="dk1"/>
                          </a:solidFill>
                          <a:effectLst/>
                          <a:latin typeface="+mn-lt"/>
                          <a:ea typeface="+mn-ea"/>
                          <a:cs typeface="+mn-cs"/>
                        </a:rPr>
                        <a:t>ΓΕΩΓΡΑΦΙΑ </a:t>
                      </a:r>
                    </a:p>
                  </a:txBody>
                  <a:tcPr marL="68580" marR="68580" marT="0" marB="0">
                    <a:solidFill>
                      <a:schemeClr val="bg2"/>
                    </a:solidFill>
                  </a:tcPr>
                </a:tc>
                <a:tc>
                  <a:txBody>
                    <a:bodyPr/>
                    <a:lstStyle/>
                    <a:p>
                      <a:pPr marL="0" algn="ctr" defTabSz="914400" rtl="0" eaLnBrk="1" latinLnBrk="0" hangingPunct="1">
                        <a:spcAft>
                          <a:spcPts val="0"/>
                        </a:spcAft>
                      </a:pPr>
                      <a:r>
                        <a:rPr lang="el-GR" sz="1400" b="1" u="sng" kern="1200">
                          <a:solidFill>
                            <a:schemeClr val="dk1"/>
                          </a:solidFill>
                          <a:effectLst/>
                          <a:latin typeface="+mn-lt"/>
                          <a:ea typeface="+mn-ea"/>
                          <a:cs typeface="+mn-cs"/>
                        </a:rPr>
                        <a:t>ΘΕΣΜΟΙ</a:t>
                      </a:r>
                    </a:p>
                  </a:txBody>
                  <a:tcPr marL="68580" marR="68580" marT="0" marB="0">
                    <a:solidFill>
                      <a:schemeClr val="bg2"/>
                    </a:solidFill>
                  </a:tcPr>
                </a:tc>
                <a:tc>
                  <a:txBody>
                    <a:bodyPr/>
                    <a:lstStyle/>
                    <a:p>
                      <a:pPr marL="0" algn="ctr" defTabSz="914400" rtl="0" eaLnBrk="1" latinLnBrk="0" hangingPunct="1">
                        <a:spcAft>
                          <a:spcPts val="0"/>
                        </a:spcAft>
                      </a:pPr>
                      <a:r>
                        <a:rPr lang="el-GR" sz="1400" b="1" u="sng" kern="1200">
                          <a:solidFill>
                            <a:schemeClr val="dk1"/>
                          </a:solidFill>
                          <a:effectLst/>
                          <a:latin typeface="+mn-lt"/>
                          <a:ea typeface="+mn-ea"/>
                          <a:cs typeface="+mn-cs"/>
                        </a:rPr>
                        <a:t>ΣΥΜΒΟΥΛΙΟ ΤΗΣ ΕΕ</a:t>
                      </a:r>
                    </a:p>
                  </a:txBody>
                  <a:tcPr marL="68580" marR="68580" marT="0" marB="0">
                    <a:solidFill>
                      <a:schemeClr val="bg2"/>
                    </a:solidFill>
                  </a:tcPr>
                </a:tc>
                <a:tc>
                  <a:txBody>
                    <a:bodyPr/>
                    <a:lstStyle/>
                    <a:p>
                      <a:pPr marL="0" algn="ctr" defTabSz="914400" rtl="0" eaLnBrk="1" latinLnBrk="0" hangingPunct="1">
                        <a:spcAft>
                          <a:spcPts val="0"/>
                        </a:spcAft>
                      </a:pPr>
                      <a:r>
                        <a:rPr lang="el-GR" sz="1400" b="1" u="sng" kern="1200">
                          <a:solidFill>
                            <a:schemeClr val="dk1"/>
                          </a:solidFill>
                          <a:effectLst/>
                          <a:latin typeface="+mn-lt"/>
                          <a:ea typeface="+mn-ea"/>
                          <a:cs typeface="+mn-cs"/>
                        </a:rPr>
                        <a:t>ΕΥΡΩΠΑΪΚΟ ΣΥΜΒΟΥΛΙΟ</a:t>
                      </a:r>
                    </a:p>
                  </a:txBody>
                  <a:tcPr marL="68580" marR="68580" marT="0" marB="0">
                    <a:solidFill>
                      <a:schemeClr val="bg2"/>
                    </a:solidFill>
                  </a:tcPr>
                </a:tc>
                <a:tc>
                  <a:txBody>
                    <a:bodyPr/>
                    <a:lstStyle/>
                    <a:p>
                      <a:pPr marL="0" algn="ctr" defTabSz="914400" rtl="0" eaLnBrk="1" latinLnBrk="0" hangingPunct="1">
                        <a:spcAft>
                          <a:spcPts val="0"/>
                        </a:spcAft>
                      </a:pPr>
                      <a:r>
                        <a:rPr lang="el-GR" sz="1400" b="1" u="sng" kern="1200">
                          <a:solidFill>
                            <a:schemeClr val="dk1"/>
                          </a:solidFill>
                          <a:effectLst/>
                          <a:latin typeface="+mn-lt"/>
                          <a:ea typeface="+mn-ea"/>
                          <a:cs typeface="+mn-cs"/>
                        </a:rPr>
                        <a:t>ΠΟΛΙΤΕΣ</a:t>
                      </a:r>
                    </a:p>
                  </a:txBody>
                  <a:tcPr marL="68580" marR="68580" marT="0" marB="0">
                    <a:solidFill>
                      <a:schemeClr val="bg2"/>
                    </a:solidFill>
                  </a:tcPr>
                </a:tc>
                <a:extLst>
                  <a:ext uri="{0D108BD9-81ED-4DB2-BD59-A6C34878D82A}">
                    <a16:rowId xmlns:a16="http://schemas.microsoft.com/office/drawing/2014/main" val="1917622303"/>
                  </a:ext>
                </a:extLst>
              </a:tr>
              <a:tr h="267611">
                <a:tc>
                  <a:txBody>
                    <a:bodyPr/>
                    <a:lstStyle/>
                    <a:p>
                      <a:pPr marL="0" algn="ctr" defTabSz="914400" rtl="0" eaLnBrk="1" latinLnBrk="0" hangingPunct="1">
                        <a:spcAft>
                          <a:spcPts val="0"/>
                        </a:spcAft>
                      </a:pPr>
                      <a:r>
                        <a:rPr lang="el-GR" sz="1600" b="1" u="none" kern="1200">
                          <a:solidFill>
                            <a:schemeClr val="bg1">
                              <a:lumMod val="95000"/>
                            </a:schemeClr>
                          </a:solidFill>
                          <a:effectLst/>
                          <a:latin typeface="+mn-lt"/>
                          <a:ea typeface="+mn-ea"/>
                          <a:cs typeface="+mn-cs"/>
                          <a:hlinkClick r:id="rId2" action="ppaction://hlinksldjump"/>
                        </a:rPr>
                        <a:t>100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3" action="ppaction://hlinksldjump"/>
                        </a:rPr>
                        <a:t>100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4" action="ppaction://hlinksldjump"/>
                        </a:rPr>
                        <a:t>100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5" action="ppaction://hlinksldjump"/>
                        </a:rPr>
                        <a:t>100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6" action="ppaction://hlinksldjump"/>
                        </a:rPr>
                        <a:t>100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7" action="ppaction://hlinksldjump"/>
                        </a:rPr>
                        <a:t>100</a:t>
                      </a:r>
                    </a:p>
                  </a:txBody>
                  <a:tcPr marL="68580" marR="68580" marT="0" marB="0">
                    <a:solidFill>
                      <a:schemeClr val="bg1"/>
                    </a:solidFill>
                  </a:tcPr>
                </a:tc>
                <a:extLst>
                  <a:ext uri="{0D108BD9-81ED-4DB2-BD59-A6C34878D82A}">
                    <a16:rowId xmlns:a16="http://schemas.microsoft.com/office/drawing/2014/main" val="308926289"/>
                  </a:ext>
                </a:extLst>
              </a:tr>
              <a:tr h="267611">
                <a:tc>
                  <a:txBody>
                    <a:bodyPr/>
                    <a:lstStyle/>
                    <a:p>
                      <a:pPr marL="0" algn="ctr" defTabSz="914400" rtl="0" eaLnBrk="1" latinLnBrk="0" hangingPunct="1">
                        <a:spcAft>
                          <a:spcPts val="0"/>
                        </a:spcAft>
                      </a:pPr>
                      <a:r>
                        <a:rPr lang="el-GR" sz="1600" b="1" u="none" kern="1200">
                          <a:solidFill>
                            <a:schemeClr val="bg1">
                              <a:lumMod val="95000"/>
                            </a:schemeClr>
                          </a:solidFill>
                          <a:effectLst/>
                          <a:latin typeface="+mn-lt"/>
                          <a:ea typeface="+mn-ea"/>
                          <a:cs typeface="+mn-cs"/>
                          <a:hlinkClick r:id="rId8" action="ppaction://hlinksldjump"/>
                        </a:rPr>
                        <a:t>200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9" action="ppaction://hlinksldjump"/>
                        </a:rPr>
                        <a:t>200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10" action="ppaction://hlinksldjump"/>
                        </a:rPr>
                        <a:t>200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11" action="ppaction://hlinksldjump"/>
                        </a:rPr>
                        <a:t>200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12" action="ppaction://hlinksldjump"/>
                        </a:rPr>
                        <a:t>200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13" action="ppaction://hlinksldjump"/>
                        </a:rPr>
                        <a:t>200</a:t>
                      </a:r>
                    </a:p>
                  </a:txBody>
                  <a:tcPr marL="68580" marR="68580" marT="0" marB="0">
                    <a:solidFill>
                      <a:schemeClr val="bg1"/>
                    </a:solidFill>
                  </a:tcPr>
                </a:tc>
                <a:extLst>
                  <a:ext uri="{0D108BD9-81ED-4DB2-BD59-A6C34878D82A}">
                    <a16:rowId xmlns:a16="http://schemas.microsoft.com/office/drawing/2014/main" val="3115381525"/>
                  </a:ext>
                </a:extLst>
              </a:tr>
              <a:tr h="267611">
                <a:tc>
                  <a:txBody>
                    <a:bodyPr/>
                    <a:lstStyle/>
                    <a:p>
                      <a:pPr marL="0" algn="ctr" defTabSz="914400" rtl="0" eaLnBrk="1" latinLnBrk="0" hangingPunct="1">
                        <a:spcAft>
                          <a:spcPts val="0"/>
                        </a:spcAft>
                      </a:pPr>
                      <a:r>
                        <a:rPr lang="el-GR" sz="1600" b="1" u="none" kern="1200">
                          <a:solidFill>
                            <a:schemeClr val="bg1">
                              <a:lumMod val="95000"/>
                            </a:schemeClr>
                          </a:solidFill>
                          <a:effectLst/>
                          <a:latin typeface="+mn-lt"/>
                          <a:ea typeface="+mn-ea"/>
                          <a:cs typeface="+mn-cs"/>
                          <a:hlinkClick r:id="rId14" action="ppaction://hlinksldjump"/>
                        </a:rPr>
                        <a:t>300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15" action="ppaction://hlinksldjump"/>
                        </a:rPr>
                        <a:t>300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16" action="ppaction://hlinksldjump"/>
                        </a:rPr>
                        <a:t>300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17" action="ppaction://hlinksldjump"/>
                        </a:rPr>
                        <a:t>300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18" action="ppaction://hlinksldjump"/>
                        </a:rPr>
                        <a:t>300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19" action="ppaction://hlinksldjump"/>
                        </a:rPr>
                        <a:t>300</a:t>
                      </a:r>
                    </a:p>
                  </a:txBody>
                  <a:tcPr marL="68580" marR="68580" marT="0" marB="0">
                    <a:solidFill>
                      <a:schemeClr val="bg1"/>
                    </a:solidFill>
                  </a:tcPr>
                </a:tc>
                <a:extLst>
                  <a:ext uri="{0D108BD9-81ED-4DB2-BD59-A6C34878D82A}">
                    <a16:rowId xmlns:a16="http://schemas.microsoft.com/office/drawing/2014/main" val="3901564195"/>
                  </a:ext>
                </a:extLst>
              </a:tr>
              <a:tr h="267611">
                <a:tc>
                  <a:txBody>
                    <a:bodyPr/>
                    <a:lstStyle/>
                    <a:p>
                      <a:pPr marL="0" algn="ctr" defTabSz="914400" rtl="0" eaLnBrk="1" latinLnBrk="0" hangingPunct="1">
                        <a:spcAft>
                          <a:spcPts val="0"/>
                        </a:spcAft>
                      </a:pPr>
                      <a:r>
                        <a:rPr lang="el-GR" sz="1600" b="1" u="none" kern="1200">
                          <a:solidFill>
                            <a:schemeClr val="bg1">
                              <a:lumMod val="95000"/>
                            </a:schemeClr>
                          </a:solidFill>
                          <a:effectLst/>
                          <a:latin typeface="+mn-lt"/>
                          <a:ea typeface="+mn-ea"/>
                          <a:cs typeface="+mn-cs"/>
                          <a:hlinkClick r:id="rId20" action="ppaction://hlinksldjump"/>
                        </a:rPr>
                        <a:t>400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21" action="ppaction://hlinksldjump"/>
                        </a:rPr>
                        <a:t>400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22" action="ppaction://hlinksldjump"/>
                        </a:rPr>
                        <a:t>400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23" action="ppaction://hlinksldjump"/>
                        </a:rPr>
                        <a:t>400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24" action="ppaction://hlinksldjump"/>
                        </a:rPr>
                        <a:t>400</a:t>
                      </a:r>
                    </a:p>
                  </a:txBody>
                  <a:tcPr marL="68580" marR="68580" marT="0" marB="0">
                    <a:solidFill>
                      <a:schemeClr val="bg1"/>
                    </a:solidFill>
                  </a:tcPr>
                </a:tc>
                <a:tc>
                  <a:txBody>
                    <a:bodyPr/>
                    <a:lstStyle/>
                    <a:p>
                      <a:pPr marL="0" algn="ctr" defTabSz="914400" rtl="0" eaLnBrk="1" latinLnBrk="0" hangingPunct="1">
                        <a:spcAft>
                          <a:spcPts val="0"/>
                        </a:spcAft>
                      </a:pPr>
                      <a:r>
                        <a:rPr lang="el-GR" sz="1600" b="1" u="none" kern="1200">
                          <a:solidFill>
                            <a:schemeClr val="bg1">
                              <a:lumMod val="75000"/>
                            </a:schemeClr>
                          </a:solidFill>
                          <a:effectLst/>
                          <a:latin typeface="+mn-lt"/>
                          <a:ea typeface="+mn-ea"/>
                          <a:cs typeface="+mn-cs"/>
                          <a:hlinkClick r:id="rId25" action="ppaction://hlinksldjump"/>
                        </a:rPr>
                        <a:t>400</a:t>
                      </a:r>
                    </a:p>
                  </a:txBody>
                  <a:tcPr marL="68580" marR="68580" marT="0" marB="0">
                    <a:solidFill>
                      <a:schemeClr val="bg1"/>
                    </a:solidFill>
                  </a:tcPr>
                </a:tc>
                <a:extLst>
                  <a:ext uri="{0D108BD9-81ED-4DB2-BD59-A6C34878D82A}">
                    <a16:rowId xmlns:a16="http://schemas.microsoft.com/office/drawing/2014/main" val="2819647559"/>
                  </a:ext>
                </a:extLst>
              </a:tr>
            </a:tbl>
          </a:graphicData>
        </a:graphic>
      </p:graphicFrame>
      <p:graphicFrame>
        <p:nvGraphicFramePr>
          <p:cNvPr id="3" name="Table 2">
            <a:extLst>
              <a:ext uri="{FF2B5EF4-FFF2-40B4-BE49-F238E27FC236}">
                <a16:creationId xmlns:a16="http://schemas.microsoft.com/office/drawing/2014/main" id="{5CCD4E8E-34FC-8609-D40B-025A724AE2E0}"/>
              </a:ext>
            </a:extLst>
          </p:cNvPr>
          <p:cNvGraphicFramePr>
            <a:graphicFrameLocks noGrp="1"/>
          </p:cNvGraphicFramePr>
          <p:nvPr>
            <p:extLst>
              <p:ext uri="{D42A27DB-BD31-4B8C-83A1-F6EECF244321}">
                <p14:modId xmlns:p14="http://schemas.microsoft.com/office/powerpoint/2010/main" val="2215374717"/>
              </p:ext>
            </p:extLst>
          </p:nvPr>
        </p:nvGraphicFramePr>
        <p:xfrm>
          <a:off x="466722" y="3931370"/>
          <a:ext cx="8897087" cy="1605666"/>
        </p:xfrm>
        <a:graphic>
          <a:graphicData uri="http://schemas.openxmlformats.org/drawingml/2006/table">
            <a:tbl>
              <a:tblPr firstRow="1" firstCol="1" lastCol="1" bandRow="1" bandCol="1">
                <a:tableStyleId>{16D9F66E-5EB9-4882-86FB-DCBF35E3C3E4}</a:tableStyleId>
              </a:tblPr>
              <a:tblGrid>
                <a:gridCol w="1362078">
                  <a:extLst>
                    <a:ext uri="{9D8B030D-6E8A-4147-A177-3AD203B41FA5}">
                      <a16:colId xmlns:a16="http://schemas.microsoft.com/office/drawing/2014/main" val="1481001424"/>
                    </a:ext>
                  </a:extLst>
                </a:gridCol>
                <a:gridCol w="1266092">
                  <a:extLst>
                    <a:ext uri="{9D8B030D-6E8A-4147-A177-3AD203B41FA5}">
                      <a16:colId xmlns:a16="http://schemas.microsoft.com/office/drawing/2014/main" val="1506110963"/>
                    </a:ext>
                  </a:extLst>
                </a:gridCol>
                <a:gridCol w="1547446">
                  <a:extLst>
                    <a:ext uri="{9D8B030D-6E8A-4147-A177-3AD203B41FA5}">
                      <a16:colId xmlns:a16="http://schemas.microsoft.com/office/drawing/2014/main" val="1120485638"/>
                    </a:ext>
                  </a:extLst>
                </a:gridCol>
                <a:gridCol w="1688124">
                  <a:extLst>
                    <a:ext uri="{9D8B030D-6E8A-4147-A177-3AD203B41FA5}">
                      <a16:colId xmlns:a16="http://schemas.microsoft.com/office/drawing/2014/main" val="1736543348"/>
                    </a:ext>
                  </a:extLst>
                </a:gridCol>
                <a:gridCol w="1547446">
                  <a:extLst>
                    <a:ext uri="{9D8B030D-6E8A-4147-A177-3AD203B41FA5}">
                      <a16:colId xmlns:a16="http://schemas.microsoft.com/office/drawing/2014/main" val="3909896527"/>
                    </a:ext>
                  </a:extLst>
                </a:gridCol>
                <a:gridCol w="1485901">
                  <a:extLst>
                    <a:ext uri="{9D8B030D-6E8A-4147-A177-3AD203B41FA5}">
                      <a16:colId xmlns:a16="http://schemas.microsoft.com/office/drawing/2014/main" val="3041833845"/>
                    </a:ext>
                  </a:extLst>
                </a:gridCol>
              </a:tblGrid>
              <a:tr h="535222">
                <a:tc>
                  <a:txBody>
                    <a:bodyPr/>
                    <a:lstStyle/>
                    <a:p>
                      <a:pPr algn="ctr">
                        <a:spcAft>
                          <a:spcPts val="0"/>
                        </a:spcAft>
                      </a:pPr>
                      <a:r>
                        <a:rPr lang="el-GR" sz="1400" b="1" u="sng" kern="1200">
                          <a:solidFill>
                            <a:schemeClr val="dk1"/>
                          </a:solidFill>
                          <a:effectLst/>
                        </a:rPr>
                        <a:t>ΛΗΨΗ ΑΠΟΦΑΣΕΩΝ</a:t>
                      </a:r>
                    </a:p>
                  </a:txBody>
                  <a:tcPr marL="66912" marR="669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el-GR" sz="1400" b="1" u="sng" kern="1200">
                          <a:solidFill>
                            <a:schemeClr val="dk1"/>
                          </a:solidFill>
                          <a:effectLst/>
                        </a:rPr>
                        <a:t>?</a:t>
                      </a:r>
                    </a:p>
                  </a:txBody>
                  <a:tcPr marL="66912" marR="669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el-GR" sz="1400" b="1" u="sng" kern="1200">
                          <a:solidFill>
                            <a:schemeClr val="dk1"/>
                          </a:solidFill>
                          <a:effectLst/>
                        </a:rPr>
                        <a:t>ΧΩΡΕΣ ΤΗΣ ΕΕ</a:t>
                      </a:r>
                    </a:p>
                  </a:txBody>
                  <a:tcPr marL="66912" marR="669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el-GR" sz="1400" b="1" u="sng" kern="1200">
                          <a:solidFill>
                            <a:schemeClr val="dk1"/>
                          </a:solidFill>
                          <a:effectLst/>
                        </a:rPr>
                        <a:t>ΔΙΕΥΡΥΝΣΗ</a:t>
                      </a:r>
                    </a:p>
                  </a:txBody>
                  <a:tcPr marL="66912" marR="669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el-GR" sz="1400" b="1" u="sng" kern="1200">
                          <a:solidFill>
                            <a:schemeClr val="dk1"/>
                          </a:solidFill>
                          <a:effectLst/>
                        </a:rPr>
                        <a:t>ΠΡΟΕΔΡΙΑ</a:t>
                      </a:r>
                    </a:p>
                  </a:txBody>
                  <a:tcPr marL="66912" marR="669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spcAft>
                          <a:spcPts val="0"/>
                        </a:spcAft>
                      </a:pPr>
                      <a:r>
                        <a:rPr lang="el-GR" sz="1400" b="1" u="sng" kern="1200">
                          <a:solidFill>
                            <a:schemeClr val="dk1"/>
                          </a:solidFill>
                          <a:effectLst/>
                        </a:rPr>
                        <a:t>ΓΛΩΣΣΕΣ</a:t>
                      </a:r>
                    </a:p>
                  </a:txBody>
                  <a:tcPr marL="66912" marR="6691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478233020"/>
                  </a:ext>
                </a:extLst>
              </a:tr>
              <a:tr h="267611">
                <a:tc>
                  <a:txBody>
                    <a:bodyPr/>
                    <a:lstStyle/>
                    <a:p>
                      <a:pPr algn="ctr">
                        <a:spcAft>
                          <a:spcPts val="0"/>
                        </a:spcAft>
                      </a:pPr>
                      <a:r>
                        <a:rPr lang="el-GR" sz="1400" b="1" u="none" kern="1200">
                          <a:solidFill>
                            <a:schemeClr val="bg1">
                              <a:lumMod val="75000"/>
                            </a:schemeClr>
                          </a:solidFill>
                          <a:effectLst/>
                          <a:hlinkClick r:id="rId26" action="ppaction://hlinksldjump"/>
                        </a:rPr>
                        <a:t>100</a:t>
                      </a:r>
                    </a:p>
                  </a:txBody>
                  <a:tcPr marL="66912" marR="66912" marT="0" marB="0">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l-GR" sz="1400" b="1" u="none" kern="1200">
                          <a:solidFill>
                            <a:schemeClr val="bg1">
                              <a:lumMod val="75000"/>
                            </a:schemeClr>
                          </a:solidFill>
                          <a:effectLst/>
                          <a:hlinkClick r:id="rId27" action="ppaction://hlinksldjump"/>
                        </a:rPr>
                        <a:t>100</a:t>
                      </a:r>
                    </a:p>
                  </a:txBody>
                  <a:tcPr marL="66912" marR="66912" marT="0" marB="0">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l-GR" sz="1400" b="1" u="none" kern="1200">
                          <a:solidFill>
                            <a:schemeClr val="bg1">
                              <a:lumMod val="75000"/>
                            </a:schemeClr>
                          </a:solidFill>
                          <a:effectLst/>
                          <a:hlinkClick r:id="rId28" action="ppaction://hlinksldjump"/>
                        </a:rPr>
                        <a:t>100</a:t>
                      </a:r>
                    </a:p>
                  </a:txBody>
                  <a:tcPr marL="66912" marR="66912" marT="0" marB="0">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l-GR" sz="1400" b="1" u="none" kern="1200">
                          <a:solidFill>
                            <a:schemeClr val="bg1">
                              <a:lumMod val="75000"/>
                            </a:schemeClr>
                          </a:solidFill>
                          <a:effectLst/>
                          <a:hlinkClick r:id="rId29" action="ppaction://hlinksldjump"/>
                        </a:rPr>
                        <a:t>100</a:t>
                      </a:r>
                    </a:p>
                  </a:txBody>
                  <a:tcPr marL="66912" marR="66912" marT="0" marB="0">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l-GR" sz="1400" b="1" u="none" kern="1200">
                          <a:solidFill>
                            <a:schemeClr val="bg1">
                              <a:lumMod val="75000"/>
                            </a:schemeClr>
                          </a:solidFill>
                          <a:effectLst/>
                          <a:hlinkClick r:id="rId30" action="ppaction://hlinksldjump"/>
                        </a:rPr>
                        <a:t>100</a:t>
                      </a:r>
                    </a:p>
                  </a:txBody>
                  <a:tcPr marL="66912" marR="66912" marT="0" marB="0">
                    <a:lnT w="12700" cap="flat" cmpd="sng" algn="ctr">
                      <a:solidFill>
                        <a:schemeClr val="tx1"/>
                      </a:solidFill>
                      <a:prstDash val="solid"/>
                      <a:round/>
                      <a:headEnd type="none" w="med" len="med"/>
                      <a:tailEnd type="none" w="med" len="med"/>
                    </a:lnT>
                    <a:solidFill>
                      <a:schemeClr val="bg1"/>
                    </a:solidFill>
                  </a:tcPr>
                </a:tc>
                <a:tc>
                  <a:txBody>
                    <a:bodyPr/>
                    <a:lstStyle/>
                    <a:p>
                      <a:pPr algn="ctr">
                        <a:spcAft>
                          <a:spcPts val="0"/>
                        </a:spcAft>
                      </a:pPr>
                      <a:r>
                        <a:rPr lang="el-GR" sz="1400" b="1" u="none" kern="1200">
                          <a:solidFill>
                            <a:schemeClr val="bg1">
                              <a:lumMod val="75000"/>
                            </a:schemeClr>
                          </a:solidFill>
                          <a:effectLst/>
                          <a:hlinkClick r:id="rId31" action="ppaction://hlinksldjump"/>
                        </a:rPr>
                        <a:t>100</a:t>
                      </a:r>
                    </a:p>
                  </a:txBody>
                  <a:tcPr marL="66912" marR="66912" marT="0" marB="0">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302271672"/>
                  </a:ext>
                </a:extLst>
              </a:tr>
              <a:tr h="267611">
                <a:tc>
                  <a:txBody>
                    <a:bodyPr/>
                    <a:lstStyle/>
                    <a:p>
                      <a:pPr algn="ctr">
                        <a:spcAft>
                          <a:spcPts val="0"/>
                        </a:spcAft>
                      </a:pPr>
                      <a:r>
                        <a:rPr lang="el-GR" sz="1400" b="1" u="none" kern="1200">
                          <a:solidFill>
                            <a:schemeClr val="bg1">
                              <a:lumMod val="75000"/>
                            </a:schemeClr>
                          </a:solidFill>
                          <a:effectLst/>
                          <a:hlinkClick r:id="rId32" action="ppaction://hlinksldjump"/>
                        </a:rPr>
                        <a:t>200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33" action="ppaction://hlinksldjump"/>
                        </a:rPr>
                        <a:t>200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34" action="ppaction://hlinksldjump"/>
                        </a:rPr>
                        <a:t>200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35" action="ppaction://hlinksldjump"/>
                        </a:rPr>
                        <a:t>200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36" action="ppaction://hlinksldjump"/>
                        </a:rPr>
                        <a:t>200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37" action="ppaction://hlinksldjump"/>
                        </a:rPr>
                        <a:t>200</a:t>
                      </a:r>
                    </a:p>
                  </a:txBody>
                  <a:tcPr marL="66912" marR="66912" marT="0" marB="0">
                    <a:solidFill>
                      <a:schemeClr val="bg1"/>
                    </a:solidFill>
                  </a:tcPr>
                </a:tc>
                <a:extLst>
                  <a:ext uri="{0D108BD9-81ED-4DB2-BD59-A6C34878D82A}">
                    <a16:rowId xmlns:a16="http://schemas.microsoft.com/office/drawing/2014/main" val="1426959392"/>
                  </a:ext>
                </a:extLst>
              </a:tr>
              <a:tr h="267611">
                <a:tc>
                  <a:txBody>
                    <a:bodyPr/>
                    <a:lstStyle/>
                    <a:p>
                      <a:pPr algn="ctr">
                        <a:spcAft>
                          <a:spcPts val="0"/>
                        </a:spcAft>
                      </a:pPr>
                      <a:r>
                        <a:rPr lang="el-GR" sz="1400" b="1" u="none" kern="1200">
                          <a:solidFill>
                            <a:schemeClr val="bg1">
                              <a:lumMod val="75000"/>
                            </a:schemeClr>
                          </a:solidFill>
                          <a:effectLst/>
                          <a:hlinkClick r:id="rId38" action="ppaction://hlinksldjump"/>
                        </a:rPr>
                        <a:t>300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39" action="ppaction://hlinksldjump"/>
                        </a:rPr>
                        <a:t>300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40" action="ppaction://hlinksldjump"/>
                        </a:rPr>
                        <a:t>300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41" action="ppaction://hlinksldjump"/>
                        </a:rPr>
                        <a:t>300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42" action="ppaction://hlinksldjump"/>
                        </a:rPr>
                        <a:t>300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43" action="ppaction://hlinksldjump"/>
                        </a:rPr>
                        <a:t>300</a:t>
                      </a:r>
                    </a:p>
                  </a:txBody>
                  <a:tcPr marL="66912" marR="66912" marT="0" marB="0">
                    <a:solidFill>
                      <a:schemeClr val="bg1"/>
                    </a:solidFill>
                  </a:tcPr>
                </a:tc>
                <a:extLst>
                  <a:ext uri="{0D108BD9-81ED-4DB2-BD59-A6C34878D82A}">
                    <a16:rowId xmlns:a16="http://schemas.microsoft.com/office/drawing/2014/main" val="997805842"/>
                  </a:ext>
                </a:extLst>
              </a:tr>
              <a:tr h="267611">
                <a:tc>
                  <a:txBody>
                    <a:bodyPr/>
                    <a:lstStyle/>
                    <a:p>
                      <a:pPr algn="ctr">
                        <a:spcAft>
                          <a:spcPts val="0"/>
                        </a:spcAft>
                      </a:pPr>
                      <a:r>
                        <a:rPr lang="el-GR" sz="1400" b="1" u="none" kern="1200">
                          <a:solidFill>
                            <a:schemeClr val="bg1">
                              <a:lumMod val="75000"/>
                            </a:schemeClr>
                          </a:solidFill>
                          <a:effectLst/>
                          <a:hlinkClick r:id="rId44" action="ppaction://hlinksldjump"/>
                        </a:rPr>
                        <a:t>400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45" action="ppaction://hlinksldjump"/>
                        </a:rPr>
                        <a:t>400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46" action="ppaction://hlinksldjump"/>
                        </a:rPr>
                        <a:t>400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47" action="ppaction://hlinksldjump"/>
                        </a:rPr>
                        <a:t>400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48" action="ppaction://hlinksldjump"/>
                        </a:rPr>
                        <a:t>400</a:t>
                      </a:r>
                    </a:p>
                  </a:txBody>
                  <a:tcPr marL="66912" marR="66912" marT="0" marB="0">
                    <a:solidFill>
                      <a:schemeClr val="bg1"/>
                    </a:solidFill>
                  </a:tcPr>
                </a:tc>
                <a:tc>
                  <a:txBody>
                    <a:bodyPr/>
                    <a:lstStyle/>
                    <a:p>
                      <a:pPr algn="ctr">
                        <a:spcAft>
                          <a:spcPts val="0"/>
                        </a:spcAft>
                      </a:pPr>
                      <a:r>
                        <a:rPr lang="el-GR" sz="1400" b="1" u="none" kern="1200">
                          <a:solidFill>
                            <a:schemeClr val="bg1">
                              <a:lumMod val="75000"/>
                            </a:schemeClr>
                          </a:solidFill>
                          <a:effectLst/>
                          <a:hlinkClick r:id="rId49" action="ppaction://hlinksldjump"/>
                        </a:rPr>
                        <a:t>400</a:t>
                      </a:r>
                    </a:p>
                  </a:txBody>
                  <a:tcPr marL="66912" marR="66912" marT="0" marB="0">
                    <a:solidFill>
                      <a:schemeClr val="bg1"/>
                    </a:solidFill>
                  </a:tcPr>
                </a:tc>
                <a:extLst>
                  <a:ext uri="{0D108BD9-81ED-4DB2-BD59-A6C34878D82A}">
                    <a16:rowId xmlns:a16="http://schemas.microsoft.com/office/drawing/2014/main" val="3889866593"/>
                  </a:ext>
                </a:extLst>
              </a:tr>
            </a:tbl>
          </a:graphicData>
        </a:graphic>
      </p:graphicFrame>
    </p:spTree>
    <p:extLst>
      <p:ext uri="{BB962C8B-B14F-4D97-AF65-F5344CB8AC3E}">
        <p14:creationId xmlns:p14="http://schemas.microsoft.com/office/powerpoint/2010/main" val="3992171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25060" y="2908823"/>
            <a:ext cx="5186805" cy="1771650"/>
          </a:xfrm>
          <a:solidFill>
            <a:schemeClr val="accent2">
              <a:lumMod val="20000"/>
              <a:lumOff val="80000"/>
              <a:alpha val="50000"/>
            </a:schemeClr>
          </a:solidFill>
        </p:spPr>
        <p:txBody>
          <a:bodyPr/>
          <a:lstStyle/>
          <a:p>
            <a:r>
              <a:rPr lang="el-GR"/>
              <a:t>A</a:t>
            </a:r>
          </a:p>
          <a:p>
            <a:endParaRPr lang="es-ES" sz="1200" dirty="0"/>
          </a:p>
          <a:p>
            <a:r>
              <a:rPr lang="el-GR" sz="1800" b="0">
                <a:solidFill>
                  <a:schemeClr val="accent6"/>
                </a:solidFill>
                <a:latin typeface="Source Sans 3" panose="020B0303030403020204" pitchFamily="34" charset="0"/>
              </a:rPr>
              <a:t>Δικαστήριο της Ευρωπαϊκής Ένωσης</a:t>
            </a: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908823"/>
            <a:ext cx="5186805" cy="1771650"/>
          </a:xfrm>
          <a:solidFill>
            <a:schemeClr val="accent2">
              <a:lumMod val="20000"/>
              <a:lumOff val="80000"/>
              <a:alpha val="49580"/>
            </a:schemeClr>
          </a:solidFill>
        </p:spPr>
        <p:txBody>
          <a:bodyPr/>
          <a:lstStyle/>
          <a:p>
            <a:r>
              <a:rPr lang="el-GR"/>
              <a:t>B</a:t>
            </a:r>
          </a:p>
          <a:p>
            <a:pPr lvl="1"/>
            <a:endParaRPr lang="es-ES" dirty="0"/>
          </a:p>
          <a:p>
            <a:pPr lvl="1"/>
            <a:r>
              <a:rPr lang="el-GR"/>
              <a:t>Ευρωπαϊκή Οικονομική και Κοινωνική Επιτροπή</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582632" cy="1468465"/>
          </a:xfrm>
        </p:spPr>
        <p:txBody>
          <a:bodyPr/>
          <a:lstStyle/>
          <a:p>
            <a:pPr>
              <a:lnSpc>
                <a:spcPts val="3000"/>
              </a:lnSpc>
            </a:pPr>
            <a:r>
              <a:rPr lang="el-GR"/>
              <a:t>Λήψη αποφάσεων 100</a:t>
            </a:r>
          </a:p>
          <a:p>
            <a:pPr>
              <a:lnSpc>
                <a:spcPts val="3000"/>
              </a:lnSpc>
            </a:pPr>
            <a:r>
              <a:rPr lang="el-GR">
                <a:solidFill>
                  <a:schemeClr val="accent2"/>
                </a:solidFill>
              </a:rPr>
              <a:t>⸺</a:t>
            </a:r>
          </a:p>
          <a:p>
            <a:r>
              <a:rPr lang="el-GR" sz="2800"/>
              <a:t>Ποιο από τα παρακάτω δεν είναι θεσμικό όργανο της ΕΕ, αλλά συμβουλευτικό όργανο;</a:t>
            </a:r>
          </a:p>
          <a:p>
            <a:endParaRPr lang="en-GB" sz="2800" dirty="0"/>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437C4E4B-108A-472D-46B7-AA6CB2F50BF5}"/>
              </a:ext>
            </a:extLst>
          </p:cNvPr>
          <p:cNvSpPr txBox="1">
            <a:spLocks/>
          </p:cNvSpPr>
          <p:nvPr/>
        </p:nvSpPr>
        <p:spPr bwMode="auto">
          <a:xfrm>
            <a:off x="625060" y="5222114"/>
            <a:ext cx="5717956"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dirty="0">
                <a:effectLst>
                  <a:outerShdw blurRad="38100" dist="38100" dir="2700000" algn="tl">
                    <a:srgbClr val="000000">
                      <a:alpha val="43137"/>
                    </a:srgbClr>
                  </a:outerShdw>
                </a:effectLst>
                <a:hlinkClick r:id="rId4" action="ppaction://hlinksldjump"/>
              </a:rPr>
              <a:t>Περισσότερες πληροφορίες</a:t>
            </a:r>
          </a:p>
        </p:txBody>
      </p:sp>
      <p:sp>
        <p:nvSpPr>
          <p:cNvPr id="3" name="Text Placeholder 11">
            <a:extLst>
              <a:ext uri="{FF2B5EF4-FFF2-40B4-BE49-F238E27FC236}">
                <a16:creationId xmlns:a16="http://schemas.microsoft.com/office/drawing/2014/main" id="{6224002A-B019-7323-EA61-998A0023857F}"/>
              </a:ext>
            </a:extLst>
          </p:cNvPr>
          <p:cNvSpPr txBox="1">
            <a:spLocks/>
          </p:cNvSpPr>
          <p:nvPr/>
        </p:nvSpPr>
        <p:spPr bwMode="auto">
          <a:xfrm>
            <a:off x="7851676" y="5196315"/>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5" action="ppaction://hlinksldjump"/>
              </a:rPr>
              <a:t>Europa Quest</a:t>
            </a:r>
          </a:p>
        </p:txBody>
      </p:sp>
    </p:spTree>
    <p:extLst>
      <p:ext uri="{BB962C8B-B14F-4D97-AF65-F5344CB8AC3E}">
        <p14:creationId xmlns:p14="http://schemas.microsoft.com/office/powerpoint/2010/main" val="21624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FF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92D05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25060" y="2083278"/>
            <a:ext cx="5233549" cy="3409381"/>
          </a:xfrm>
          <a:solidFill>
            <a:schemeClr val="accent2">
              <a:lumMod val="20000"/>
              <a:lumOff val="80000"/>
              <a:alpha val="50000"/>
            </a:schemeClr>
          </a:solidFill>
        </p:spPr>
        <p:txBody>
          <a:bodyPr/>
          <a:lstStyle/>
          <a:p>
            <a:pPr>
              <a:lnSpc>
                <a:spcPct val="150000"/>
              </a:lnSpc>
            </a:pPr>
            <a:r>
              <a:rPr lang="el-GR" sz="1700" dirty="0">
                <a:solidFill>
                  <a:schemeClr val="tx2">
                    <a:lumMod val="60000"/>
                    <a:lumOff val="40000"/>
                  </a:schemeClr>
                </a:solidFill>
                <a:latin typeface="Source Sans 3" panose="020B0303030403020204" pitchFamily="34" charset="0"/>
              </a:rPr>
              <a:t>Η Ευρωπαϊκή Οικονομική και Κοινωνική Επιτροπή είναι συμβουλευτικό όργανο της ΕΕ που απαρτίζεται από εκπροσώπους οργανώσεων εργαζομένων και εργοδοτών και άλλων ομάδων συμφερόντων. </a:t>
            </a:r>
          </a:p>
          <a:p>
            <a:pPr>
              <a:lnSpc>
                <a:spcPct val="150000"/>
              </a:lnSpc>
            </a:pPr>
            <a:r>
              <a:rPr lang="el-GR" sz="1700" dirty="0">
                <a:solidFill>
                  <a:schemeClr val="tx2">
                    <a:lumMod val="60000"/>
                    <a:lumOff val="40000"/>
                  </a:schemeClr>
                </a:solidFill>
                <a:latin typeface="Source Sans 3" panose="020B0303030403020204" pitchFamily="34" charset="0"/>
              </a:rPr>
              <a:t>Γνωμοδοτεί για θέματα της ΕΕ προς την Ευρωπαϊκή Επιτροπή, το Συμβούλιο της ΕΕ και το Ευρωπαϊκό Κοινοβούλιο. </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582632" cy="1468465"/>
          </a:xfrm>
        </p:spPr>
        <p:txBody>
          <a:bodyPr/>
          <a:lstStyle/>
          <a:p>
            <a:pPr>
              <a:lnSpc>
                <a:spcPts val="3000"/>
              </a:lnSpc>
            </a:pPr>
            <a:r>
              <a:rPr lang="el-GR"/>
              <a:t>Λήψη αποφάσεων 100</a:t>
            </a:r>
          </a:p>
          <a:p>
            <a:pPr>
              <a:lnSpc>
                <a:spcPts val="3000"/>
              </a:lnSpc>
            </a:pPr>
            <a:r>
              <a:rPr lang="el-GR">
                <a:solidFill>
                  <a:schemeClr val="accent2"/>
                </a:solidFill>
              </a:rPr>
              <a:t>⸺</a:t>
            </a:r>
          </a:p>
          <a:p>
            <a:r>
              <a:rPr lang="el-GR" sz="2800" i="1"/>
              <a:t>Πληροφορίες</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6" name="Text Placeholder 3">
            <a:extLst>
              <a:ext uri="{FF2B5EF4-FFF2-40B4-BE49-F238E27FC236}">
                <a16:creationId xmlns:a16="http://schemas.microsoft.com/office/drawing/2014/main" id="{ABC6E06C-58FB-1671-A335-289DE9701723}"/>
              </a:ext>
            </a:extLst>
          </p:cNvPr>
          <p:cNvSpPr txBox="1">
            <a:spLocks/>
          </p:cNvSpPr>
          <p:nvPr/>
        </p:nvSpPr>
        <p:spPr>
          <a:xfrm>
            <a:off x="6254262" y="2083278"/>
            <a:ext cx="4874300" cy="3406949"/>
          </a:xfrm>
          <a:prstGeom prst="rect">
            <a:avLst/>
          </a:prstGeom>
          <a:solidFill>
            <a:schemeClr val="accent2">
              <a:lumMod val="20000"/>
              <a:lumOff val="80000"/>
              <a:alpha val="50000"/>
            </a:schemeClr>
          </a:solidFill>
        </p:spPr>
        <p:txBody>
          <a:bodyPr lIns="180000" tIns="180000" rIns="180000" bIns="180000"/>
          <a:lstStyle>
            <a:lvl1pPr marL="0" indent="0" algn="l" defTabSz="914400" rtl="0" eaLnBrk="1" latinLnBrk="0" hangingPunct="1">
              <a:lnSpc>
                <a:spcPct val="90000"/>
              </a:lnSpc>
              <a:spcBef>
                <a:spcPts val="1000"/>
              </a:spcBef>
              <a:buFont typeface="Arial" panose="020B0604020202020204" pitchFamily="34" charset="0"/>
              <a:buNone/>
              <a:tabLst/>
              <a:defRPr sz="2000" b="1" i="0" kern="1200">
                <a:solidFill>
                  <a:schemeClr val="tx2"/>
                </a:solidFill>
                <a:latin typeface="Source Sans 3 Semibold" panose="020B0303030403020204" pitchFamily="34" charset="0"/>
                <a:ea typeface="+mn-ea"/>
                <a:cs typeface="+mn-cs"/>
              </a:defRPr>
            </a:lvl1pPr>
            <a:lvl2pPr marL="0" indent="0" algn="l" defTabSz="914400" rtl="0" eaLnBrk="1" latinLnBrk="0" hangingPunct="1">
              <a:lnSpc>
                <a:spcPct val="90000"/>
              </a:lnSpc>
              <a:spcBef>
                <a:spcPts val="500"/>
              </a:spcBef>
              <a:buFont typeface="Arial" panose="020B0604020202020204" pitchFamily="34" charset="0"/>
              <a:buNone/>
              <a:tabLst/>
              <a:defRPr sz="1800" b="0" i="0" kern="1200">
                <a:solidFill>
                  <a:schemeClr val="accent6"/>
                </a:solidFill>
                <a:latin typeface="Source Sans 3" panose="020B0303030403020204" pitchFamily="34" charset="0"/>
                <a:ea typeface="+mn-ea"/>
                <a:cs typeface="+mn-cs"/>
              </a:defRPr>
            </a:lvl2pPr>
            <a:lvl3pPr marL="266700" indent="-228600" algn="l" defTabSz="914400" rtl="0" eaLnBrk="1" latinLnBrk="0" hangingPunct="1">
              <a:lnSpc>
                <a:spcPct val="90000"/>
              </a:lnSpc>
              <a:spcBef>
                <a:spcPts val="500"/>
              </a:spcBef>
              <a:buClr>
                <a:srgbClr val="1C45EF"/>
              </a:buClr>
              <a:buSzPct val="150000"/>
              <a:buFont typeface="Courier New" panose="02070309020205020404" pitchFamily="49" charset="0"/>
              <a:buChar char="o"/>
              <a:tabLst/>
              <a:defRPr sz="1800" b="0" i="0" kern="1200">
                <a:solidFill>
                  <a:schemeClr val="accent6"/>
                </a:solidFill>
                <a:latin typeface="Source Sans 3" panose="020B0303030403020204" pitchFamily="34" charset="0"/>
                <a:ea typeface="+mn-ea"/>
                <a:cs typeface="+mn-cs"/>
              </a:defRPr>
            </a:lvl3pPr>
            <a:lvl4pPr marL="533400" indent="-228600" algn="l" defTabSz="914400" rtl="0" eaLnBrk="1" latinLnBrk="0" hangingPunct="1">
              <a:lnSpc>
                <a:spcPct val="90000"/>
              </a:lnSpc>
              <a:spcBef>
                <a:spcPts val="500"/>
              </a:spcBef>
              <a:buClr>
                <a:schemeClr val="bg1">
                  <a:lumMod val="50000"/>
                </a:schemeClr>
              </a:buClr>
              <a:buFont typeface="Wingdings" pitchFamily="2" charset="2"/>
              <a:buChar char="§"/>
              <a:tabLst/>
              <a:defRPr sz="1600" b="0" i="0" kern="1200">
                <a:solidFill>
                  <a:schemeClr val="accent6"/>
                </a:solidFill>
                <a:latin typeface="Source Sans 3" panose="020B03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l-GR" sz="1800">
                <a:solidFill>
                  <a:schemeClr val="tx2">
                    <a:lumMod val="60000"/>
                    <a:lumOff val="40000"/>
                  </a:schemeClr>
                </a:solidFill>
                <a:latin typeface="Source Sans 3" panose="020B0303030403020204" pitchFamily="34" charset="0"/>
              </a:rPr>
              <a:t>Το Δικαστήριο της Ευρωπαϊκής Ένωσης διασφαλίζει την τήρηση του δικαίου κατά την ερμηνεία και την εφαρμογή των Συνθηκών.</a:t>
            </a:r>
          </a:p>
        </p:txBody>
      </p:sp>
      <p:sp>
        <p:nvSpPr>
          <p:cNvPr id="2" name="Text Placeholder 11">
            <a:extLst>
              <a:ext uri="{FF2B5EF4-FFF2-40B4-BE49-F238E27FC236}">
                <a16:creationId xmlns:a16="http://schemas.microsoft.com/office/drawing/2014/main" id="{2A0E8798-190F-13D4-7AB7-FC3BC4A50B3D}"/>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25275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sz="1800"/>
              <a:t>Συμβούλιο της Ευρώπης</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Συμβούλιο της Ευρωπαϊκής Ένωσης</a:t>
            </a:r>
          </a:p>
          <a:p>
            <a:endParaRPr lang="en-GB" sz="1800" b="0" dirty="0">
              <a:solidFill>
                <a:schemeClr val="accent6"/>
              </a:solidFill>
              <a:latin typeface="Source Sans 3" panose="020B0303030403020204" pitchFamily="34" charset="0"/>
            </a:endParaRP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r>
              <a:rPr lang="el-GR" sz="1800" b="0">
                <a:solidFill>
                  <a:schemeClr val="accent6"/>
                </a:solidFill>
                <a:latin typeface="Source Sans 3" panose="020B0303030403020204" pitchFamily="34" charset="0"/>
              </a:rPr>
              <a:t>Ευρωπαϊκή Επιτροπή</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a:t>Ευρωπαϊκό Κοινοβούλιο</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9"/>
            <a:ext cx="10198884" cy="1434726"/>
          </a:xfrm>
        </p:spPr>
        <p:txBody>
          <a:bodyPr/>
          <a:lstStyle/>
          <a:p>
            <a:pPr>
              <a:lnSpc>
                <a:spcPts val="3000"/>
              </a:lnSpc>
            </a:pPr>
            <a:r>
              <a:rPr lang="el-GR" dirty="0"/>
              <a:t>Λήψη αποφάσεων 200</a:t>
            </a:r>
          </a:p>
          <a:p>
            <a:pPr>
              <a:lnSpc>
                <a:spcPts val="3000"/>
              </a:lnSpc>
            </a:pPr>
            <a:r>
              <a:rPr lang="el-GR" dirty="0">
                <a:solidFill>
                  <a:schemeClr val="accent2"/>
                </a:solidFill>
              </a:rPr>
              <a:t>⸺</a:t>
            </a:r>
          </a:p>
          <a:p>
            <a:r>
              <a:rPr lang="el-GR" sz="2200" dirty="0"/>
              <a:t>Ποιο από τα παρακάτω θεσμικά όργανα δεν έχει ρόλο στη διαδικασία λήψης αποφάσεων της ΕΕ;</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0407A627-E87B-B417-5FDF-DE80D31D4DF7}"/>
              </a:ext>
            </a:extLst>
          </p:cNvPr>
          <p:cNvSpPr txBox="1">
            <a:spLocks/>
          </p:cNvSpPr>
          <p:nvPr/>
        </p:nvSpPr>
        <p:spPr bwMode="auto">
          <a:xfrm>
            <a:off x="686262" y="6010076"/>
            <a:ext cx="563267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dirty="0">
                <a:effectLst>
                  <a:outerShdw blurRad="38100" dist="38100" dir="2700000" algn="tl">
                    <a:srgbClr val="000000">
                      <a:alpha val="43137"/>
                    </a:srgbClr>
                  </a:outerShdw>
                </a:effectLst>
                <a:hlinkClick r:id="rId4" action="ppaction://hlinksldjump"/>
              </a:rPr>
              <a:t>Περισσότερες πληροφορίες</a:t>
            </a:r>
          </a:p>
        </p:txBody>
      </p:sp>
      <p:sp>
        <p:nvSpPr>
          <p:cNvPr id="8" name="Text Placeholder 11">
            <a:extLst>
              <a:ext uri="{FF2B5EF4-FFF2-40B4-BE49-F238E27FC236}">
                <a16:creationId xmlns:a16="http://schemas.microsoft.com/office/drawing/2014/main" id="{4289D5F8-991F-6AC9-BEC4-1FB6BA204BAF}"/>
              </a:ext>
            </a:extLst>
          </p:cNvPr>
          <p:cNvSpPr txBox="1">
            <a:spLocks/>
          </p:cNvSpPr>
          <p:nvPr/>
        </p:nvSpPr>
        <p:spPr bwMode="auto">
          <a:xfrm>
            <a:off x="7992011" y="6010076"/>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5" action="ppaction://hlinksldjump"/>
              </a:rPr>
              <a:t>Europa Quest</a:t>
            </a:r>
          </a:p>
        </p:txBody>
      </p:sp>
    </p:spTree>
    <p:extLst>
      <p:ext uri="{BB962C8B-B14F-4D97-AF65-F5344CB8AC3E}">
        <p14:creationId xmlns:p14="http://schemas.microsoft.com/office/powerpoint/2010/main" val="105275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92D05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2827" y="2075937"/>
            <a:ext cx="5233549" cy="4125349"/>
          </a:xfrm>
          <a:solidFill>
            <a:schemeClr val="accent2">
              <a:lumMod val="20000"/>
              <a:lumOff val="80000"/>
              <a:alpha val="50000"/>
            </a:schemeClr>
          </a:solidFill>
        </p:spPr>
        <p:txBody>
          <a:bodyPr/>
          <a:lstStyle/>
          <a:p>
            <a:pPr>
              <a:lnSpc>
                <a:spcPct val="150000"/>
              </a:lnSpc>
            </a:pPr>
            <a:r>
              <a:rPr lang="el-GR" sz="1600" dirty="0">
                <a:latin typeface="Times New Roman" panose="02020603050405020304" pitchFamily="18" charset="0"/>
                <a:ea typeface="Calibri" panose="020F0502020204030204" pitchFamily="34" charset="0"/>
                <a:cs typeface="Arial" panose="020B0604020202020204" pitchFamily="34" charset="0"/>
              </a:rPr>
              <a:t>Ενώ το Συμβούλιο της Ευρωπαϊκής Ένωσης, </a:t>
            </a:r>
            <a:br>
              <a:rPr lang="el-GR" sz="1600" dirty="0">
                <a:latin typeface="Times New Roman" panose="02020603050405020304" pitchFamily="18" charset="0"/>
                <a:ea typeface="Calibri" panose="020F0502020204030204" pitchFamily="34" charset="0"/>
                <a:cs typeface="Arial" panose="020B0604020202020204" pitchFamily="34" charset="0"/>
              </a:rPr>
            </a:br>
            <a:r>
              <a:rPr lang="el-GR" sz="1600" dirty="0">
                <a:latin typeface="Times New Roman" panose="02020603050405020304" pitchFamily="18" charset="0"/>
                <a:ea typeface="Calibri" panose="020F0502020204030204" pitchFamily="34" charset="0"/>
                <a:cs typeface="Arial" panose="020B0604020202020204" pitchFamily="34" charset="0"/>
              </a:rPr>
              <a:t>το Ευρωπαϊκό Κοινοβούλιο και η Ευρωπαϊκή Επιτροπή έχουν το καθένα καίριο ρόλο στη διαδικασία λήψης αποφάσεων της ΕΕ, το Συμβούλιο της Ευρώπης </a:t>
            </a:r>
            <a:br>
              <a:rPr lang="el-GR" sz="1600" dirty="0">
                <a:latin typeface="Times New Roman" panose="02020603050405020304" pitchFamily="18" charset="0"/>
                <a:ea typeface="Calibri" panose="020F0502020204030204" pitchFamily="34" charset="0"/>
                <a:cs typeface="Arial" panose="020B0604020202020204" pitchFamily="34" charset="0"/>
              </a:rPr>
            </a:br>
            <a:r>
              <a:rPr lang="el-GR" sz="1600" dirty="0">
                <a:latin typeface="Times New Roman" panose="02020603050405020304" pitchFamily="18" charset="0"/>
                <a:ea typeface="Calibri" panose="020F0502020204030204" pitchFamily="34" charset="0"/>
                <a:cs typeface="Arial" panose="020B0604020202020204" pitchFamily="34" charset="0"/>
              </a:rPr>
              <a:t>δεν συνδέεται με την Ευρωπαϊκή Ένωση. </a:t>
            </a:r>
          </a:p>
          <a:p>
            <a:pPr>
              <a:lnSpc>
                <a:spcPct val="150000"/>
              </a:lnSpc>
            </a:pPr>
            <a:r>
              <a:rPr lang="el-GR" sz="1600" dirty="0">
                <a:latin typeface="Times New Roman" panose="02020603050405020304" pitchFamily="18" charset="0"/>
                <a:ea typeface="Calibri" panose="020F0502020204030204" pitchFamily="34" charset="0"/>
                <a:cs typeface="Arial" panose="020B0604020202020204" pitchFamily="34" charset="0"/>
              </a:rPr>
              <a:t>Το Συμβούλιο της Ευρώπης είναι ένας χωριστός διακυβερνητικός οργανισμός, που επικεντρώνεται κυρίως στα ανθρώπινα δικαιώματα, και περιλαμβάνει 46 κράτη μέλη, συμπεριλαμβανομένων και </a:t>
            </a:r>
            <a:br>
              <a:rPr lang="el-GR" sz="1600" dirty="0">
                <a:latin typeface="Times New Roman" panose="02020603050405020304" pitchFamily="18" charset="0"/>
                <a:ea typeface="Calibri" panose="020F0502020204030204" pitchFamily="34" charset="0"/>
                <a:cs typeface="Arial" panose="020B0604020202020204" pitchFamily="34" charset="0"/>
              </a:rPr>
            </a:br>
            <a:r>
              <a:rPr lang="el-GR" sz="1600" dirty="0">
                <a:latin typeface="Times New Roman" panose="02020603050405020304" pitchFamily="18" charset="0"/>
                <a:ea typeface="Calibri" panose="020F0502020204030204" pitchFamily="34" charset="0"/>
                <a:cs typeface="Arial" panose="020B0604020202020204" pitchFamily="34" charset="0"/>
              </a:rPr>
              <a:t>των 27 χωρών της ΕΕ. </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582632" cy="1347609"/>
          </a:xfrm>
        </p:spPr>
        <p:txBody>
          <a:bodyPr/>
          <a:lstStyle/>
          <a:p>
            <a:pPr>
              <a:lnSpc>
                <a:spcPts val="3000"/>
              </a:lnSpc>
            </a:pPr>
            <a:r>
              <a:rPr lang="el-GR"/>
              <a:t>Λήψη αποφάσεων 200</a:t>
            </a:r>
          </a:p>
          <a:p>
            <a:pPr>
              <a:lnSpc>
                <a:spcPts val="3000"/>
              </a:lnSpc>
            </a:pPr>
            <a:r>
              <a:rPr lang="el-GR">
                <a:solidFill>
                  <a:schemeClr val="accent2"/>
                </a:solidFill>
              </a:rPr>
              <a:t>⸺</a:t>
            </a:r>
          </a:p>
          <a:p>
            <a:r>
              <a:rPr lang="el-GR" sz="2800" i="1"/>
              <a:t>Πληροφορίες</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pic>
        <p:nvPicPr>
          <p:cNvPr id="2" name="Picture 2" descr="Map of the Council of Europe 46 member states">
            <a:extLst>
              <a:ext uri="{FF2B5EF4-FFF2-40B4-BE49-F238E27FC236}">
                <a16:creationId xmlns:a16="http://schemas.microsoft.com/office/drawing/2014/main" id="{5988D701-49E3-E87C-F0D6-8AD159DD35D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864"/>
          <a:stretch/>
        </p:blipFill>
        <p:spPr bwMode="auto">
          <a:xfrm>
            <a:off x="6589436" y="1226035"/>
            <a:ext cx="2403523" cy="497525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11">
            <a:extLst>
              <a:ext uri="{FF2B5EF4-FFF2-40B4-BE49-F238E27FC236}">
                <a16:creationId xmlns:a16="http://schemas.microsoft.com/office/drawing/2014/main" id="{B26E8E23-0A66-581B-0B9C-17A4A548B2F3}"/>
              </a:ext>
            </a:extLst>
          </p:cNvPr>
          <p:cNvSpPr txBox="1">
            <a:spLocks/>
          </p:cNvSpPr>
          <p:nvPr/>
        </p:nvSpPr>
        <p:spPr bwMode="auto">
          <a:xfrm>
            <a:off x="9096911" y="5863148"/>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5" action="ppaction://hlinksldjump"/>
              </a:rPr>
              <a:t>Europa Quest</a:t>
            </a:r>
          </a:p>
        </p:txBody>
      </p:sp>
    </p:spTree>
    <p:extLst>
      <p:ext uri="{BB962C8B-B14F-4D97-AF65-F5344CB8AC3E}">
        <p14:creationId xmlns:p14="http://schemas.microsoft.com/office/powerpoint/2010/main" val="2867770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a:t>της εκλογικής τους περιφέρειας</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dirty="0"/>
              <a:t>A</a:t>
            </a:r>
          </a:p>
          <a:p>
            <a:endParaRPr lang="es-ES" sz="1800" dirty="0"/>
          </a:p>
          <a:p>
            <a:r>
              <a:rPr lang="el-GR" sz="1800" b="0" dirty="0">
                <a:solidFill>
                  <a:schemeClr val="accent6"/>
                </a:solidFill>
                <a:latin typeface="Source Sans 3" panose="020B0303030403020204" pitchFamily="34" charset="0"/>
              </a:rPr>
              <a:t>του πολιτικού κόμματος / </a:t>
            </a:r>
            <a:br>
              <a:rPr lang="el-GR" sz="1800" b="0" dirty="0">
                <a:solidFill>
                  <a:schemeClr val="accent6"/>
                </a:solidFill>
                <a:latin typeface="Source Sans 3" panose="020B0303030403020204" pitchFamily="34" charset="0"/>
              </a:rPr>
            </a:br>
            <a:r>
              <a:rPr lang="el-GR" sz="1800" b="0" dirty="0">
                <a:solidFill>
                  <a:schemeClr val="accent6"/>
                </a:solidFill>
                <a:latin typeface="Source Sans 3" panose="020B0303030403020204" pitchFamily="34" charset="0"/>
              </a:rPr>
              <a:t>της πολιτικής ομάδας τους</a:t>
            </a: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r>
              <a:rPr lang="el-GR" sz="1800" b="0">
                <a:solidFill>
                  <a:schemeClr val="accent6"/>
                </a:solidFill>
                <a:latin typeface="Source Sans 3" panose="020B0303030403020204" pitchFamily="34" charset="0"/>
              </a:rPr>
              <a:t>της χώρας τους</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a:t>της Ευρωπαϊκής Ένωσης</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198884" cy="1468465"/>
          </a:xfrm>
        </p:spPr>
        <p:txBody>
          <a:bodyPr/>
          <a:lstStyle/>
          <a:p>
            <a:pPr>
              <a:lnSpc>
                <a:spcPts val="3000"/>
              </a:lnSpc>
            </a:pPr>
            <a:r>
              <a:rPr lang="el-GR"/>
              <a:t>Λήψη αποφάσεων 300</a:t>
            </a:r>
          </a:p>
          <a:p>
            <a:pPr>
              <a:lnSpc>
                <a:spcPts val="3000"/>
              </a:lnSpc>
            </a:pPr>
            <a:r>
              <a:rPr lang="el-GR">
                <a:solidFill>
                  <a:schemeClr val="accent2"/>
                </a:solidFill>
              </a:rPr>
              <a:t>⸺</a:t>
            </a:r>
          </a:p>
          <a:p>
            <a:r>
              <a:rPr lang="el-GR" sz="2400"/>
              <a:t>Οι Επίτροποι της ΕΕ εκπροσωπούν τα συμφέροντα:</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CB16D5B9-1738-140C-C8B3-6AC0FF1168CE}"/>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257375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FF000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92D05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3"/>
            <a:ext cx="10648046" cy="2045949"/>
          </a:xfrm>
          <a:solidFill>
            <a:schemeClr val="accent2">
              <a:lumMod val="20000"/>
              <a:lumOff val="80000"/>
              <a:alpha val="50000"/>
            </a:schemeClr>
          </a:solidFill>
        </p:spPr>
        <p:txBody>
          <a:bodyPr/>
          <a:lstStyle/>
          <a:p>
            <a:endParaRPr lang="en-GB" sz="4000" dirty="0"/>
          </a:p>
          <a:p>
            <a:r>
              <a:rPr lang="el-GR" sz="4000"/>
              <a:t>Τι είναι η ΕΜΑ;</a:t>
            </a:r>
          </a:p>
          <a:p>
            <a:endParaRPr lang="es-ES" sz="1800" b="0" dirty="0">
              <a:solidFill>
                <a:schemeClr val="accent6"/>
              </a:solidFill>
              <a:latin typeface="Source Sans 3" panose="020B0303030403020204" pitchFamily="34" charset="0"/>
            </a:endParaRP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Λήψη αποφάσεων 400</a:t>
            </a:r>
          </a:p>
          <a:p>
            <a:pPr>
              <a:lnSpc>
                <a:spcPts val="3000"/>
              </a:lnSpc>
            </a:pPr>
            <a:r>
              <a:rPr lang="el-GR">
                <a:solidFill>
                  <a:schemeClr val="accent2"/>
                </a:solidFill>
              </a:rPr>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19" name="Text Placeholder 11">
            <a:extLst>
              <a:ext uri="{FF2B5EF4-FFF2-40B4-BE49-F238E27FC236}">
                <a16:creationId xmlns:a16="http://schemas.microsoft.com/office/drawing/2014/main" id="{07E865E0-D33C-5976-9D79-D837ADF81104}"/>
              </a:ext>
            </a:extLst>
          </p:cNvPr>
          <p:cNvSpPr txBox="1">
            <a:spLocks/>
          </p:cNvSpPr>
          <p:nvPr/>
        </p:nvSpPr>
        <p:spPr bwMode="auto">
          <a:xfrm>
            <a:off x="1015991" y="4212053"/>
            <a:ext cx="10550949" cy="174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marL="285750" indent="-285750">
              <a:buFont typeface="Wingdings" panose="05000000000000000000" pitchFamily="2" charset="2"/>
              <a:buChar char="ü"/>
            </a:pPr>
            <a:r>
              <a:rPr lang="el-GR" dirty="0">
                <a:solidFill>
                  <a:srgbClr val="00B050"/>
                </a:solidFill>
                <a:latin typeface="Open Sans" panose="020B0606030504020204" pitchFamily="34" charset="0"/>
              </a:rPr>
              <a:t>ΕΜΑ σημαίνει «Επιτροπή των Μόνιμων Αντιπροσώπων των κυβερνήσεων των κρατών μελών». </a:t>
            </a:r>
            <a:br>
              <a:rPr lang="el-GR" dirty="0">
                <a:solidFill>
                  <a:srgbClr val="00B050"/>
                </a:solidFill>
                <a:latin typeface="Open Sans" panose="020B0606030504020204" pitchFamily="34" charset="0"/>
              </a:rPr>
            </a:br>
            <a:r>
              <a:rPr lang="el-GR" dirty="0">
                <a:solidFill>
                  <a:srgbClr val="00B050"/>
                </a:solidFill>
                <a:latin typeface="Open Sans" panose="020B0606030504020204" pitchFamily="34" charset="0"/>
              </a:rPr>
              <a:t>Τα κύρια καθήκοντά της είναι τα εξής:</a:t>
            </a:r>
          </a:p>
          <a:p>
            <a:pPr marL="285750" indent="-285750">
              <a:buFont typeface="Wingdings" panose="05000000000000000000" pitchFamily="2" charset="2"/>
              <a:buChar char="Ø"/>
            </a:pPr>
            <a:r>
              <a:rPr lang="el-GR" dirty="0">
                <a:solidFill>
                  <a:srgbClr val="00B050"/>
                </a:solidFill>
              </a:rPr>
              <a:t>συντονίζει και προετοιμάζει τις εργασίες των διαφόρων συνθέσεων του Συμβουλίου</a:t>
            </a:r>
          </a:p>
          <a:p>
            <a:pPr marL="285750" indent="-285750">
              <a:buFont typeface="Wingdings" panose="05000000000000000000" pitchFamily="2" charset="2"/>
              <a:buChar char="Ø"/>
            </a:pPr>
            <a:r>
              <a:rPr lang="el-GR" dirty="0">
                <a:solidFill>
                  <a:srgbClr val="00B050"/>
                </a:solidFill>
              </a:rPr>
              <a:t>διασφαλίζει τη συνοχή των πολιτικών της ΕΕ</a:t>
            </a:r>
          </a:p>
          <a:p>
            <a:pPr marL="285750" indent="-285750">
              <a:buFont typeface="Wingdings" panose="05000000000000000000" pitchFamily="2" charset="2"/>
              <a:buChar char="Ø"/>
            </a:pPr>
            <a:r>
              <a:rPr lang="el-GR" dirty="0">
                <a:solidFill>
                  <a:srgbClr val="00B050"/>
                </a:solidFill>
              </a:rPr>
              <a:t>επεξεργάζεται συμφωνίες και συμβιβαστικές λύσεις, οι οποίες στη συνέχεια υποβάλλονται στο Συμβούλιο</a:t>
            </a:r>
            <a:br>
              <a:rPr lang="el-GR" dirty="0">
                <a:solidFill>
                  <a:srgbClr val="00B050"/>
                </a:solidFill>
              </a:rPr>
            </a:br>
            <a:r>
              <a:rPr lang="el-GR" dirty="0">
                <a:solidFill>
                  <a:srgbClr val="00B050"/>
                </a:solidFill>
              </a:rPr>
              <a:t>προς έγκριση</a:t>
            </a:r>
          </a:p>
        </p:txBody>
      </p:sp>
      <p:sp>
        <p:nvSpPr>
          <p:cNvPr id="2" name="Text Placeholder 11">
            <a:extLst>
              <a:ext uri="{FF2B5EF4-FFF2-40B4-BE49-F238E27FC236}">
                <a16:creationId xmlns:a16="http://schemas.microsoft.com/office/drawing/2014/main" id="{AFF120A7-6F91-4293-A44C-A9EB114006DF}"/>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254533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anim calcmode="lin" valueType="num">
                                      <p:cBhvr>
                                        <p:cTn id="14"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19">
                                            <p:txEl>
                                              <p:pRg st="1" end="1"/>
                                            </p:txEl>
                                          </p:spTgt>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 calcmode="lin" valueType="num">
                                      <p:cBhvr>
                                        <p:cTn id="20" dur="10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19">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19">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19">
                                            <p:txEl>
                                              <p:pRg st="2" end="2"/>
                                            </p:txEl>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9">
                                            <p:txEl>
                                              <p:pRg st="3" end="3"/>
                                            </p:txEl>
                                          </p:spTgt>
                                        </p:tgtEl>
                                        <p:attrNameLst>
                                          <p:attrName>style.visibility</p:attrName>
                                        </p:attrNameLst>
                                      </p:cBhvr>
                                      <p:to>
                                        <p:strVal val="visible"/>
                                      </p:to>
                                    </p:set>
                                    <p:anim calcmode="lin" valueType="num">
                                      <p:cBhvr>
                                        <p:cTn id="26" dur="10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19">
                                            <p:txEl>
                                              <p:pRg st="3" end="3"/>
                                            </p:txEl>
                                          </p:spTgt>
                                        </p:tgtEl>
                                        <p:attrNameLst>
                                          <p:attrName>ppt_h</p:attrName>
                                        </p:attrNameLst>
                                      </p:cBhvr>
                                      <p:tavLst>
                                        <p:tav tm="0">
                                          <p:val>
                                            <p:fltVal val="0"/>
                                          </p:val>
                                        </p:tav>
                                        <p:tav tm="100000">
                                          <p:val>
                                            <p:strVal val="#ppt_h"/>
                                          </p:val>
                                        </p:tav>
                                      </p:tavLst>
                                    </p:anim>
                                    <p:anim calcmode="lin" valueType="num">
                                      <p:cBhvr>
                                        <p:cTn id="28" dur="1000" fill="hold"/>
                                        <p:tgtEl>
                                          <p:spTgt spid="19">
                                            <p:txEl>
                                              <p:pRg st="3" end="3"/>
                                            </p:txEl>
                                          </p:spTgt>
                                        </p:tgtEl>
                                        <p:attrNameLst>
                                          <p:attrName>style.rotation</p:attrName>
                                        </p:attrNameLst>
                                      </p:cBhvr>
                                      <p:tavLst>
                                        <p:tav tm="0">
                                          <p:val>
                                            <p:fltVal val="90"/>
                                          </p:val>
                                        </p:tav>
                                        <p:tav tm="100000">
                                          <p:val>
                                            <p:fltVal val="0"/>
                                          </p:val>
                                        </p:tav>
                                      </p:tavLst>
                                    </p:anim>
                                    <p:animEffect transition="in" filter="fade">
                                      <p:cBhvr>
                                        <p:cTn id="29" dur="10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25060" y="2908823"/>
            <a:ext cx="5186805" cy="1771650"/>
          </a:xfrm>
          <a:solidFill>
            <a:schemeClr val="accent2">
              <a:lumMod val="20000"/>
              <a:lumOff val="80000"/>
              <a:alpha val="50000"/>
            </a:schemeClr>
          </a:solidFill>
        </p:spPr>
        <p:txBody>
          <a:bodyPr/>
          <a:lstStyle/>
          <a:p>
            <a:r>
              <a:rPr lang="el-GR" dirty="0"/>
              <a:t>A</a:t>
            </a:r>
          </a:p>
          <a:p>
            <a:endParaRPr lang="es-ES" sz="600" dirty="0"/>
          </a:p>
          <a:p>
            <a:pPr>
              <a:lnSpc>
                <a:spcPct val="150000"/>
              </a:lnSpc>
            </a:pPr>
            <a:r>
              <a:rPr lang="el-GR" sz="1800" b="0" dirty="0">
                <a:solidFill>
                  <a:schemeClr val="accent6"/>
                </a:solidFill>
                <a:latin typeface="Source Sans 3" panose="020B0303030403020204" pitchFamily="34" charset="0"/>
              </a:rPr>
              <a:t>αγαθά, υπηρεσίες, πρόσωπα και κεφάλαια</a:t>
            </a: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908823"/>
            <a:ext cx="5186805" cy="1771650"/>
          </a:xfrm>
          <a:solidFill>
            <a:schemeClr val="accent2">
              <a:lumMod val="20000"/>
              <a:lumOff val="80000"/>
              <a:alpha val="49580"/>
            </a:schemeClr>
          </a:solidFill>
        </p:spPr>
        <p:txBody>
          <a:bodyPr/>
          <a:lstStyle/>
          <a:p>
            <a:r>
              <a:rPr lang="el-GR"/>
              <a:t>B</a:t>
            </a:r>
          </a:p>
          <a:p>
            <a:pPr lvl="1"/>
            <a:endParaRPr lang="es-ES" dirty="0"/>
          </a:p>
          <a:p>
            <a:pPr lvl="1"/>
            <a:r>
              <a:rPr lang="el-GR"/>
              <a:t>αγαθά, υπηρεσίες, πρόσωπα και ζώα</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582632" cy="1468465"/>
          </a:xfrm>
        </p:spPr>
        <p:txBody>
          <a:bodyPr/>
          <a:lstStyle/>
          <a:p>
            <a:pPr>
              <a:lnSpc>
                <a:spcPts val="3000"/>
              </a:lnSpc>
            </a:pPr>
            <a:r>
              <a:rPr lang="el-GR"/>
              <a:t>? 100</a:t>
            </a:r>
          </a:p>
          <a:p>
            <a:pPr>
              <a:lnSpc>
                <a:spcPts val="3000"/>
              </a:lnSpc>
            </a:pPr>
            <a:r>
              <a:rPr lang="el-GR">
                <a:solidFill>
                  <a:schemeClr val="accent2"/>
                </a:solidFill>
              </a:rPr>
              <a:t>⸺</a:t>
            </a:r>
          </a:p>
          <a:p>
            <a:r>
              <a:rPr lang="el-GR" sz="2800"/>
              <a:t>Ποια είναι τα τέσσερα στοιχεία που καλύπτει η ελεύθερη κυκλοφορία στην ΕΕ;</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AD3ABE4E-5036-8396-B8E9-8A90FA375CA8}"/>
              </a:ext>
            </a:extLst>
          </p:cNvPr>
          <p:cNvSpPr txBox="1">
            <a:spLocks/>
          </p:cNvSpPr>
          <p:nvPr/>
        </p:nvSpPr>
        <p:spPr bwMode="auto">
          <a:xfrm>
            <a:off x="7992011" y="5671940"/>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413958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92D05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FF000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a:t>Βόλφγκανγκ Αμαντέους Μότσαρτ</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dirty="0"/>
              <a:t>A</a:t>
            </a:r>
          </a:p>
          <a:p>
            <a:endParaRPr lang="es-ES" sz="1800" dirty="0"/>
          </a:p>
          <a:p>
            <a:r>
              <a:rPr lang="el-GR" sz="1800" b="0" dirty="0" err="1">
                <a:solidFill>
                  <a:schemeClr val="accent6"/>
                </a:solidFill>
                <a:latin typeface="Source Sans 3" panose="020B0303030403020204" pitchFamily="34" charset="0"/>
              </a:rPr>
              <a:t>Τζουζέπε</a:t>
            </a:r>
            <a:r>
              <a:rPr lang="el-GR" sz="1800" b="0" dirty="0">
                <a:solidFill>
                  <a:schemeClr val="accent6"/>
                </a:solidFill>
                <a:latin typeface="Source Sans 3" panose="020B0303030403020204" pitchFamily="34" charset="0"/>
              </a:rPr>
              <a:t> </a:t>
            </a:r>
            <a:r>
              <a:rPr lang="el-GR" sz="1800" b="0" dirty="0" err="1">
                <a:solidFill>
                  <a:schemeClr val="accent6"/>
                </a:solidFill>
                <a:latin typeface="Source Sans 3" panose="020B0303030403020204" pitchFamily="34" charset="0"/>
              </a:rPr>
              <a:t>Βέρντι</a:t>
            </a:r>
            <a:endParaRPr lang="el-GR" sz="1800" b="0" dirty="0">
              <a:solidFill>
                <a:schemeClr val="accent6"/>
              </a:solidFill>
              <a:latin typeface="Source Sans 3" panose="020B0303030403020204" pitchFamily="34" charset="0"/>
            </a:endParaRPr>
          </a:p>
          <a:p>
            <a:endParaRPr lang="en-GB" sz="1800" b="0" dirty="0">
              <a:solidFill>
                <a:schemeClr val="accent6"/>
              </a:solidFill>
              <a:latin typeface="Source Sans 3" panose="020B0303030403020204" pitchFamily="34" charset="0"/>
            </a:endParaRP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r>
              <a:rPr lang="el-GR" sz="1800" b="0">
                <a:solidFill>
                  <a:schemeClr val="accent6"/>
                </a:solidFill>
                <a:latin typeface="Source Sans 3" panose="020B0303030403020204" pitchFamily="34" charset="0"/>
              </a:rPr>
              <a:t>Γιόχαν Σεμπάστιαν Μπαχ</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a:t>Αντόνιο Βιβάλντι</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59" y="507568"/>
            <a:ext cx="11095885" cy="1628599"/>
          </a:xfrm>
        </p:spPr>
        <p:txBody>
          <a:bodyPr/>
          <a:lstStyle/>
          <a:p>
            <a:pPr>
              <a:lnSpc>
                <a:spcPts val="3000"/>
              </a:lnSpc>
            </a:pPr>
            <a:r>
              <a:rPr lang="el-GR" dirty="0"/>
              <a:t>? 200</a:t>
            </a:r>
          </a:p>
          <a:p>
            <a:pPr>
              <a:lnSpc>
                <a:spcPts val="3000"/>
              </a:lnSpc>
            </a:pPr>
            <a:r>
              <a:rPr lang="el-GR" dirty="0">
                <a:solidFill>
                  <a:schemeClr val="accent2"/>
                </a:solidFill>
              </a:rPr>
              <a:t>⸺</a:t>
            </a:r>
          </a:p>
          <a:p>
            <a:r>
              <a:rPr lang="el-GR" sz="2000" dirty="0"/>
              <a:t>Ποιος Ιταλός συνθέτης είναι περισσότερο γνωστός για το έργο του «Οι τέσσερις εποχές» και θεωρείται ένας από τους σπουδαιότερους συνθέτες μπαρόκ μουσικής;</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C1196603-B9C8-611D-3306-61B51CE177DF}"/>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219459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FF000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92D05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a:t>2</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0</a:t>
            </a:r>
          </a:p>
          <a:p>
            <a:endParaRPr lang="en-GB" sz="1800" b="0" dirty="0">
              <a:solidFill>
                <a:schemeClr val="accent6"/>
              </a:solidFill>
              <a:latin typeface="Source Sans 3" panose="020B0303030403020204" pitchFamily="34" charset="0"/>
            </a:endParaRP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r>
              <a:rPr lang="el-GR" sz="1800" b="0">
                <a:solidFill>
                  <a:schemeClr val="accent6"/>
                </a:solidFill>
                <a:latin typeface="Source Sans 3" panose="020B0303030403020204" pitchFamily="34" charset="0"/>
              </a:rPr>
              <a:t>1</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a:t>3</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941880" cy="1468465"/>
          </a:xfrm>
        </p:spPr>
        <p:txBody>
          <a:bodyPr/>
          <a:lstStyle/>
          <a:p>
            <a:pPr>
              <a:lnSpc>
                <a:spcPts val="3000"/>
              </a:lnSpc>
            </a:pPr>
            <a:r>
              <a:rPr lang="el-GR" dirty="0"/>
              <a:t>? 300</a:t>
            </a:r>
          </a:p>
          <a:p>
            <a:pPr>
              <a:lnSpc>
                <a:spcPts val="3000"/>
              </a:lnSpc>
            </a:pPr>
            <a:r>
              <a:rPr lang="el-GR" dirty="0">
                <a:solidFill>
                  <a:schemeClr val="accent2"/>
                </a:solidFill>
              </a:rPr>
              <a:t>⸺</a:t>
            </a:r>
          </a:p>
          <a:p>
            <a:r>
              <a:rPr lang="el-GR" sz="2400" dirty="0"/>
              <a:t>Πόσες χώρες της ΕΕ έχουν μαύρο χρώμα στις σημαίες τους; </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3"/>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4"/>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211AF3F8-D3D0-EDD9-9DEA-37142FED164E}"/>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5" action="ppaction://hlinksldjump"/>
              </a:rPr>
              <a:t>Europa Quest</a:t>
            </a:r>
          </a:p>
        </p:txBody>
      </p:sp>
    </p:spTree>
    <p:extLst>
      <p:ext uri="{BB962C8B-B14F-4D97-AF65-F5344CB8AC3E}">
        <p14:creationId xmlns:p14="http://schemas.microsoft.com/office/powerpoint/2010/main" val="350802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FF000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92D05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3"/>
            <a:ext cx="10648046" cy="2045949"/>
          </a:xfrm>
          <a:solidFill>
            <a:schemeClr val="accent2">
              <a:lumMod val="20000"/>
              <a:lumOff val="80000"/>
              <a:alpha val="50000"/>
            </a:schemeClr>
          </a:solidFill>
        </p:spPr>
        <p:txBody>
          <a:bodyPr/>
          <a:lstStyle/>
          <a:p>
            <a:endParaRPr lang="en-GB" sz="4000" dirty="0"/>
          </a:p>
          <a:p>
            <a:r>
              <a:rPr lang="el-GR" sz="4000"/>
              <a:t>Τι είναι η επικουρικότητα;</a:t>
            </a:r>
          </a:p>
          <a:p>
            <a:endParaRPr lang="es-ES" sz="1800" b="0" dirty="0">
              <a:solidFill>
                <a:schemeClr val="accent6"/>
              </a:solidFill>
              <a:latin typeface="Source Sans 3" panose="020B0303030403020204" pitchFamily="34" charset="0"/>
            </a:endParaRP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 400</a:t>
            </a:r>
          </a:p>
          <a:p>
            <a:pPr>
              <a:lnSpc>
                <a:spcPts val="3000"/>
              </a:lnSpc>
            </a:pPr>
            <a:r>
              <a:rPr lang="el-GR">
                <a:solidFill>
                  <a:schemeClr val="accent2"/>
                </a:solidFill>
              </a:rPr>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19" name="Text Placeholder 11">
            <a:extLst>
              <a:ext uri="{FF2B5EF4-FFF2-40B4-BE49-F238E27FC236}">
                <a16:creationId xmlns:a16="http://schemas.microsoft.com/office/drawing/2014/main" id="{07E865E0-D33C-5976-9D79-D837ADF81104}"/>
              </a:ext>
            </a:extLst>
          </p:cNvPr>
          <p:cNvSpPr txBox="1">
            <a:spLocks/>
          </p:cNvSpPr>
          <p:nvPr/>
        </p:nvSpPr>
        <p:spPr bwMode="auto">
          <a:xfrm>
            <a:off x="1015991" y="4212053"/>
            <a:ext cx="10318316" cy="113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dirty="0">
                <a:solidFill>
                  <a:srgbClr val="00B050"/>
                </a:solidFill>
                <a:latin typeface="Arial" panose="020B0604020202020204" pitchFamily="34" charset="0"/>
              </a:rPr>
              <a:t>Η αρχή της </a:t>
            </a:r>
            <a:r>
              <a:rPr lang="el-GR" b="1" dirty="0">
                <a:solidFill>
                  <a:srgbClr val="00B050"/>
                </a:solidFill>
                <a:latin typeface="Arial" panose="020B0604020202020204" pitchFamily="34" charset="0"/>
              </a:rPr>
              <a:t>επικουρικότητας</a:t>
            </a:r>
            <a:r>
              <a:rPr lang="el-GR" dirty="0">
                <a:solidFill>
                  <a:srgbClr val="00B050"/>
                </a:solidFill>
                <a:latin typeface="Arial" panose="020B0604020202020204" pitchFamily="34" charset="0"/>
              </a:rPr>
              <a:t> ορίζεται στο άρθρο 5 παράγραφος 3 της Συνθήκης για την Ευρωπαϊκή Ένωση. Στόχος της είναι να διασφαλίσει ότι οι αποφάσεις λαμβάνονται σε επίπεδο όσο το δυνατόν πλησιέστερο στους πολίτες και ότι διενεργούνται έλεγχοι για να επαληθεύεται ότι η δράση σε επίπεδο ΕΕ δικαιολογείται υπό το πρίσμα των δυνατοτήτων που υπάρχουν σε εθνικό, περιφερειακό ή τοπικό επίπεδο.</a:t>
            </a:r>
          </a:p>
        </p:txBody>
      </p:sp>
      <p:sp>
        <p:nvSpPr>
          <p:cNvPr id="2" name="Text Placeholder 11">
            <a:extLst>
              <a:ext uri="{FF2B5EF4-FFF2-40B4-BE49-F238E27FC236}">
                <a16:creationId xmlns:a16="http://schemas.microsoft.com/office/drawing/2014/main" id="{E061D45C-585F-5AAF-A49D-D81D97AA69F9}"/>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382463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25060" y="2908823"/>
            <a:ext cx="5186805" cy="1771650"/>
          </a:xfrm>
          <a:solidFill>
            <a:schemeClr val="accent2">
              <a:lumMod val="20000"/>
              <a:lumOff val="80000"/>
              <a:alpha val="50000"/>
            </a:schemeClr>
          </a:solidFill>
        </p:spPr>
        <p:txBody>
          <a:bodyPr/>
          <a:lstStyle/>
          <a:p>
            <a:r>
              <a:rPr lang="el-GR"/>
              <a:t>A</a:t>
            </a:r>
          </a:p>
          <a:p>
            <a:endParaRPr lang="es-ES" dirty="0"/>
          </a:p>
          <a:p>
            <a:r>
              <a:rPr lang="el-GR" sz="3200" b="0">
                <a:solidFill>
                  <a:schemeClr val="accent6"/>
                </a:solidFill>
                <a:latin typeface="Source Sans 3" panose="020B0303030403020204" pitchFamily="34" charset="0"/>
              </a:rPr>
              <a:t>Το 2012</a:t>
            </a: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908823"/>
            <a:ext cx="5186805" cy="1771650"/>
          </a:xfrm>
          <a:solidFill>
            <a:schemeClr val="accent2">
              <a:lumMod val="20000"/>
              <a:lumOff val="80000"/>
              <a:alpha val="49580"/>
            </a:schemeClr>
          </a:solidFill>
        </p:spPr>
        <p:txBody>
          <a:bodyPr/>
          <a:lstStyle/>
          <a:p>
            <a:r>
              <a:rPr lang="el-GR"/>
              <a:t>B</a:t>
            </a:r>
          </a:p>
          <a:p>
            <a:pPr lvl="1"/>
            <a:endParaRPr lang="es-ES" dirty="0"/>
          </a:p>
          <a:p>
            <a:pPr lvl="1"/>
            <a:r>
              <a:rPr lang="el-GR" sz="3200"/>
              <a:t>Το 1957</a:t>
            </a:r>
          </a:p>
          <a:p>
            <a:endParaRPr lang="es-ES" dirty="0"/>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Ιστορία 100</a:t>
            </a:r>
          </a:p>
          <a:p>
            <a:pPr>
              <a:lnSpc>
                <a:spcPts val="3000"/>
              </a:lnSpc>
            </a:pPr>
            <a:r>
              <a:rPr lang="el-GR">
                <a:solidFill>
                  <a:schemeClr val="accent2"/>
                </a:solidFill>
              </a:rPr>
              <a:t>⸺</a:t>
            </a:r>
          </a:p>
          <a:p>
            <a:r>
              <a:rPr lang="el-GR" sz="2800"/>
              <a:t>Πότε απονεμήθηκε το βραβείο Νόμπελ Ειρήνης στην Ευρωπαϊκή Ένωση;</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10" name="Text Placeholder 11">
            <a:extLst>
              <a:ext uri="{FF2B5EF4-FFF2-40B4-BE49-F238E27FC236}">
                <a16:creationId xmlns:a16="http://schemas.microsoft.com/office/drawing/2014/main" id="{356140B1-CDCC-705B-AAFC-3BBD645F5B6B}"/>
              </a:ext>
            </a:extLst>
          </p:cNvPr>
          <p:cNvSpPr txBox="1">
            <a:spLocks/>
          </p:cNvSpPr>
          <p:nvPr/>
        </p:nvSpPr>
        <p:spPr bwMode="auto">
          <a:xfrm>
            <a:off x="7721600" y="5070628"/>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20189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92D05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FF000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25060" y="2908823"/>
            <a:ext cx="5186805" cy="1771650"/>
          </a:xfrm>
          <a:solidFill>
            <a:schemeClr val="accent2">
              <a:lumMod val="20000"/>
              <a:lumOff val="80000"/>
              <a:alpha val="50000"/>
            </a:schemeClr>
          </a:solidFill>
        </p:spPr>
        <p:txBody>
          <a:bodyPr/>
          <a:lstStyle/>
          <a:p>
            <a:r>
              <a:rPr lang="el-GR"/>
              <a:t>A</a:t>
            </a:r>
          </a:p>
          <a:p>
            <a:endParaRPr lang="es-ES" sz="1200" dirty="0"/>
          </a:p>
          <a:p>
            <a:pPr>
              <a:lnSpc>
                <a:spcPct val="150000"/>
              </a:lnSpc>
            </a:pPr>
            <a:r>
              <a:rPr lang="el-GR" sz="1800" b="0">
                <a:solidFill>
                  <a:schemeClr val="accent6"/>
                </a:solidFill>
                <a:latin typeface="Source Sans 3" panose="020B0303030403020204" pitchFamily="34" charset="0"/>
              </a:rPr>
              <a:t>Ερυθρά Θάλασσα</a:t>
            </a: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908823"/>
            <a:ext cx="5186805" cy="1771650"/>
          </a:xfrm>
          <a:solidFill>
            <a:schemeClr val="accent2">
              <a:lumMod val="20000"/>
              <a:lumOff val="80000"/>
              <a:alpha val="49580"/>
            </a:schemeClr>
          </a:solidFill>
        </p:spPr>
        <p:txBody>
          <a:bodyPr/>
          <a:lstStyle/>
          <a:p>
            <a:r>
              <a:rPr lang="el-GR"/>
              <a:t>B</a:t>
            </a:r>
          </a:p>
          <a:p>
            <a:pPr lvl="1"/>
            <a:endParaRPr lang="es-ES" dirty="0"/>
          </a:p>
          <a:p>
            <a:pPr lvl="1"/>
            <a:r>
              <a:rPr lang="el-GR"/>
              <a:t>Μαύρη Θάλασσα</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582632" cy="1468465"/>
          </a:xfrm>
        </p:spPr>
        <p:txBody>
          <a:bodyPr/>
          <a:lstStyle/>
          <a:p>
            <a:pPr>
              <a:lnSpc>
                <a:spcPts val="3000"/>
              </a:lnSpc>
            </a:pPr>
            <a:r>
              <a:rPr lang="el-GR"/>
              <a:t>Χώρες της ΕΕ 100</a:t>
            </a:r>
          </a:p>
          <a:p>
            <a:pPr>
              <a:lnSpc>
                <a:spcPts val="3000"/>
              </a:lnSpc>
            </a:pPr>
            <a:r>
              <a:rPr lang="el-GR">
                <a:solidFill>
                  <a:schemeClr val="accent2"/>
                </a:solidFill>
              </a:rPr>
              <a:t>⸺</a:t>
            </a:r>
          </a:p>
          <a:p>
            <a:r>
              <a:rPr lang="el-GR" sz="2800"/>
              <a:t>Από ποια θάλασσα βρέχεται η Βουλγαρία;</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D080C724-094D-8AC2-6DD5-57CE442005CA}"/>
              </a:ext>
            </a:extLst>
          </p:cNvPr>
          <p:cNvSpPr txBox="1">
            <a:spLocks/>
          </p:cNvSpPr>
          <p:nvPr/>
        </p:nvSpPr>
        <p:spPr bwMode="auto">
          <a:xfrm>
            <a:off x="7992011" y="5613263"/>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190373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FF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92D05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a:t>Στη Δανία</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dirty="0"/>
              <a:t>A</a:t>
            </a:r>
          </a:p>
          <a:p>
            <a:endParaRPr lang="es-ES" sz="1800" dirty="0"/>
          </a:p>
          <a:p>
            <a:r>
              <a:rPr lang="el-GR" sz="1800" b="0" dirty="0">
                <a:solidFill>
                  <a:schemeClr val="accent6"/>
                </a:solidFill>
                <a:latin typeface="Source Sans 3" panose="020B0303030403020204" pitchFamily="34" charset="0"/>
              </a:rPr>
              <a:t>Στο Λουξεμβούργο</a:t>
            </a:r>
          </a:p>
          <a:p>
            <a:endParaRPr lang="en-GB" sz="1800" b="0" dirty="0">
              <a:solidFill>
                <a:schemeClr val="accent6"/>
              </a:solidFill>
              <a:latin typeface="Source Sans 3" panose="020B0303030403020204" pitchFamily="34" charset="0"/>
            </a:endParaRP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r>
              <a:rPr lang="el-GR" sz="1800" b="0">
                <a:solidFill>
                  <a:schemeClr val="accent6"/>
                </a:solidFill>
                <a:latin typeface="Source Sans 3" panose="020B0303030403020204" pitchFamily="34" charset="0"/>
              </a:rPr>
              <a:t>Στη Γαλλία</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a:t>Στην Κύπρο</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59" y="507568"/>
            <a:ext cx="11062635" cy="1628599"/>
          </a:xfrm>
        </p:spPr>
        <p:txBody>
          <a:bodyPr/>
          <a:lstStyle/>
          <a:p>
            <a:pPr>
              <a:lnSpc>
                <a:spcPts val="3000"/>
              </a:lnSpc>
            </a:pPr>
            <a:r>
              <a:rPr lang="el-GR" dirty="0"/>
              <a:t>Χώρες της ΕΕ 200</a:t>
            </a:r>
          </a:p>
          <a:p>
            <a:pPr>
              <a:lnSpc>
                <a:spcPts val="3000"/>
              </a:lnSpc>
            </a:pPr>
            <a:r>
              <a:rPr lang="el-GR" dirty="0">
                <a:solidFill>
                  <a:schemeClr val="accent2"/>
                </a:solidFill>
              </a:rPr>
              <a:t>⸺</a:t>
            </a:r>
          </a:p>
          <a:p>
            <a:r>
              <a:rPr lang="el-GR" sz="2200" dirty="0"/>
              <a:t>Σε ποια χώρα βρίσκεται η πόλη από την οποία έχει πάρει το όνομά της</a:t>
            </a:r>
            <a:br>
              <a:rPr lang="el-GR" sz="2200" dirty="0"/>
            </a:br>
            <a:r>
              <a:rPr lang="el-GR" sz="2200" dirty="0"/>
              <a:t> η συμφωνία </a:t>
            </a:r>
            <a:r>
              <a:rPr lang="el-GR" sz="2200" dirty="0" err="1"/>
              <a:t>Σένγκεν</a:t>
            </a:r>
            <a:r>
              <a:rPr lang="el-GR" sz="2200" dirty="0"/>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8A2AB3C7-934E-10E1-55DC-A51EC74950EE}"/>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84611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FF000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a:t>Της Φινλανδίας</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Της Λιθουανίας</a:t>
            </a:r>
          </a:p>
          <a:p>
            <a:endParaRPr lang="en-GB" sz="1800" b="0" dirty="0">
              <a:solidFill>
                <a:schemeClr val="accent6"/>
              </a:solidFill>
              <a:latin typeface="Source Sans 3" panose="020B0303030403020204" pitchFamily="34" charset="0"/>
            </a:endParaRP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r>
              <a:rPr lang="el-GR" sz="1800" b="0">
                <a:solidFill>
                  <a:schemeClr val="accent6"/>
                </a:solidFill>
                <a:latin typeface="Source Sans 3" panose="020B0303030403020204" pitchFamily="34" charset="0"/>
              </a:rPr>
              <a:t>Της Εσθονίας</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a:t>Της Λετονίας</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198884" cy="1468465"/>
          </a:xfrm>
        </p:spPr>
        <p:txBody>
          <a:bodyPr/>
          <a:lstStyle/>
          <a:p>
            <a:pPr>
              <a:lnSpc>
                <a:spcPts val="3000"/>
              </a:lnSpc>
            </a:pPr>
            <a:r>
              <a:rPr lang="el-GR"/>
              <a:t>Χώρες της ΕΕ 300</a:t>
            </a:r>
          </a:p>
          <a:p>
            <a:pPr>
              <a:lnSpc>
                <a:spcPts val="3000"/>
              </a:lnSpc>
            </a:pPr>
            <a:r>
              <a:rPr lang="el-GR">
                <a:solidFill>
                  <a:schemeClr val="accent2"/>
                </a:solidFill>
              </a:rPr>
              <a:t>⸺</a:t>
            </a:r>
          </a:p>
          <a:p>
            <a:r>
              <a:rPr lang="el-GR" sz="2400"/>
              <a:t>Η πρωτεύουσα ποιας χώρας </a:t>
            </a:r>
            <a:r>
              <a:rPr lang="el-GR" sz="2400" u="sng"/>
              <a:t>δεν</a:t>
            </a:r>
            <a:r>
              <a:rPr lang="el-GR" sz="2400"/>
              <a:t> είναι παράκτια πόλη;</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F5C80674-5B04-DAA5-3B70-D2C47B3C0714}"/>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400788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FF000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3"/>
            <a:ext cx="10648046" cy="2045949"/>
          </a:xfrm>
          <a:solidFill>
            <a:schemeClr val="accent2">
              <a:lumMod val="20000"/>
              <a:lumOff val="80000"/>
              <a:alpha val="50000"/>
            </a:schemeClr>
          </a:solidFill>
        </p:spPr>
        <p:txBody>
          <a:bodyPr/>
          <a:lstStyle/>
          <a:p>
            <a:r>
              <a:rPr lang="el-GR" sz="4000" dirty="0"/>
              <a:t>Ποια χώρα της ΕΕ είναι η μόνη που είναι μόνιμο μέλος του Συμβουλίου Ασφαλείας </a:t>
            </a:r>
            <a:br>
              <a:rPr lang="el-GR" sz="4000" dirty="0"/>
            </a:br>
            <a:r>
              <a:rPr lang="el-GR" sz="4000" dirty="0"/>
              <a:t>των Ηνωμένων Εθνών;</a:t>
            </a:r>
          </a:p>
          <a:p>
            <a:endParaRPr lang="es-ES" sz="1800" b="0" dirty="0">
              <a:solidFill>
                <a:schemeClr val="accent6"/>
              </a:solidFill>
              <a:latin typeface="Source Sans 3" panose="020B0303030403020204" pitchFamily="34" charset="0"/>
            </a:endParaRP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 400</a:t>
            </a:r>
          </a:p>
          <a:p>
            <a:pPr>
              <a:lnSpc>
                <a:spcPts val="3000"/>
              </a:lnSpc>
            </a:pPr>
            <a:r>
              <a:rPr lang="el-GR">
                <a:solidFill>
                  <a:schemeClr val="accent2"/>
                </a:solidFill>
              </a:rPr>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19" name="Text Placeholder 11">
            <a:extLst>
              <a:ext uri="{FF2B5EF4-FFF2-40B4-BE49-F238E27FC236}">
                <a16:creationId xmlns:a16="http://schemas.microsoft.com/office/drawing/2014/main" id="{07E865E0-D33C-5976-9D79-D837ADF81104}"/>
              </a:ext>
            </a:extLst>
          </p:cNvPr>
          <p:cNvSpPr txBox="1">
            <a:spLocks/>
          </p:cNvSpPr>
          <p:nvPr/>
        </p:nvSpPr>
        <p:spPr bwMode="auto">
          <a:xfrm>
            <a:off x="3842238" y="4212053"/>
            <a:ext cx="6395370" cy="90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4800">
                <a:solidFill>
                  <a:srgbClr val="00B050"/>
                </a:solidFill>
                <a:latin typeface="Arial" panose="020B0604020202020204" pitchFamily="34" charset="0"/>
              </a:rPr>
              <a:t>Γαλλία</a:t>
            </a:r>
          </a:p>
        </p:txBody>
      </p:sp>
      <p:sp>
        <p:nvSpPr>
          <p:cNvPr id="2" name="Text Placeholder 11">
            <a:extLst>
              <a:ext uri="{FF2B5EF4-FFF2-40B4-BE49-F238E27FC236}">
                <a16:creationId xmlns:a16="http://schemas.microsoft.com/office/drawing/2014/main" id="{DAA4130E-5F60-5A4B-A413-B633FE319504}"/>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350988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25060" y="2908823"/>
            <a:ext cx="5186805" cy="1771650"/>
          </a:xfrm>
          <a:solidFill>
            <a:schemeClr val="accent2">
              <a:lumMod val="20000"/>
              <a:lumOff val="80000"/>
              <a:alpha val="50000"/>
            </a:schemeClr>
          </a:solidFill>
        </p:spPr>
        <p:txBody>
          <a:bodyPr/>
          <a:lstStyle/>
          <a:p>
            <a:r>
              <a:rPr lang="el-GR"/>
              <a:t>A</a:t>
            </a:r>
          </a:p>
          <a:p>
            <a:endParaRPr lang="es-ES" sz="1200" dirty="0"/>
          </a:p>
          <a:p>
            <a:pPr>
              <a:lnSpc>
                <a:spcPct val="150000"/>
              </a:lnSpc>
            </a:pPr>
            <a:r>
              <a:rPr lang="el-GR" sz="1800" b="0">
                <a:solidFill>
                  <a:schemeClr val="accent6"/>
                </a:solidFill>
                <a:latin typeface="Source Sans 3" panose="020B0303030403020204" pitchFamily="34" charset="0"/>
              </a:rPr>
              <a:t>2</a:t>
            </a: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908823"/>
            <a:ext cx="5186805" cy="1771650"/>
          </a:xfrm>
          <a:solidFill>
            <a:schemeClr val="accent2">
              <a:lumMod val="20000"/>
              <a:lumOff val="80000"/>
              <a:alpha val="49580"/>
            </a:schemeClr>
          </a:solidFill>
        </p:spPr>
        <p:txBody>
          <a:bodyPr/>
          <a:lstStyle/>
          <a:p>
            <a:r>
              <a:rPr lang="el-GR"/>
              <a:t>B</a:t>
            </a:r>
          </a:p>
          <a:p>
            <a:pPr lvl="1"/>
            <a:endParaRPr lang="es-ES" dirty="0"/>
          </a:p>
          <a:p>
            <a:pPr lvl="1"/>
            <a:r>
              <a:rPr lang="el-GR"/>
              <a:t>3</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582632" cy="1468465"/>
          </a:xfrm>
        </p:spPr>
        <p:txBody>
          <a:bodyPr/>
          <a:lstStyle/>
          <a:p>
            <a:pPr>
              <a:lnSpc>
                <a:spcPts val="3000"/>
              </a:lnSpc>
            </a:pPr>
            <a:r>
              <a:rPr lang="el-GR"/>
              <a:t>Διεύρυνση 100</a:t>
            </a:r>
          </a:p>
          <a:p>
            <a:pPr>
              <a:lnSpc>
                <a:spcPts val="3000"/>
              </a:lnSpc>
            </a:pPr>
            <a:r>
              <a:rPr lang="el-GR">
                <a:solidFill>
                  <a:schemeClr val="accent2"/>
                </a:solidFill>
              </a:rPr>
              <a:t>⸺</a:t>
            </a:r>
          </a:p>
          <a:p>
            <a:r>
              <a:rPr lang="el-GR" sz="2800"/>
              <a:t>Πόσες χώρες προσχώρησαν στην ΕΕ τη δεκαετία του 1990;</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3"/>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4"/>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BA66EDE1-3074-5419-A026-57699DA5A279}"/>
              </a:ext>
            </a:extLst>
          </p:cNvPr>
          <p:cNvSpPr txBox="1">
            <a:spLocks/>
          </p:cNvSpPr>
          <p:nvPr/>
        </p:nvSpPr>
        <p:spPr bwMode="auto">
          <a:xfrm>
            <a:off x="1960685" y="4954888"/>
            <a:ext cx="6898703" cy="90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2000">
                <a:solidFill>
                  <a:srgbClr val="00B050"/>
                </a:solidFill>
                <a:latin typeface="Arial" panose="020B0604020202020204" pitchFamily="34" charset="0"/>
              </a:rPr>
              <a:t>Αυστρία, Φινλανδία και Σουηδία</a:t>
            </a:r>
          </a:p>
        </p:txBody>
      </p:sp>
      <p:sp>
        <p:nvSpPr>
          <p:cNvPr id="3" name="Text Placeholder 11">
            <a:extLst>
              <a:ext uri="{FF2B5EF4-FFF2-40B4-BE49-F238E27FC236}">
                <a16:creationId xmlns:a16="http://schemas.microsoft.com/office/drawing/2014/main" id="{330FA14A-CB67-C779-F2D5-A5FE03E62BA4}"/>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5" action="ppaction://hlinksldjump"/>
              </a:rPr>
              <a:t>Europa Quest</a:t>
            </a:r>
          </a:p>
        </p:txBody>
      </p:sp>
    </p:spTree>
    <p:extLst>
      <p:ext uri="{BB962C8B-B14F-4D97-AF65-F5344CB8AC3E}">
        <p14:creationId xmlns:p14="http://schemas.microsoft.com/office/powerpoint/2010/main" val="182891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FF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92D05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par>
                                <p:cTn id="13" presetID="31" presetClass="entr" presetSubtype="0" fill="hold" grpId="0"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p:cTn id="15"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a:t>Επιτροπή διεύρυνσης της ΕΕ</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Ευρωπαϊκό Κοινοβούλιο</a:t>
            </a:r>
          </a:p>
          <a:p>
            <a:endParaRPr lang="en-GB" sz="1800" b="0" dirty="0">
              <a:solidFill>
                <a:schemeClr val="accent6"/>
              </a:solidFill>
              <a:latin typeface="Source Sans 3" panose="020B0303030403020204" pitchFamily="34" charset="0"/>
            </a:endParaRP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r>
              <a:rPr lang="el-GR" sz="1800" b="0">
                <a:solidFill>
                  <a:schemeClr val="accent6"/>
                </a:solidFill>
                <a:latin typeface="Source Sans 3" panose="020B0303030403020204" pitchFamily="34" charset="0"/>
              </a:rPr>
              <a:t>Συμβούλιο της ΕΕ</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a:t>Ευρωπαϊκή Επιτροπή</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941880" cy="1468465"/>
          </a:xfrm>
        </p:spPr>
        <p:txBody>
          <a:bodyPr/>
          <a:lstStyle/>
          <a:p>
            <a:pPr>
              <a:lnSpc>
                <a:spcPts val="3000"/>
              </a:lnSpc>
            </a:pPr>
            <a:r>
              <a:rPr lang="el-GR" dirty="0"/>
              <a:t>Διεύρυνση 200</a:t>
            </a:r>
          </a:p>
          <a:p>
            <a:pPr>
              <a:lnSpc>
                <a:spcPts val="3000"/>
              </a:lnSpc>
            </a:pPr>
            <a:r>
              <a:rPr lang="el-GR" dirty="0">
                <a:solidFill>
                  <a:schemeClr val="accent2"/>
                </a:solidFill>
              </a:rPr>
              <a:t>⸺</a:t>
            </a:r>
          </a:p>
          <a:p>
            <a:r>
              <a:rPr lang="el-GR" sz="2000" dirty="0"/>
              <a:t>Ποιο θεσμικό όργανο της ΕΕ χειρίζεται τις διαπραγματεύσεις προσχώρησης, παρακολουθεί την πρόοδο των υποψήφιων χωρών και υποβάλλει εκθέσεις στα άλλα θεσμικά όργανα;</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14F499E0-80FF-046B-6E22-79802775F57A}"/>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114662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FF000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92D05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a:t>Λειτουργούσα οικονομία αγοράς και ικανότητα αντιμετώπισης των ανταγωνιστικών πιέσεων και των δυνάμεων της αγοράς στην ΕΕ</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Δέσμευση συνεργασίας με τα άλλα κράτη μέλη για τη βελτίωση της νομοθεσίας της ΕΕ</a:t>
            </a: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dirty="0"/>
              <a:t>B</a:t>
            </a:r>
          </a:p>
          <a:p>
            <a:pPr lvl="1"/>
            <a:endParaRPr lang="es-ES" dirty="0"/>
          </a:p>
          <a:p>
            <a:r>
              <a:rPr lang="el-GR" sz="1800" b="0" dirty="0">
                <a:solidFill>
                  <a:schemeClr val="accent6"/>
                </a:solidFill>
                <a:latin typeface="Source Sans 3" panose="020B0303030403020204" pitchFamily="34" charset="0"/>
              </a:rPr>
              <a:t>Σταθεροί θεσμοί που εγγυώνται τη δημοκρατία, το κράτος δικαίου, τα ανθρώπινα δικαιώματα και την προστασία των μειονοτήτων</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a:t>Ικανότητα ανάληψης και αποτελεσματικής εφαρμογής των υποχρεώσεων του μέλους</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198884" cy="1468465"/>
          </a:xfrm>
        </p:spPr>
        <p:txBody>
          <a:bodyPr/>
          <a:lstStyle/>
          <a:p>
            <a:pPr>
              <a:lnSpc>
                <a:spcPts val="3000"/>
              </a:lnSpc>
            </a:pPr>
            <a:r>
              <a:rPr lang="el-GR"/>
              <a:t>Διεύρυνση 300</a:t>
            </a:r>
          </a:p>
          <a:p>
            <a:pPr>
              <a:lnSpc>
                <a:spcPts val="3000"/>
              </a:lnSpc>
            </a:pPr>
            <a:r>
              <a:rPr lang="el-GR">
                <a:solidFill>
                  <a:schemeClr val="accent2"/>
                </a:solidFill>
              </a:rPr>
              <a:t>⸺</a:t>
            </a:r>
          </a:p>
          <a:p>
            <a:r>
              <a:rPr lang="el-GR" sz="2400"/>
              <a:t>Ποιο από τα παρακάτω </a:t>
            </a:r>
            <a:r>
              <a:rPr lang="el-GR" sz="2400" u="sng"/>
              <a:t>δεν</a:t>
            </a:r>
            <a:r>
              <a:rPr lang="el-GR" sz="2400"/>
              <a:t> είναι κριτήριο για την προσχώρηση στην ΕΕ;</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23E07DB5-EB35-8E01-B360-0A6041985EC0}"/>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86805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FF000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10648046" cy="1759064"/>
          </a:xfrm>
          <a:solidFill>
            <a:schemeClr val="accent2">
              <a:lumMod val="20000"/>
              <a:lumOff val="80000"/>
              <a:alpha val="50000"/>
            </a:schemeClr>
          </a:solidFill>
        </p:spPr>
        <p:txBody>
          <a:bodyPr/>
          <a:lstStyle/>
          <a:p>
            <a:r>
              <a:rPr lang="el-GR" sz="4000" dirty="0"/>
              <a:t>Αναφέρετε τουλάχιστον έξι υποψήφιες χώρες</a:t>
            </a:r>
          </a:p>
          <a:p>
            <a:endParaRPr lang="es-ES" sz="1800" b="0" dirty="0">
              <a:solidFill>
                <a:schemeClr val="accent6"/>
              </a:solidFill>
              <a:latin typeface="Source Sans 3" panose="020B0303030403020204" pitchFamily="34" charset="0"/>
            </a:endParaRP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Διεύρυνση 400</a:t>
            </a:r>
          </a:p>
          <a:p>
            <a:pPr>
              <a:lnSpc>
                <a:spcPts val="3000"/>
              </a:lnSpc>
            </a:pPr>
            <a:r>
              <a:rPr lang="el-GR">
                <a:solidFill>
                  <a:schemeClr val="accent2"/>
                </a:solidFill>
              </a:rPr>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19" name="Text Placeholder 11">
            <a:extLst>
              <a:ext uri="{FF2B5EF4-FFF2-40B4-BE49-F238E27FC236}">
                <a16:creationId xmlns:a16="http://schemas.microsoft.com/office/drawing/2014/main" id="{07E865E0-D33C-5976-9D79-D837ADF81104}"/>
              </a:ext>
            </a:extLst>
          </p:cNvPr>
          <p:cNvSpPr txBox="1">
            <a:spLocks/>
          </p:cNvSpPr>
          <p:nvPr/>
        </p:nvSpPr>
        <p:spPr bwMode="auto">
          <a:xfrm>
            <a:off x="1951892" y="4067874"/>
            <a:ext cx="8285716" cy="90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2400" dirty="0">
                <a:solidFill>
                  <a:srgbClr val="00B050"/>
                </a:solidFill>
              </a:rPr>
              <a:t>Σερβία</a:t>
            </a:r>
          </a:p>
          <a:p>
            <a:r>
              <a:rPr lang="el-GR" sz="2400" dirty="0">
                <a:solidFill>
                  <a:srgbClr val="00B050"/>
                </a:solidFill>
              </a:rPr>
              <a:t>Μαυροβούνιο</a:t>
            </a:r>
          </a:p>
          <a:p>
            <a:r>
              <a:rPr lang="el-GR" sz="2400" dirty="0">
                <a:solidFill>
                  <a:srgbClr val="00B050"/>
                </a:solidFill>
              </a:rPr>
              <a:t>Τουρκία</a:t>
            </a:r>
          </a:p>
          <a:p>
            <a:r>
              <a:rPr lang="el-GR" sz="2400" dirty="0">
                <a:solidFill>
                  <a:srgbClr val="00B050"/>
                </a:solidFill>
              </a:rPr>
              <a:t>Βόρεια Μακεδονία</a:t>
            </a:r>
          </a:p>
          <a:p>
            <a:r>
              <a:rPr lang="el-GR" sz="2400" dirty="0">
                <a:solidFill>
                  <a:srgbClr val="00B050"/>
                </a:solidFill>
              </a:rPr>
              <a:t>Αλβανία</a:t>
            </a:r>
          </a:p>
          <a:p>
            <a:r>
              <a:rPr lang="el-GR" sz="2400" dirty="0">
                <a:solidFill>
                  <a:srgbClr val="00B050"/>
                </a:solidFill>
              </a:rPr>
              <a:t>Μολδαβία</a:t>
            </a:r>
          </a:p>
          <a:p>
            <a:r>
              <a:rPr lang="el-GR" sz="2400" dirty="0">
                <a:solidFill>
                  <a:srgbClr val="00B050"/>
                </a:solidFill>
              </a:rPr>
              <a:t>Ουκρανία</a:t>
            </a:r>
          </a:p>
          <a:p>
            <a:r>
              <a:rPr lang="el-GR" sz="2400" dirty="0">
                <a:solidFill>
                  <a:srgbClr val="00B050"/>
                </a:solidFill>
              </a:rPr>
              <a:t>Βοσνία και Ερζεγοβίνη</a:t>
            </a:r>
          </a:p>
          <a:p>
            <a:r>
              <a:rPr lang="el-GR" sz="2400" dirty="0">
                <a:solidFill>
                  <a:srgbClr val="00B050"/>
                </a:solidFill>
              </a:rPr>
              <a:t>Γεωργία</a:t>
            </a:r>
          </a:p>
        </p:txBody>
      </p:sp>
      <p:sp>
        <p:nvSpPr>
          <p:cNvPr id="2" name="Text Placeholder 11">
            <a:extLst>
              <a:ext uri="{FF2B5EF4-FFF2-40B4-BE49-F238E27FC236}">
                <a16:creationId xmlns:a16="http://schemas.microsoft.com/office/drawing/2014/main" id="{BDE44312-6003-6C0E-0CB8-CBA385506C99}"/>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268656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
                                            <p:txEl>
                                              <p:pRg st="0" end="0"/>
                                            </p:tx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p:cTn id="13" dur="10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9">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9">
                                            <p:txEl>
                                              <p:pRg st="1" end="1"/>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9">
                                            <p:txEl>
                                              <p:pRg st="2" end="2"/>
                                            </p:txEl>
                                          </p:spTgt>
                                        </p:tgtEl>
                                        <p:attrNameLst>
                                          <p:attrName>style.visibility</p:attrName>
                                        </p:attrNameLst>
                                      </p:cBhvr>
                                      <p:to>
                                        <p:strVal val="visible"/>
                                      </p:to>
                                    </p:set>
                                    <p:anim calcmode="lin" valueType="num">
                                      <p:cBhvr>
                                        <p:cTn id="19" dur="10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9">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19">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19">
                                            <p:txEl>
                                              <p:pRg st="2" end="2"/>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 calcmode="lin" valueType="num">
                                      <p:cBhvr>
                                        <p:cTn id="25" dur="10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9">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9">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19">
                                            <p:txEl>
                                              <p:pRg st="3" end="3"/>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9">
                                            <p:txEl>
                                              <p:pRg st="4" end="4"/>
                                            </p:txEl>
                                          </p:spTgt>
                                        </p:tgtEl>
                                        <p:attrNameLst>
                                          <p:attrName>style.visibility</p:attrName>
                                        </p:attrNameLst>
                                      </p:cBhvr>
                                      <p:to>
                                        <p:strVal val="visible"/>
                                      </p:to>
                                    </p:set>
                                    <p:anim calcmode="lin" valueType="num">
                                      <p:cBhvr>
                                        <p:cTn id="31" dur="10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9">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9">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19">
                                            <p:txEl>
                                              <p:pRg st="4" end="4"/>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19">
                                            <p:txEl>
                                              <p:pRg st="5" end="5"/>
                                            </p:txEl>
                                          </p:spTgt>
                                        </p:tgtEl>
                                        <p:attrNameLst>
                                          <p:attrName>style.visibility</p:attrName>
                                        </p:attrNameLst>
                                      </p:cBhvr>
                                      <p:to>
                                        <p:strVal val="visible"/>
                                      </p:to>
                                    </p:set>
                                    <p:anim calcmode="lin" valueType="num">
                                      <p:cBhvr>
                                        <p:cTn id="37" dur="1000" fill="hold"/>
                                        <p:tgtEl>
                                          <p:spTgt spid="19">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19">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19">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19">
                                            <p:txEl>
                                              <p:pRg st="5" end="5"/>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9">
                                            <p:txEl>
                                              <p:pRg st="6" end="6"/>
                                            </p:txEl>
                                          </p:spTgt>
                                        </p:tgtEl>
                                        <p:attrNameLst>
                                          <p:attrName>style.visibility</p:attrName>
                                        </p:attrNameLst>
                                      </p:cBhvr>
                                      <p:to>
                                        <p:strVal val="visible"/>
                                      </p:to>
                                    </p:set>
                                    <p:anim calcmode="lin" valueType="num">
                                      <p:cBhvr>
                                        <p:cTn id="43" dur="1000" fill="hold"/>
                                        <p:tgtEl>
                                          <p:spTgt spid="19">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19">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19">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19">
                                            <p:txEl>
                                              <p:pRg st="6" end="6"/>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19">
                                            <p:txEl>
                                              <p:pRg st="7" end="7"/>
                                            </p:txEl>
                                          </p:spTgt>
                                        </p:tgtEl>
                                        <p:attrNameLst>
                                          <p:attrName>style.visibility</p:attrName>
                                        </p:attrNameLst>
                                      </p:cBhvr>
                                      <p:to>
                                        <p:strVal val="visible"/>
                                      </p:to>
                                    </p:set>
                                    <p:anim calcmode="lin" valueType="num">
                                      <p:cBhvr>
                                        <p:cTn id="49" dur="1000" fill="hold"/>
                                        <p:tgtEl>
                                          <p:spTgt spid="19">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19">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19">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19">
                                            <p:txEl>
                                              <p:pRg st="7" end="7"/>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9">
                                            <p:txEl>
                                              <p:pRg st="8" end="8"/>
                                            </p:txEl>
                                          </p:spTgt>
                                        </p:tgtEl>
                                        <p:attrNameLst>
                                          <p:attrName>style.visibility</p:attrName>
                                        </p:attrNameLst>
                                      </p:cBhvr>
                                      <p:to>
                                        <p:strVal val="visible"/>
                                      </p:to>
                                    </p:set>
                                    <p:anim calcmode="lin" valueType="num">
                                      <p:cBhvr>
                                        <p:cTn id="55" dur="1000" fill="hold"/>
                                        <p:tgtEl>
                                          <p:spTgt spid="19">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19">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19">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25060" y="2908823"/>
            <a:ext cx="5186805" cy="1771650"/>
          </a:xfrm>
          <a:solidFill>
            <a:schemeClr val="accent2">
              <a:lumMod val="20000"/>
              <a:lumOff val="80000"/>
              <a:alpha val="50000"/>
            </a:schemeClr>
          </a:solidFill>
        </p:spPr>
        <p:txBody>
          <a:bodyPr/>
          <a:lstStyle/>
          <a:p>
            <a:r>
              <a:rPr lang="el-GR"/>
              <a:t>A</a:t>
            </a:r>
          </a:p>
          <a:p>
            <a:endParaRPr lang="es-ES" sz="1200" dirty="0"/>
          </a:p>
          <a:p>
            <a:pPr>
              <a:lnSpc>
                <a:spcPct val="150000"/>
              </a:lnSpc>
            </a:pPr>
            <a:r>
              <a:rPr lang="el-GR" sz="1800" b="0">
                <a:solidFill>
                  <a:schemeClr val="accent6"/>
                </a:solidFill>
                <a:latin typeface="Source Sans 3" panose="020B0303030403020204" pitchFamily="34" charset="0"/>
              </a:rPr>
              <a:t>Ανά σύνοδο</a:t>
            </a: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908823"/>
            <a:ext cx="5186805" cy="1771650"/>
          </a:xfrm>
          <a:solidFill>
            <a:schemeClr val="accent2">
              <a:lumMod val="20000"/>
              <a:lumOff val="80000"/>
              <a:alpha val="49580"/>
            </a:schemeClr>
          </a:solidFill>
        </p:spPr>
        <p:txBody>
          <a:bodyPr/>
          <a:lstStyle/>
          <a:p>
            <a:r>
              <a:rPr lang="el-GR"/>
              <a:t>B</a:t>
            </a:r>
          </a:p>
          <a:p>
            <a:pPr lvl="1"/>
            <a:endParaRPr lang="es-ES" dirty="0"/>
          </a:p>
          <a:p>
            <a:pPr lvl="1"/>
            <a:r>
              <a:rPr lang="el-GR"/>
              <a:t>Ανά εξάμηνο</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582632" cy="1468465"/>
          </a:xfrm>
        </p:spPr>
        <p:txBody>
          <a:bodyPr/>
          <a:lstStyle/>
          <a:p>
            <a:pPr>
              <a:lnSpc>
                <a:spcPts val="3000"/>
              </a:lnSpc>
            </a:pPr>
            <a:r>
              <a:rPr lang="el-GR"/>
              <a:t>Προεδρία 100</a:t>
            </a:r>
          </a:p>
          <a:p>
            <a:pPr>
              <a:lnSpc>
                <a:spcPts val="3000"/>
              </a:lnSpc>
            </a:pPr>
            <a:r>
              <a:rPr lang="el-GR">
                <a:solidFill>
                  <a:schemeClr val="accent2"/>
                </a:solidFill>
              </a:rPr>
              <a:t>⸺</a:t>
            </a:r>
          </a:p>
          <a:p>
            <a:r>
              <a:rPr lang="el-GR" sz="2800"/>
              <a:t>Η προεδρία του Συμβουλίου της ΕΕ αλλάζει:</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3"/>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4"/>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50AB9637-3D19-C214-D4AB-C42909FCE005}"/>
              </a:ext>
            </a:extLst>
          </p:cNvPr>
          <p:cNvSpPr txBox="1">
            <a:spLocks/>
          </p:cNvSpPr>
          <p:nvPr/>
        </p:nvSpPr>
        <p:spPr bwMode="auto">
          <a:xfrm>
            <a:off x="8080911" y="5590034"/>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5" action="ppaction://hlinksldjump"/>
              </a:rPr>
              <a:t>Europa Quest</a:t>
            </a:r>
          </a:p>
        </p:txBody>
      </p:sp>
    </p:spTree>
    <p:extLst>
      <p:ext uri="{BB962C8B-B14F-4D97-AF65-F5344CB8AC3E}">
        <p14:creationId xmlns:p14="http://schemas.microsoft.com/office/powerpoint/2010/main" val="271272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FF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92D05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a:t>Διορισμός του/της Προέδρου της Ευρωπαϊκής Επιτροπής</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dirty="0"/>
              <a:t>A</a:t>
            </a:r>
          </a:p>
          <a:p>
            <a:endParaRPr lang="es-ES" sz="1400" dirty="0"/>
          </a:p>
          <a:p>
            <a:r>
              <a:rPr lang="el-GR" sz="1800" b="0" dirty="0">
                <a:solidFill>
                  <a:schemeClr val="accent6"/>
                </a:solidFill>
                <a:latin typeface="Source Sans 3" panose="020B0303030403020204" pitchFamily="34" charset="0"/>
              </a:rPr>
              <a:t>Άσκηση της προεδρίας στις συνεδριάσεις των διαφόρων συνθέσεων του Συμβουλίου</a:t>
            </a:r>
          </a:p>
          <a:p>
            <a:endParaRPr lang="en-GB" sz="1800" b="0" dirty="0">
              <a:solidFill>
                <a:schemeClr val="accent6"/>
              </a:solidFill>
              <a:latin typeface="Source Sans 3" panose="020B0303030403020204" pitchFamily="34" charset="0"/>
            </a:endParaRP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dirty="0"/>
              <a:t>B</a:t>
            </a:r>
          </a:p>
          <a:p>
            <a:pPr lvl="1"/>
            <a:endParaRPr lang="es-ES" dirty="0"/>
          </a:p>
          <a:p>
            <a:r>
              <a:rPr lang="el-GR" sz="1800" b="0" dirty="0">
                <a:solidFill>
                  <a:schemeClr val="accent6"/>
                </a:solidFill>
                <a:latin typeface="Source Sans 3" panose="020B0303030403020204" pitchFamily="34" charset="0"/>
              </a:rPr>
              <a:t>Οργάνωση των διαφόρων επίσημων και ανεπίσημων συνόδων στις Βρυξέλλες και στη χώρα της εκ περιτροπής Προεδρίας</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a:t>Εκπροσώπηση του Συμβουλίου στις σχέσεις με τα άλλα θεσμικά όργανα της ΕΕ</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198884" cy="1656976"/>
          </a:xfrm>
        </p:spPr>
        <p:txBody>
          <a:bodyPr/>
          <a:lstStyle/>
          <a:p>
            <a:pPr>
              <a:lnSpc>
                <a:spcPts val="3000"/>
              </a:lnSpc>
            </a:pPr>
            <a:r>
              <a:rPr lang="el-GR" dirty="0"/>
              <a:t>Προεδρία 200</a:t>
            </a:r>
          </a:p>
          <a:p>
            <a:pPr>
              <a:lnSpc>
                <a:spcPts val="3000"/>
              </a:lnSpc>
            </a:pPr>
            <a:r>
              <a:rPr lang="el-GR" dirty="0">
                <a:solidFill>
                  <a:schemeClr val="accent2"/>
                </a:solidFill>
              </a:rPr>
              <a:t>⸺</a:t>
            </a:r>
          </a:p>
          <a:p>
            <a:r>
              <a:rPr lang="el-GR" sz="2200" dirty="0"/>
              <a:t>Ποιο από τα παρακάτω </a:t>
            </a:r>
            <a:r>
              <a:rPr lang="el-GR" sz="2200" u="sng" dirty="0"/>
              <a:t>δεν</a:t>
            </a:r>
            <a:r>
              <a:rPr lang="el-GR" sz="2200" dirty="0"/>
              <a:t> περιλαμβάνεται στα καθήκοντα της εκ περιτροπής Προεδρίας του Συμβουλίου;</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D3D34E94-4B1F-B62B-7C77-465BAF2E82D1}"/>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181086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92D05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sz="1800"/>
              <a:t>Τέθηκε σε ισχύ η Συνθήκη της Λισαβόνας, αλλάζοντας τον τρόπο με τον οποίο λειτουργεί η ΕΕ</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10 νέες χώρες προσχώρησαν στην ΕΕ, ανεβάζοντας τον αριθμό των κρατών μελών σε 25</a:t>
            </a: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dirty="0"/>
              <a:t>B</a:t>
            </a:r>
          </a:p>
          <a:p>
            <a:pPr lvl="1"/>
            <a:endParaRPr lang="es-ES" dirty="0"/>
          </a:p>
          <a:p>
            <a:pPr lvl="1"/>
            <a:r>
              <a:rPr lang="el-GR" sz="1800" dirty="0"/>
              <a:t>Κυκλοφόρησε το ευρώ </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dirty="0"/>
              <a:t>Δ</a:t>
            </a:r>
          </a:p>
          <a:p>
            <a:pPr lvl="1"/>
            <a:endParaRPr lang="el-GR" sz="900" dirty="0"/>
          </a:p>
          <a:p>
            <a:pPr lvl="1"/>
            <a:r>
              <a:rPr lang="el-GR" dirty="0"/>
              <a:t>Για πρώτη φορά στις ευρωπαϊκές εκλογές, τη θέση του/της Προέδρου της Ευρωπαϊκής Επιτροπής διεκδίκησαν οι λεγόμενοι κορυφαίοι υποψήφιοι («</a:t>
            </a:r>
            <a:r>
              <a:rPr lang="el-GR" dirty="0" err="1"/>
              <a:t>spitzenkandidaten</a:t>
            </a:r>
            <a:r>
              <a:rPr lang="el-GR" dirty="0"/>
              <a:t>»)</a:t>
            </a:r>
          </a:p>
          <a:p>
            <a:pPr lvl="1"/>
            <a:endParaRPr lang="el-GR" dirty="0"/>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Ιστορία 200</a:t>
            </a:r>
          </a:p>
          <a:p>
            <a:pPr>
              <a:lnSpc>
                <a:spcPts val="3000"/>
              </a:lnSpc>
            </a:pPr>
            <a:r>
              <a:rPr lang="el-GR">
                <a:solidFill>
                  <a:schemeClr val="accent2"/>
                </a:solidFill>
              </a:rPr>
              <a:t>⸺</a:t>
            </a:r>
          </a:p>
          <a:p>
            <a:r>
              <a:rPr lang="el-GR" sz="2800"/>
              <a:t>Ποιο ορόσημο της ΕΕ επιτεύχθηκε το 2002;</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EBA1417A-6982-CDB0-FD86-C72F9ABDD878}"/>
              </a:ext>
            </a:extLst>
          </p:cNvPr>
          <p:cNvSpPr txBox="1">
            <a:spLocks/>
          </p:cNvSpPr>
          <p:nvPr/>
        </p:nvSpPr>
        <p:spPr bwMode="auto">
          <a:xfrm>
            <a:off x="7874000" y="6012294"/>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30770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92D05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FF000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a:t>Ισπανία</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Γερμανία</a:t>
            </a:r>
          </a:p>
          <a:p>
            <a:endParaRPr lang="en-GB" sz="1800" b="0" dirty="0">
              <a:solidFill>
                <a:schemeClr val="accent6"/>
              </a:solidFill>
              <a:latin typeface="Source Sans 3" panose="020B0303030403020204" pitchFamily="34" charset="0"/>
            </a:endParaRP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r>
              <a:rPr lang="el-GR" sz="1800" b="0">
                <a:solidFill>
                  <a:schemeClr val="accent6"/>
                </a:solidFill>
                <a:latin typeface="Source Sans 3" panose="020B0303030403020204" pitchFamily="34" charset="0"/>
              </a:rPr>
              <a:t>Λουξεμβούργο</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a:t>Δανία</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880678" cy="1468465"/>
          </a:xfrm>
        </p:spPr>
        <p:txBody>
          <a:bodyPr/>
          <a:lstStyle/>
          <a:p>
            <a:pPr>
              <a:lnSpc>
                <a:spcPts val="3000"/>
              </a:lnSpc>
            </a:pPr>
            <a:r>
              <a:rPr lang="el-GR" dirty="0"/>
              <a:t>Προεδρία 300</a:t>
            </a:r>
          </a:p>
          <a:p>
            <a:pPr>
              <a:lnSpc>
                <a:spcPts val="3000"/>
              </a:lnSpc>
            </a:pPr>
            <a:r>
              <a:rPr lang="el-GR" dirty="0">
                <a:solidFill>
                  <a:schemeClr val="accent2"/>
                </a:solidFill>
              </a:rPr>
              <a:t>⸺</a:t>
            </a:r>
          </a:p>
          <a:p>
            <a:r>
              <a:rPr lang="el-GR" sz="2000" dirty="0"/>
              <a:t>Ποια χώρα δεν άσκησε ποτέ την Προεδρία του Συμβουλίου πριν από τη δεκαετία του 1980;</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3"/>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4"/>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600ABEF1-0CB1-42C7-0CFE-B0C2E2C4023D}"/>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5" action="ppaction://hlinksldjump"/>
              </a:rPr>
              <a:t>Europa Quest</a:t>
            </a:r>
          </a:p>
        </p:txBody>
      </p:sp>
    </p:spTree>
    <p:extLst>
      <p:ext uri="{BB962C8B-B14F-4D97-AF65-F5344CB8AC3E}">
        <p14:creationId xmlns:p14="http://schemas.microsoft.com/office/powerpoint/2010/main" val="169854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92D05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0" y="2164543"/>
            <a:ext cx="11018059" cy="2045949"/>
          </a:xfrm>
          <a:solidFill>
            <a:schemeClr val="accent2">
              <a:lumMod val="20000"/>
              <a:lumOff val="80000"/>
              <a:alpha val="50000"/>
            </a:schemeClr>
          </a:solidFill>
        </p:spPr>
        <p:txBody>
          <a:bodyPr/>
          <a:lstStyle/>
          <a:p>
            <a:r>
              <a:rPr lang="el-GR" sz="3800" dirty="0"/>
              <a:t>Σε ποια σύνθεση του Συμβουλίου </a:t>
            </a:r>
            <a:r>
              <a:rPr lang="el-GR" sz="3800" u="sng" dirty="0"/>
              <a:t>δεν</a:t>
            </a:r>
            <a:r>
              <a:rPr lang="el-GR" sz="3800" dirty="0"/>
              <a:t> προεδρεύει η χώρα που ασκεί την εκ περιτροπής Προεδρία;</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Προεδρία 400</a:t>
            </a:r>
          </a:p>
          <a:p>
            <a:pPr>
              <a:lnSpc>
                <a:spcPts val="3000"/>
              </a:lnSpc>
            </a:pPr>
            <a:r>
              <a:rPr lang="el-GR">
                <a:solidFill>
                  <a:schemeClr val="accent2"/>
                </a:solidFill>
              </a:rPr>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19" name="Text Placeholder 11">
            <a:extLst>
              <a:ext uri="{FF2B5EF4-FFF2-40B4-BE49-F238E27FC236}">
                <a16:creationId xmlns:a16="http://schemas.microsoft.com/office/drawing/2014/main" id="{07E865E0-D33C-5976-9D79-D837ADF81104}"/>
              </a:ext>
            </a:extLst>
          </p:cNvPr>
          <p:cNvSpPr txBox="1">
            <a:spLocks/>
          </p:cNvSpPr>
          <p:nvPr/>
        </p:nvSpPr>
        <p:spPr bwMode="auto">
          <a:xfrm>
            <a:off x="1951892" y="4212053"/>
            <a:ext cx="8285716" cy="90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a:solidFill>
                  <a:srgbClr val="00B050"/>
                </a:solidFill>
              </a:rPr>
              <a:t>Εξωτερικές Υποθέσεις</a:t>
            </a:r>
          </a:p>
        </p:txBody>
      </p:sp>
      <p:sp>
        <p:nvSpPr>
          <p:cNvPr id="2" name="Text Placeholder 11">
            <a:extLst>
              <a:ext uri="{FF2B5EF4-FFF2-40B4-BE49-F238E27FC236}">
                <a16:creationId xmlns:a16="http://schemas.microsoft.com/office/drawing/2014/main" id="{B842A466-AC03-7F5A-9767-89F90F17DB72}"/>
              </a:ext>
            </a:extLst>
          </p:cNvPr>
          <p:cNvSpPr txBox="1">
            <a:spLocks/>
          </p:cNvSpPr>
          <p:nvPr/>
        </p:nvSpPr>
        <p:spPr bwMode="auto">
          <a:xfrm>
            <a:off x="1512997" y="5612119"/>
            <a:ext cx="573570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dirty="0">
                <a:effectLst>
                  <a:outerShdw blurRad="38100" dist="38100" dir="2700000" algn="tl">
                    <a:srgbClr val="000000">
                      <a:alpha val="43137"/>
                    </a:srgbClr>
                  </a:outerShdw>
                </a:effectLst>
                <a:hlinkClick r:id="rId4" action="ppaction://hlinksldjump"/>
              </a:rPr>
              <a:t>Περισσότερες πληροφορίες</a:t>
            </a:r>
          </a:p>
        </p:txBody>
      </p:sp>
      <p:sp>
        <p:nvSpPr>
          <p:cNvPr id="3" name="Text Placeholder 11">
            <a:extLst>
              <a:ext uri="{FF2B5EF4-FFF2-40B4-BE49-F238E27FC236}">
                <a16:creationId xmlns:a16="http://schemas.microsoft.com/office/drawing/2014/main" id="{C33530AC-1218-B65C-74FD-8F15519EF620}"/>
              </a:ext>
            </a:extLst>
          </p:cNvPr>
          <p:cNvSpPr txBox="1">
            <a:spLocks/>
          </p:cNvSpPr>
          <p:nvPr/>
        </p:nvSpPr>
        <p:spPr bwMode="auto">
          <a:xfrm>
            <a:off x="7769472" y="5612118"/>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5" action="ppaction://hlinksldjump"/>
              </a:rPr>
              <a:t>Europa Quest</a:t>
            </a:r>
          </a:p>
        </p:txBody>
      </p:sp>
    </p:spTree>
    <p:extLst>
      <p:ext uri="{BB962C8B-B14F-4D97-AF65-F5344CB8AC3E}">
        <p14:creationId xmlns:p14="http://schemas.microsoft.com/office/powerpoint/2010/main" val="308651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3"/>
            <a:ext cx="10648046" cy="2794319"/>
          </a:xfrm>
          <a:solidFill>
            <a:schemeClr val="accent2">
              <a:lumMod val="20000"/>
              <a:lumOff val="80000"/>
              <a:alpha val="50000"/>
            </a:schemeClr>
          </a:solidFill>
        </p:spPr>
        <p:txBody>
          <a:bodyPr/>
          <a:lstStyle/>
          <a:p>
            <a:r>
              <a:rPr lang="el-GR" sz="2800" dirty="0"/>
              <a:t>Στις συνόδους του Συμβουλίου Εξωτερικών Υποθέσεων (ΣΕΥ) προεδρεύει ο/η Ύπατος Εκπρόσωπος της Ένωσης για θέματα Εξωτερικής Πολιτικής και Πολιτικής Ασφαλείας. </a:t>
            </a:r>
          </a:p>
          <a:p>
            <a:endParaRPr lang="en-GB" dirty="0"/>
          </a:p>
          <a:p>
            <a:r>
              <a:rPr lang="el-GR" dirty="0"/>
              <a:t>Ωστόσο, όταν το ΣΕΥ συζητά θέματα εμπορικής πολιτικής, στη σύνοδο προεδρεύει </a:t>
            </a:r>
            <a:br>
              <a:rPr lang="el-GR" dirty="0"/>
            </a:br>
            <a:r>
              <a:rPr lang="el-GR" dirty="0"/>
              <a:t>ο εκπρόσωπος του κράτους μέλους της ΕΕ που ασκεί την εξαμηνιαία εκ περιτροπής</a:t>
            </a:r>
            <a:br>
              <a:rPr lang="el-GR" dirty="0"/>
            </a:br>
            <a:r>
              <a:rPr lang="el-GR" dirty="0"/>
              <a:t>Προεδρία του Συμβουλίου της ΕΕ.</a:t>
            </a:r>
          </a:p>
          <a:p>
            <a:endParaRPr lang="es-ES" sz="1800" b="0" dirty="0">
              <a:solidFill>
                <a:schemeClr val="accent6"/>
              </a:solidFill>
              <a:latin typeface="Source Sans 3" panose="020B0303030403020204" pitchFamily="34" charset="0"/>
            </a:endParaRP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Προεδρία 400</a:t>
            </a:r>
          </a:p>
          <a:p>
            <a:pPr>
              <a:lnSpc>
                <a:spcPts val="3000"/>
              </a:lnSpc>
            </a:pPr>
            <a:r>
              <a:rPr lang="el-GR">
                <a:solidFill>
                  <a:schemeClr val="accent2"/>
                </a:solidFill>
              </a:rPr>
              <a:t>⸺</a:t>
            </a:r>
          </a:p>
          <a:p>
            <a:pPr>
              <a:lnSpc>
                <a:spcPts val="3000"/>
              </a:lnSpc>
            </a:pPr>
            <a:r>
              <a:rPr lang="el-GR" i="1">
                <a:solidFill>
                  <a:schemeClr val="tx2">
                    <a:lumMod val="60000"/>
                    <a:lumOff val="40000"/>
                  </a:schemeClr>
                </a:solidFill>
              </a:rPr>
              <a:t>Πληροφορίες</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6D411608-A1FA-1BDD-82BA-92B6CBB04B6F}"/>
              </a:ext>
            </a:extLst>
          </p:cNvPr>
          <p:cNvSpPr txBox="1">
            <a:spLocks/>
          </p:cNvSpPr>
          <p:nvPr/>
        </p:nvSpPr>
        <p:spPr bwMode="auto">
          <a:xfrm>
            <a:off x="7992011" y="5755157"/>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12520252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25060" y="2908823"/>
            <a:ext cx="5186805" cy="1771650"/>
          </a:xfrm>
          <a:solidFill>
            <a:schemeClr val="accent2">
              <a:lumMod val="20000"/>
              <a:lumOff val="80000"/>
              <a:alpha val="50000"/>
            </a:schemeClr>
          </a:solidFill>
        </p:spPr>
        <p:txBody>
          <a:bodyPr/>
          <a:lstStyle/>
          <a:p>
            <a:r>
              <a:rPr lang="el-GR"/>
              <a:t>A</a:t>
            </a:r>
          </a:p>
          <a:p>
            <a:endParaRPr lang="es-ES" sz="1200" dirty="0"/>
          </a:p>
          <a:p>
            <a:pPr>
              <a:lnSpc>
                <a:spcPct val="150000"/>
              </a:lnSpc>
            </a:pPr>
            <a:r>
              <a:rPr lang="el-GR" sz="1800" b="0">
                <a:solidFill>
                  <a:schemeClr val="accent6"/>
                </a:solidFill>
                <a:latin typeface="Source Sans 3" panose="020B0303030403020204" pitchFamily="34" charset="0"/>
              </a:rPr>
              <a:t>24</a:t>
            </a: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908823"/>
            <a:ext cx="5186805" cy="1771650"/>
          </a:xfrm>
          <a:solidFill>
            <a:schemeClr val="accent2">
              <a:lumMod val="20000"/>
              <a:lumOff val="80000"/>
              <a:alpha val="49580"/>
            </a:schemeClr>
          </a:solidFill>
        </p:spPr>
        <p:txBody>
          <a:bodyPr/>
          <a:lstStyle/>
          <a:p>
            <a:r>
              <a:rPr lang="el-GR"/>
              <a:t>B</a:t>
            </a:r>
          </a:p>
          <a:p>
            <a:pPr lvl="1"/>
            <a:endParaRPr lang="es-ES" dirty="0"/>
          </a:p>
          <a:p>
            <a:pPr lvl="1"/>
            <a:r>
              <a:rPr lang="el-GR"/>
              <a:t>27</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582632" cy="1468465"/>
          </a:xfrm>
        </p:spPr>
        <p:txBody>
          <a:bodyPr/>
          <a:lstStyle/>
          <a:p>
            <a:pPr>
              <a:lnSpc>
                <a:spcPts val="3000"/>
              </a:lnSpc>
            </a:pPr>
            <a:r>
              <a:rPr lang="el-GR"/>
              <a:t>Γλώσσες 100</a:t>
            </a:r>
          </a:p>
          <a:p>
            <a:pPr>
              <a:lnSpc>
                <a:spcPts val="3000"/>
              </a:lnSpc>
            </a:pPr>
            <a:r>
              <a:rPr lang="el-GR">
                <a:solidFill>
                  <a:schemeClr val="accent2"/>
                </a:solidFill>
              </a:rPr>
              <a:t>⸺</a:t>
            </a:r>
          </a:p>
          <a:p>
            <a:r>
              <a:rPr lang="el-GR" sz="2800"/>
              <a:t>Πόσες είναι οι επίσημες γλώσσες της ΕΕ;</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3"/>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4"/>
          <a:srcRect/>
          <a:stretch/>
        </p:blipFill>
        <p:spPr>
          <a:xfrm>
            <a:off x="10951222" y="509785"/>
            <a:ext cx="615718" cy="520325"/>
          </a:xfrm>
          <a:prstGeom prst="rect">
            <a:avLst/>
          </a:prstGeom>
        </p:spPr>
      </p:pic>
      <p:sp>
        <p:nvSpPr>
          <p:cNvPr id="6" name="Text Placeholder 11">
            <a:extLst>
              <a:ext uri="{FF2B5EF4-FFF2-40B4-BE49-F238E27FC236}">
                <a16:creationId xmlns:a16="http://schemas.microsoft.com/office/drawing/2014/main" id="{A736393F-C245-E308-90DB-3F16AA9960A6}"/>
              </a:ext>
            </a:extLst>
          </p:cNvPr>
          <p:cNvSpPr txBox="1">
            <a:spLocks/>
          </p:cNvSpPr>
          <p:nvPr/>
        </p:nvSpPr>
        <p:spPr bwMode="auto">
          <a:xfrm>
            <a:off x="7992011" y="5755157"/>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5" action="ppaction://hlinksldjump"/>
              </a:rPr>
              <a:t>Europa Quest</a:t>
            </a:r>
          </a:p>
        </p:txBody>
      </p:sp>
    </p:spTree>
    <p:extLst>
      <p:ext uri="{BB962C8B-B14F-4D97-AF65-F5344CB8AC3E}">
        <p14:creationId xmlns:p14="http://schemas.microsoft.com/office/powerpoint/2010/main" val="2707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92D05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FF000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a:t>Από τη βενετική φράση </a:t>
            </a:r>
            <a:r>
              <a:rPr lang="el-GR" i="1"/>
              <a:t>s-ciào vostro</a:t>
            </a:r>
            <a:r>
              <a:rPr lang="el-GR"/>
              <a:t>, που σημαίνει κατά λέξη «είμαι σκλάβος σας»</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Από το παραδοσιακό λατινικό όνομα Caius</a:t>
            </a: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r>
              <a:rPr lang="el-GR" sz="1800" b="0">
                <a:solidFill>
                  <a:schemeClr val="accent6"/>
                </a:solidFill>
                <a:latin typeface="Source Sans 3" panose="020B0303030403020204" pitchFamily="34" charset="0"/>
              </a:rPr>
              <a:t>Αυτό φώναζαν μεταξύ τους οι βενετοί γονδολιέρηδες στην ομίχλη, για να αποφεύγονται οι συγκρούσεις</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a:t>Δεν υπάρχει σαφής θεωρία για την ετυμολογία της</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198884" cy="1468465"/>
          </a:xfrm>
        </p:spPr>
        <p:txBody>
          <a:bodyPr/>
          <a:lstStyle/>
          <a:p>
            <a:pPr>
              <a:lnSpc>
                <a:spcPts val="3000"/>
              </a:lnSpc>
            </a:pPr>
            <a:r>
              <a:rPr lang="el-GR"/>
              <a:t>Γλώσσες 200</a:t>
            </a:r>
          </a:p>
          <a:p>
            <a:pPr>
              <a:lnSpc>
                <a:spcPts val="3000"/>
              </a:lnSpc>
            </a:pPr>
            <a:r>
              <a:rPr lang="el-GR">
                <a:solidFill>
                  <a:schemeClr val="accent2"/>
                </a:solidFill>
              </a:rPr>
              <a:t>⸺</a:t>
            </a:r>
          </a:p>
          <a:p>
            <a:r>
              <a:rPr lang="el-GR" sz="2400"/>
              <a:t>Από πού προέρχεται η λέξη </a:t>
            </a:r>
            <a:r>
              <a:rPr lang="el-GR" sz="2400" i="1"/>
              <a:t>ciao</a:t>
            </a:r>
            <a:r>
              <a:rPr lang="el-GR" sz="2400"/>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CA721524-3E7B-905D-37F6-692D8A5973A7}"/>
              </a:ext>
            </a:extLst>
          </p:cNvPr>
          <p:cNvSpPr txBox="1">
            <a:spLocks/>
          </p:cNvSpPr>
          <p:nvPr/>
        </p:nvSpPr>
        <p:spPr bwMode="auto">
          <a:xfrm>
            <a:off x="7992011" y="5930094"/>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5302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92D05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a:t>Γεια μας!</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Σ’ αγαπώ</a:t>
            </a: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r>
              <a:rPr lang="el-GR" sz="1800" b="0">
                <a:solidFill>
                  <a:schemeClr val="accent6"/>
                </a:solidFill>
                <a:latin typeface="Source Sans 3" panose="020B0303030403020204" pitchFamily="34" charset="0"/>
              </a:rPr>
              <a:t>Χαίρω πολύ</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dirty="0"/>
              <a:t>Δ</a:t>
            </a:r>
          </a:p>
          <a:p>
            <a:pPr lvl="1"/>
            <a:endParaRPr lang="es-ES" dirty="0"/>
          </a:p>
          <a:p>
            <a:pPr lvl="1"/>
            <a:r>
              <a:rPr lang="el-GR" dirty="0"/>
              <a:t>Δεν είναι εσθονική λέξη.</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198884" cy="1468465"/>
          </a:xfrm>
        </p:spPr>
        <p:txBody>
          <a:bodyPr/>
          <a:lstStyle/>
          <a:p>
            <a:pPr>
              <a:lnSpc>
                <a:spcPts val="3000"/>
              </a:lnSpc>
            </a:pPr>
            <a:r>
              <a:rPr lang="el-GR"/>
              <a:t>Γλώσσες 300</a:t>
            </a:r>
          </a:p>
          <a:p>
            <a:pPr>
              <a:lnSpc>
                <a:spcPts val="3000"/>
              </a:lnSpc>
            </a:pPr>
            <a:r>
              <a:rPr lang="el-GR">
                <a:solidFill>
                  <a:schemeClr val="accent2"/>
                </a:solidFill>
              </a:rPr>
              <a:t>⸺</a:t>
            </a:r>
          </a:p>
          <a:p>
            <a:r>
              <a:rPr lang="el-GR" sz="2400"/>
              <a:t>Τι σημαίνει η εσθονική λέξη </a:t>
            </a:r>
            <a:r>
              <a:rPr lang="el-GR" sz="2400" i="1"/>
              <a:t>terviseks</a:t>
            </a:r>
            <a:r>
              <a:rPr lang="el-GR" sz="2400"/>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23D1AA5A-E358-DB97-6D68-F4D825AB196F}"/>
              </a:ext>
            </a:extLst>
          </p:cNvPr>
          <p:cNvSpPr txBox="1">
            <a:spLocks/>
          </p:cNvSpPr>
          <p:nvPr/>
        </p:nvSpPr>
        <p:spPr bwMode="auto">
          <a:xfrm>
            <a:off x="8195211" y="6010077"/>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362649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FF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92D05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FF000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3"/>
            <a:ext cx="10648046" cy="2045949"/>
          </a:xfrm>
          <a:solidFill>
            <a:schemeClr val="accent2">
              <a:lumMod val="20000"/>
              <a:lumOff val="80000"/>
              <a:alpha val="50000"/>
            </a:schemeClr>
          </a:solidFill>
        </p:spPr>
        <p:txBody>
          <a:bodyPr/>
          <a:lstStyle/>
          <a:p>
            <a:r>
              <a:rPr lang="el-GR" sz="2800"/>
              <a:t>Ποιες δύο χώρες της ΕΕ δεν ζήτησαν να γίνει επίσημη γλώσσα της ΕΕ μία από τις επίσημες (σε εθνική κλίμακα) γλώσσες τους; </a:t>
            </a:r>
          </a:p>
          <a:p>
            <a:endParaRPr lang="en-GB" sz="2800" dirty="0"/>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Γλώσσες 400</a:t>
            </a:r>
          </a:p>
          <a:p>
            <a:pPr>
              <a:lnSpc>
                <a:spcPts val="3000"/>
              </a:lnSpc>
            </a:pPr>
            <a:r>
              <a:rPr lang="el-GR">
                <a:solidFill>
                  <a:schemeClr val="accent2"/>
                </a:solidFill>
              </a:rPr>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19" name="Text Placeholder 11">
            <a:extLst>
              <a:ext uri="{FF2B5EF4-FFF2-40B4-BE49-F238E27FC236}">
                <a16:creationId xmlns:a16="http://schemas.microsoft.com/office/drawing/2014/main" id="{07E865E0-D33C-5976-9D79-D837ADF81104}"/>
              </a:ext>
            </a:extLst>
          </p:cNvPr>
          <p:cNvSpPr txBox="1">
            <a:spLocks/>
          </p:cNvSpPr>
          <p:nvPr/>
        </p:nvSpPr>
        <p:spPr bwMode="auto">
          <a:xfrm>
            <a:off x="1951892" y="4212053"/>
            <a:ext cx="8285716" cy="90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a:solidFill>
                  <a:srgbClr val="00B050"/>
                </a:solidFill>
              </a:rPr>
              <a:t>Λουξεμβούργο και Κύπρος</a:t>
            </a:r>
          </a:p>
        </p:txBody>
      </p:sp>
      <p:sp>
        <p:nvSpPr>
          <p:cNvPr id="2" name="Text Placeholder 11">
            <a:extLst>
              <a:ext uri="{FF2B5EF4-FFF2-40B4-BE49-F238E27FC236}">
                <a16:creationId xmlns:a16="http://schemas.microsoft.com/office/drawing/2014/main" id="{01ABD5E1-742F-FDDD-1F02-1B3E39C399D6}"/>
              </a:ext>
            </a:extLst>
          </p:cNvPr>
          <p:cNvSpPr txBox="1">
            <a:spLocks/>
          </p:cNvSpPr>
          <p:nvPr/>
        </p:nvSpPr>
        <p:spPr bwMode="auto">
          <a:xfrm>
            <a:off x="7992011" y="5755157"/>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159780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sz="1800"/>
              <a:t>Το 1993</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Το 1957</a:t>
            </a: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a:t>B</a:t>
            </a:r>
          </a:p>
          <a:p>
            <a:pPr lvl="1"/>
            <a:endParaRPr lang="es-ES" dirty="0"/>
          </a:p>
          <a:p>
            <a:pPr lvl="1"/>
            <a:r>
              <a:rPr lang="el-GR" sz="1800"/>
              <a:t>Το 1989</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a:t>Δ</a:t>
            </a:r>
          </a:p>
          <a:p>
            <a:pPr lvl="1"/>
            <a:endParaRPr lang="es-ES" dirty="0"/>
          </a:p>
          <a:p>
            <a:pPr lvl="1"/>
            <a:r>
              <a:rPr lang="el-GR" sz="1800"/>
              <a:t>Το 2009</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59" y="507568"/>
            <a:ext cx="10630373" cy="1468465"/>
          </a:xfrm>
        </p:spPr>
        <p:txBody>
          <a:bodyPr/>
          <a:lstStyle/>
          <a:p>
            <a:pPr>
              <a:lnSpc>
                <a:spcPts val="3000"/>
              </a:lnSpc>
            </a:pPr>
            <a:r>
              <a:rPr lang="el-GR" dirty="0"/>
              <a:t>Ιστορία 300</a:t>
            </a:r>
          </a:p>
          <a:p>
            <a:pPr>
              <a:lnSpc>
                <a:spcPts val="3000"/>
              </a:lnSpc>
            </a:pPr>
            <a:r>
              <a:rPr lang="el-GR" dirty="0">
                <a:solidFill>
                  <a:schemeClr val="accent2"/>
                </a:solidFill>
              </a:rPr>
              <a:t>⸺</a:t>
            </a:r>
          </a:p>
          <a:p>
            <a:r>
              <a:rPr lang="el-GR" sz="2100" dirty="0"/>
              <a:t>Πότε ανέλαβε καθήκοντα ο πρώτος μόνιμος Πρόεδρος του Ευρωπαϊκού Συμβουλίου;</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F956BE9B-4328-D7E7-6EF8-6E1104012354}"/>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266731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FF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FF000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rgbClr val="FF0000"/>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rgbClr val="92D050"/>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3"/>
            <a:ext cx="10648046" cy="2045949"/>
          </a:xfrm>
          <a:solidFill>
            <a:schemeClr val="accent2">
              <a:lumMod val="20000"/>
              <a:lumOff val="80000"/>
              <a:alpha val="50000"/>
            </a:schemeClr>
          </a:solidFill>
        </p:spPr>
        <p:txBody>
          <a:bodyPr/>
          <a:lstStyle/>
          <a:p>
            <a:r>
              <a:rPr lang="el-GR" sz="4000" dirty="0"/>
              <a:t>Το 1987 μια μη ευρωπαϊκή χώρα υπέβαλε αίτηση προσχώρησης στην ΕΕ. </a:t>
            </a:r>
            <a:br>
              <a:rPr lang="el-GR" sz="4000" dirty="0"/>
            </a:br>
            <a:r>
              <a:rPr lang="el-GR" sz="4000" dirty="0"/>
              <a:t>Ποια χώρα ήταν αυτή; </a:t>
            </a:r>
          </a:p>
          <a:p>
            <a:endParaRPr lang="es-ES" sz="1800" dirty="0"/>
          </a:p>
          <a:p>
            <a:endParaRPr lang="es-ES" sz="1800" b="0" dirty="0">
              <a:solidFill>
                <a:schemeClr val="accent6"/>
              </a:solidFill>
              <a:latin typeface="Source Sans 3" panose="020B0303030403020204" pitchFamily="34" charset="0"/>
            </a:endParaRP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468465"/>
          </a:xfrm>
        </p:spPr>
        <p:txBody>
          <a:bodyPr/>
          <a:lstStyle/>
          <a:p>
            <a:pPr>
              <a:lnSpc>
                <a:spcPts val="3000"/>
              </a:lnSpc>
            </a:pPr>
            <a:r>
              <a:rPr lang="el-GR"/>
              <a:t>Ιστορία 400</a:t>
            </a:r>
          </a:p>
          <a:p>
            <a:pPr>
              <a:lnSpc>
                <a:spcPts val="3000"/>
              </a:lnSpc>
            </a:pPr>
            <a:r>
              <a:rPr lang="el-GR">
                <a:solidFill>
                  <a:schemeClr val="accent2"/>
                </a:solidFill>
              </a:rPr>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19" name="Text Placeholder 11">
            <a:extLst>
              <a:ext uri="{FF2B5EF4-FFF2-40B4-BE49-F238E27FC236}">
                <a16:creationId xmlns:a16="http://schemas.microsoft.com/office/drawing/2014/main" id="{07E865E0-D33C-5976-9D79-D837ADF81104}"/>
              </a:ext>
            </a:extLst>
          </p:cNvPr>
          <p:cNvSpPr txBox="1">
            <a:spLocks/>
          </p:cNvSpPr>
          <p:nvPr/>
        </p:nvSpPr>
        <p:spPr bwMode="auto">
          <a:xfrm>
            <a:off x="3070371" y="4363835"/>
            <a:ext cx="5406879" cy="139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pPr>
              <a:lnSpc>
                <a:spcPct val="150000"/>
              </a:lnSpc>
            </a:pPr>
            <a:r>
              <a:rPr lang="el-GR" sz="4800">
                <a:solidFill>
                  <a:srgbClr val="00B050"/>
                </a:solidFill>
              </a:rPr>
              <a:t>Το Μαρόκο</a:t>
            </a:r>
            <a:r>
              <a:rPr lang="el-GR" sz="4800">
                <a:solidFill>
                  <a:srgbClr val="0070C0"/>
                </a:solidFill>
              </a:rPr>
              <a:t> </a:t>
            </a:r>
          </a:p>
        </p:txBody>
      </p:sp>
      <p:sp>
        <p:nvSpPr>
          <p:cNvPr id="2" name="Text Placeholder 11">
            <a:extLst>
              <a:ext uri="{FF2B5EF4-FFF2-40B4-BE49-F238E27FC236}">
                <a16:creationId xmlns:a16="http://schemas.microsoft.com/office/drawing/2014/main" id="{04F36518-7908-921C-E4C3-661FA4BD6E8A}"/>
              </a:ext>
            </a:extLst>
          </p:cNvPr>
          <p:cNvSpPr txBox="1">
            <a:spLocks/>
          </p:cNvSpPr>
          <p:nvPr/>
        </p:nvSpPr>
        <p:spPr bwMode="auto">
          <a:xfrm>
            <a:off x="7877711" y="5620333"/>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112715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10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25060" y="2908823"/>
            <a:ext cx="5186805" cy="1771650"/>
          </a:xfrm>
          <a:solidFill>
            <a:schemeClr val="accent2">
              <a:lumMod val="20000"/>
              <a:lumOff val="80000"/>
              <a:alpha val="50000"/>
            </a:schemeClr>
          </a:solidFill>
        </p:spPr>
        <p:txBody>
          <a:bodyPr/>
          <a:lstStyle/>
          <a:p>
            <a:r>
              <a:rPr lang="el-GR" dirty="0"/>
              <a:t>A</a:t>
            </a:r>
          </a:p>
          <a:p>
            <a:endParaRPr lang="es-ES" dirty="0"/>
          </a:p>
          <a:p>
            <a:r>
              <a:rPr lang="el-GR" sz="3200" b="0" dirty="0">
                <a:solidFill>
                  <a:schemeClr val="accent6"/>
                </a:solidFill>
                <a:latin typeface="Source Sans 3" panose="020B0303030403020204" pitchFamily="34" charset="0"/>
              </a:rPr>
              <a:t>Τα Πυρηναία</a:t>
            </a: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908823"/>
            <a:ext cx="5186805" cy="1771650"/>
          </a:xfrm>
          <a:solidFill>
            <a:schemeClr val="accent2">
              <a:lumMod val="20000"/>
              <a:lumOff val="80000"/>
              <a:alpha val="49580"/>
            </a:schemeClr>
          </a:solidFill>
        </p:spPr>
        <p:txBody>
          <a:bodyPr/>
          <a:lstStyle/>
          <a:p>
            <a:r>
              <a:rPr lang="el-GR" dirty="0"/>
              <a:t>B</a:t>
            </a:r>
          </a:p>
          <a:p>
            <a:pPr lvl="1"/>
            <a:endParaRPr lang="es-ES" dirty="0"/>
          </a:p>
          <a:p>
            <a:pPr lvl="1"/>
            <a:r>
              <a:rPr lang="el-GR" sz="3200" dirty="0"/>
              <a:t>Τα </a:t>
            </a:r>
            <a:r>
              <a:rPr lang="el-GR" sz="3200" dirty="0" err="1"/>
              <a:t>Απέννινα</a:t>
            </a:r>
            <a:endParaRPr lang="el-GR" sz="3200" dirty="0"/>
          </a:p>
          <a:p>
            <a:endParaRPr lang="es-ES" dirty="0"/>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9612548" cy="1903123"/>
          </a:xfrm>
        </p:spPr>
        <p:txBody>
          <a:bodyPr/>
          <a:lstStyle/>
          <a:p>
            <a:pPr>
              <a:lnSpc>
                <a:spcPts val="3000"/>
              </a:lnSpc>
            </a:pPr>
            <a:r>
              <a:rPr lang="el-GR" dirty="0"/>
              <a:t>Γεωγραφία 100</a:t>
            </a:r>
          </a:p>
          <a:p>
            <a:pPr>
              <a:lnSpc>
                <a:spcPts val="3000"/>
              </a:lnSpc>
            </a:pPr>
            <a:r>
              <a:rPr lang="el-GR" dirty="0">
                <a:solidFill>
                  <a:schemeClr val="accent2"/>
                </a:solidFill>
              </a:rPr>
              <a:t>⸺</a:t>
            </a:r>
          </a:p>
          <a:p>
            <a:r>
              <a:rPr lang="el-GR" sz="2800" dirty="0"/>
              <a:t>Ποια οροσειρά χωρίζει τη Γαλλία από την Ισπανία και έχει μήκος περίπου 430 </a:t>
            </a:r>
            <a:r>
              <a:rPr lang="el-GR" sz="2800" dirty="0" err="1"/>
              <a:t>χλμ</a:t>
            </a:r>
            <a:r>
              <a:rPr lang="el-GR" sz="2800" dirty="0"/>
              <a:t>;</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28AB6D86-BF67-5FBA-5889-2D1C626DC1BA}"/>
              </a:ext>
            </a:extLst>
          </p:cNvPr>
          <p:cNvSpPr txBox="1">
            <a:spLocks/>
          </p:cNvSpPr>
          <p:nvPr/>
        </p:nvSpPr>
        <p:spPr bwMode="auto">
          <a:xfrm>
            <a:off x="7992011" y="5620333"/>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130209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92D05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5"/>
                                        </p:tgtEl>
                                        <p:attrNameLst>
                                          <p:attrName>fillcolor</p:attrName>
                                        </p:attrNameLst>
                                      </p:cBhvr>
                                      <p:to>
                                        <a:srgbClr val="FF0000"/>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0538FD-FFF7-3142-846F-F987023558D1}"/>
              </a:ext>
            </a:extLst>
          </p:cNvPr>
          <p:cNvSpPr>
            <a:spLocks noGrp="1"/>
          </p:cNvSpPr>
          <p:nvPr>
            <p:ph type="body" sz="quarter" idx="17"/>
          </p:nvPr>
        </p:nvSpPr>
        <p:spPr>
          <a:xfrm>
            <a:off x="686262" y="4158444"/>
            <a:ext cx="5186805" cy="1771650"/>
          </a:xfrm>
          <a:solidFill>
            <a:schemeClr val="accent2">
              <a:lumMod val="20000"/>
              <a:lumOff val="80000"/>
              <a:alpha val="49580"/>
            </a:schemeClr>
          </a:solidFill>
        </p:spPr>
        <p:txBody>
          <a:bodyPr/>
          <a:lstStyle/>
          <a:p>
            <a:r>
              <a:rPr lang="el-GR"/>
              <a:t>Γ</a:t>
            </a:r>
          </a:p>
          <a:p>
            <a:pPr lvl="1"/>
            <a:endParaRPr lang="es-ES" dirty="0"/>
          </a:p>
          <a:p>
            <a:pPr lvl="1"/>
            <a:r>
              <a:rPr lang="el-GR" sz="1800"/>
              <a:t>2</a:t>
            </a:r>
          </a:p>
        </p:txBody>
      </p:sp>
      <p:sp>
        <p:nvSpPr>
          <p:cNvPr id="4" name="Text Placeholder 3">
            <a:extLst>
              <a:ext uri="{FF2B5EF4-FFF2-40B4-BE49-F238E27FC236}">
                <a16:creationId xmlns:a16="http://schemas.microsoft.com/office/drawing/2014/main" id="{1960DA1D-8462-C946-B6F8-458219636B95}"/>
              </a:ext>
            </a:extLst>
          </p:cNvPr>
          <p:cNvSpPr>
            <a:spLocks noGrp="1"/>
          </p:cNvSpPr>
          <p:nvPr>
            <p:ph type="body" sz="quarter" idx="18"/>
          </p:nvPr>
        </p:nvSpPr>
        <p:spPr>
          <a:xfrm>
            <a:off x="686261" y="2164544"/>
            <a:ext cx="5186805" cy="1771650"/>
          </a:xfrm>
          <a:solidFill>
            <a:schemeClr val="accent2">
              <a:lumMod val="20000"/>
              <a:lumOff val="80000"/>
              <a:alpha val="50000"/>
            </a:schemeClr>
          </a:solidFill>
        </p:spPr>
        <p:txBody>
          <a:bodyPr/>
          <a:lstStyle/>
          <a:p>
            <a:r>
              <a:rPr lang="el-GR"/>
              <a:t>A</a:t>
            </a:r>
          </a:p>
          <a:p>
            <a:endParaRPr lang="es-ES" sz="1800" dirty="0"/>
          </a:p>
          <a:p>
            <a:r>
              <a:rPr lang="el-GR" sz="1800" b="0">
                <a:solidFill>
                  <a:schemeClr val="accent6"/>
                </a:solidFill>
                <a:latin typeface="Source Sans 3" panose="020B0303030403020204" pitchFamily="34" charset="0"/>
              </a:rPr>
              <a:t>0</a:t>
            </a:r>
          </a:p>
          <a:p>
            <a:endParaRPr lang="es-ES" sz="1800" b="0" dirty="0">
              <a:solidFill>
                <a:schemeClr val="accent6"/>
              </a:solidFill>
              <a:latin typeface="Source Sans 3" panose="020B0303030403020204" pitchFamily="34" charset="0"/>
            </a:endParaRPr>
          </a:p>
        </p:txBody>
      </p:sp>
      <p:sp>
        <p:nvSpPr>
          <p:cNvPr id="5" name="Text Placeholder 4">
            <a:extLst>
              <a:ext uri="{FF2B5EF4-FFF2-40B4-BE49-F238E27FC236}">
                <a16:creationId xmlns:a16="http://schemas.microsoft.com/office/drawing/2014/main" id="{CE1B65B9-5BAD-CE40-96E3-75A1900AA7EB}"/>
              </a:ext>
            </a:extLst>
          </p:cNvPr>
          <p:cNvSpPr>
            <a:spLocks noGrp="1"/>
          </p:cNvSpPr>
          <p:nvPr>
            <p:ph type="body" sz="quarter" idx="19"/>
          </p:nvPr>
        </p:nvSpPr>
        <p:spPr>
          <a:xfrm>
            <a:off x="6318933" y="2164544"/>
            <a:ext cx="5186805" cy="1771650"/>
          </a:xfrm>
          <a:solidFill>
            <a:schemeClr val="accent2">
              <a:lumMod val="20000"/>
              <a:lumOff val="80000"/>
              <a:alpha val="49580"/>
            </a:schemeClr>
          </a:solidFill>
        </p:spPr>
        <p:txBody>
          <a:bodyPr/>
          <a:lstStyle/>
          <a:p>
            <a:r>
              <a:rPr lang="el-GR" dirty="0"/>
              <a:t>B</a:t>
            </a:r>
          </a:p>
          <a:p>
            <a:pPr lvl="1"/>
            <a:endParaRPr lang="es-ES" dirty="0"/>
          </a:p>
          <a:p>
            <a:pPr lvl="1"/>
            <a:r>
              <a:rPr lang="el-GR" sz="1800" dirty="0"/>
              <a:t>1</a:t>
            </a:r>
          </a:p>
        </p:txBody>
      </p:sp>
      <p:sp>
        <p:nvSpPr>
          <p:cNvPr id="6" name="Text Placeholder 5">
            <a:extLst>
              <a:ext uri="{FF2B5EF4-FFF2-40B4-BE49-F238E27FC236}">
                <a16:creationId xmlns:a16="http://schemas.microsoft.com/office/drawing/2014/main" id="{118C806D-6B70-FA42-A6C0-A85328017025}"/>
              </a:ext>
            </a:extLst>
          </p:cNvPr>
          <p:cNvSpPr>
            <a:spLocks noGrp="1"/>
          </p:cNvSpPr>
          <p:nvPr>
            <p:ph type="body" sz="quarter" idx="20"/>
          </p:nvPr>
        </p:nvSpPr>
        <p:spPr>
          <a:xfrm>
            <a:off x="6318933" y="4158444"/>
            <a:ext cx="5186805" cy="1771650"/>
          </a:xfrm>
          <a:solidFill>
            <a:schemeClr val="accent2">
              <a:lumMod val="20000"/>
              <a:lumOff val="80000"/>
              <a:alpha val="49580"/>
            </a:schemeClr>
          </a:solidFill>
        </p:spPr>
        <p:txBody>
          <a:bodyPr/>
          <a:lstStyle/>
          <a:p>
            <a:r>
              <a:rPr lang="el-GR" dirty="0"/>
              <a:t>Δ</a:t>
            </a:r>
          </a:p>
          <a:p>
            <a:pPr lvl="1"/>
            <a:endParaRPr lang="es-ES" dirty="0"/>
          </a:p>
          <a:p>
            <a:pPr lvl="1"/>
            <a:r>
              <a:rPr lang="el-GR" sz="1800" dirty="0"/>
              <a:t>3</a:t>
            </a:r>
          </a:p>
        </p:txBody>
      </p:sp>
      <p:sp>
        <p:nvSpPr>
          <p:cNvPr id="13" name="TextBox 12">
            <a:extLst>
              <a:ext uri="{FF2B5EF4-FFF2-40B4-BE49-F238E27FC236}">
                <a16:creationId xmlns:a16="http://schemas.microsoft.com/office/drawing/2014/main" id="{4ADF2309-8BDE-D5FC-BE6A-C899576C4E9A}"/>
              </a:ext>
            </a:extLst>
          </p:cNvPr>
          <p:cNvSpPr txBox="1"/>
          <p:nvPr/>
        </p:nvSpPr>
        <p:spPr>
          <a:xfrm>
            <a:off x="3462917" y="379828"/>
            <a:ext cx="0" cy="0"/>
          </a:xfrm>
          <a:prstGeom prst="rect">
            <a:avLst/>
          </a:prstGeom>
        </p:spPr>
        <p:txBody>
          <a:bodyPr vert="horz" wrap="none" lIns="91440" tIns="45720" rIns="91440" bIns="45720" rtlCol="0" anchor="t">
            <a:noAutofit/>
          </a:bodyPr>
          <a:lstStyle/>
          <a:p>
            <a:pPr algn="l"/>
            <a:endParaRPr lang="es-ES" sz="4000" b="1" dirty="0" err="1">
              <a:solidFill>
                <a:srgbClr val="1C45EF"/>
              </a:solidFill>
              <a:latin typeface="Arial" charset="0"/>
              <a:ea typeface="Arial" charset="0"/>
              <a:cs typeface="Arial" charset="0"/>
            </a:endParaRPr>
          </a:p>
        </p:txBody>
      </p:sp>
      <p:sp>
        <p:nvSpPr>
          <p:cNvPr id="14" name="Text Placeholder 32">
            <a:extLst>
              <a:ext uri="{FF2B5EF4-FFF2-40B4-BE49-F238E27FC236}">
                <a16:creationId xmlns:a16="http://schemas.microsoft.com/office/drawing/2014/main" id="{0D988F34-7955-7650-B610-FBAF17C825EB}"/>
              </a:ext>
            </a:extLst>
          </p:cNvPr>
          <p:cNvSpPr>
            <a:spLocks noGrp="1"/>
          </p:cNvSpPr>
          <p:nvPr>
            <p:ph type="body" sz="quarter" idx="12"/>
          </p:nvPr>
        </p:nvSpPr>
        <p:spPr>
          <a:xfrm>
            <a:off x="625060" y="507568"/>
            <a:ext cx="10941880" cy="1468465"/>
          </a:xfrm>
        </p:spPr>
        <p:txBody>
          <a:bodyPr/>
          <a:lstStyle/>
          <a:p>
            <a:pPr>
              <a:lnSpc>
                <a:spcPts val="3000"/>
              </a:lnSpc>
            </a:pPr>
            <a:r>
              <a:rPr lang="el-GR" dirty="0"/>
              <a:t>Γεωγραφία 200</a:t>
            </a:r>
          </a:p>
          <a:p>
            <a:pPr>
              <a:lnSpc>
                <a:spcPts val="3000"/>
              </a:lnSpc>
            </a:pPr>
            <a:r>
              <a:rPr lang="el-GR" dirty="0">
                <a:solidFill>
                  <a:schemeClr val="accent2"/>
                </a:solidFill>
              </a:rPr>
              <a:t>⸺</a:t>
            </a:r>
          </a:p>
          <a:p>
            <a:r>
              <a:rPr lang="el-GR" sz="2600" dirty="0"/>
              <a:t>Πόσες χώρες της ΕΕ δεν έχουν χερσαία σύνορα με άλλη χώρα της ΕΕ;</a:t>
            </a:r>
          </a:p>
        </p:txBody>
      </p:sp>
      <p:sp>
        <p:nvSpPr>
          <p:cNvPr id="15" name="TextBox 14">
            <a:extLst>
              <a:ext uri="{FF2B5EF4-FFF2-40B4-BE49-F238E27FC236}">
                <a16:creationId xmlns:a16="http://schemas.microsoft.com/office/drawing/2014/main" id="{C4843F66-54AC-0E97-2FCD-9B090ED43E44}"/>
              </a:ext>
            </a:extLst>
          </p:cNvPr>
          <p:cNvSpPr txBox="1"/>
          <p:nvPr/>
        </p:nvSpPr>
        <p:spPr>
          <a:xfrm>
            <a:off x="573439" y="1645093"/>
            <a:ext cx="0" cy="0"/>
          </a:xfrm>
          <a:prstGeom prst="rect">
            <a:avLst/>
          </a:prstGeom>
        </p:spPr>
        <p:txBody>
          <a:bodyPr vert="horz" wrap="none" lIns="91440" tIns="45720" rIns="91440" bIns="45720" rtlCol="0" anchor="t">
            <a:noAutofit/>
          </a:bodyPr>
          <a:lstStyle/>
          <a:p>
            <a:pPr algn="l"/>
            <a:endParaRPr lang="en-BE" sz="4000" b="1" dirty="0" err="1">
              <a:solidFill>
                <a:srgbClr val="1C45EF"/>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607FF288-0591-B276-591D-1BFEF74DFF18}"/>
              </a:ext>
            </a:extLst>
          </p:cNvPr>
          <p:cNvPicPr>
            <a:picLocks noChangeAspect="1"/>
          </p:cNvPicPr>
          <p:nvPr/>
        </p:nvPicPr>
        <p:blipFill>
          <a:blip r:embed="rId2"/>
          <a:stretch>
            <a:fillRect/>
          </a:stretch>
        </p:blipFill>
        <p:spPr>
          <a:xfrm>
            <a:off x="-417157" y="507568"/>
            <a:ext cx="834313" cy="834313"/>
          </a:xfrm>
          <a:prstGeom prst="rect">
            <a:avLst/>
          </a:prstGeom>
        </p:spPr>
      </p:pic>
      <p:pic>
        <p:nvPicPr>
          <p:cNvPr id="17" name="Picture 16">
            <a:extLst>
              <a:ext uri="{FF2B5EF4-FFF2-40B4-BE49-F238E27FC236}">
                <a16:creationId xmlns:a16="http://schemas.microsoft.com/office/drawing/2014/main" id="{CC5706AF-9F31-E68F-9E5C-4746D2297488}"/>
              </a:ext>
            </a:extLst>
          </p:cNvPr>
          <p:cNvPicPr>
            <a:picLocks noChangeAspect="1"/>
          </p:cNvPicPr>
          <p:nvPr/>
        </p:nvPicPr>
        <p:blipFill>
          <a:blip r:embed="rId3"/>
          <a:srcRect/>
          <a:stretch/>
        </p:blipFill>
        <p:spPr>
          <a:xfrm>
            <a:off x="10951222" y="509785"/>
            <a:ext cx="615718" cy="520325"/>
          </a:xfrm>
          <a:prstGeom prst="rect">
            <a:avLst/>
          </a:prstGeom>
        </p:spPr>
      </p:pic>
      <p:sp>
        <p:nvSpPr>
          <p:cNvPr id="2" name="Text Placeholder 11">
            <a:extLst>
              <a:ext uri="{FF2B5EF4-FFF2-40B4-BE49-F238E27FC236}">
                <a16:creationId xmlns:a16="http://schemas.microsoft.com/office/drawing/2014/main" id="{88D9D887-839C-14D0-551F-48D548629053}"/>
              </a:ext>
            </a:extLst>
          </p:cNvPr>
          <p:cNvSpPr txBox="1">
            <a:spLocks/>
          </p:cNvSpPr>
          <p:nvPr/>
        </p:nvSpPr>
        <p:spPr bwMode="auto">
          <a:xfrm>
            <a:off x="3279664" y="6118605"/>
            <a:ext cx="5319214" cy="567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2000">
                <a:solidFill>
                  <a:srgbClr val="00B050"/>
                </a:solidFill>
                <a:latin typeface="Arial" panose="020B0604020202020204" pitchFamily="34" charset="0"/>
              </a:rPr>
              <a:t>Μάλτα, Κύπρος και Ιρλανδία</a:t>
            </a:r>
          </a:p>
        </p:txBody>
      </p:sp>
      <p:sp>
        <p:nvSpPr>
          <p:cNvPr id="8" name="Text Placeholder 11">
            <a:extLst>
              <a:ext uri="{FF2B5EF4-FFF2-40B4-BE49-F238E27FC236}">
                <a16:creationId xmlns:a16="http://schemas.microsoft.com/office/drawing/2014/main" id="{E47F06C6-4644-994C-B67E-F05A7B4E93A8}"/>
              </a:ext>
            </a:extLst>
          </p:cNvPr>
          <p:cNvSpPr txBox="1">
            <a:spLocks/>
          </p:cNvSpPr>
          <p:nvPr/>
        </p:nvSpPr>
        <p:spPr bwMode="auto">
          <a:xfrm>
            <a:off x="7992011" y="5958471"/>
            <a:ext cx="2959211"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eaLnBrk="0" fontAlgn="base" hangingPunct="0">
              <a:spcBef>
                <a:spcPct val="20000"/>
              </a:spcBef>
              <a:spcAft>
                <a:spcPct val="0"/>
              </a:spcAft>
              <a:buFont typeface="Arial" panose="020B0604020202020204" pitchFamily="34" charset="0"/>
              <a:buNone/>
              <a:defRPr sz="1600" kern="1200">
                <a:solidFill>
                  <a:srgbClr val="575857"/>
                </a:solidFill>
                <a:latin typeface="Arial"/>
                <a:ea typeface="ＭＳ Ｐゴシック" charset="-128"/>
                <a:cs typeface="Arial"/>
              </a:defRPr>
            </a:lvl1pPr>
            <a:lvl2pPr marL="457200" indent="0" algn="l" defTabSz="457200"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ＭＳ Ｐゴシック" charset="-128"/>
                <a:cs typeface="+mn-cs"/>
              </a:defRPr>
            </a:lvl2pPr>
            <a:lvl3pPr marL="914400" indent="0" algn="l" defTabSz="457200" rtl="0" eaLnBrk="0" fontAlgn="base" hangingPunct="0">
              <a:spcBef>
                <a:spcPct val="20000"/>
              </a:spcBef>
              <a:spcAft>
                <a:spcPct val="0"/>
              </a:spcAft>
              <a:buFont typeface="Arial" panose="020B0604020202020204" pitchFamily="34" charset="0"/>
              <a:buNone/>
              <a:defRPr sz="1000" kern="1200">
                <a:solidFill>
                  <a:schemeClr val="tx1"/>
                </a:solidFill>
                <a:latin typeface="+mn-lt"/>
                <a:ea typeface="ＭＳ Ｐゴシック" charset="-128"/>
                <a:cs typeface="+mn-cs"/>
              </a:defRPr>
            </a:lvl3pPr>
            <a:lvl4pPr marL="13716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4pPr>
            <a:lvl5pPr marL="1828800" indent="0" algn="l" defTabSz="457200" rtl="0" eaLnBrk="0" fontAlgn="base" hangingPunct="0">
              <a:spcBef>
                <a:spcPct val="20000"/>
              </a:spcBef>
              <a:spcAft>
                <a:spcPct val="0"/>
              </a:spcAft>
              <a:buFont typeface="Arial" panose="020B0604020202020204" pitchFamily="34" charset="0"/>
              <a:buNone/>
              <a:defRPr sz="900" kern="1200">
                <a:solidFill>
                  <a:schemeClr val="tx1"/>
                </a:solidFill>
                <a:latin typeface="+mn-lt"/>
                <a:ea typeface="ＭＳ Ｐゴシック" charset="-128"/>
                <a:cs typeface="+mn-cs"/>
              </a:defRPr>
            </a:lvl5pPr>
            <a:lvl6pPr marL="2286000" indent="0" algn="l" defTabSz="457200" rtl="0" eaLnBrk="1" latinLnBrk="0" hangingPunct="1">
              <a:spcBef>
                <a:spcPct val="20000"/>
              </a:spcBef>
              <a:buFont typeface="Arial"/>
              <a:buNone/>
              <a:defRPr sz="9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9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9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900" kern="1200">
                <a:solidFill>
                  <a:schemeClr val="tx1"/>
                </a:solidFill>
                <a:latin typeface="+mn-lt"/>
                <a:ea typeface="+mn-ea"/>
                <a:cs typeface="+mn-cs"/>
              </a:defRPr>
            </a:lvl9pPr>
          </a:lstStyle>
          <a:p>
            <a:r>
              <a:rPr lang="el-GR" sz="3200" b="1">
                <a:effectLst>
                  <a:outerShdw blurRad="38100" dist="38100" dir="2700000" algn="tl">
                    <a:srgbClr val="000000">
                      <a:alpha val="43137"/>
                    </a:srgbClr>
                  </a:outerShdw>
                </a:effectLst>
                <a:hlinkClick r:id="rId4" action="ppaction://hlinksldjump"/>
              </a:rPr>
              <a:t>Europa Quest</a:t>
            </a:r>
          </a:p>
        </p:txBody>
      </p:sp>
    </p:spTree>
    <p:extLst>
      <p:ext uri="{BB962C8B-B14F-4D97-AF65-F5344CB8AC3E}">
        <p14:creationId xmlns:p14="http://schemas.microsoft.com/office/powerpoint/2010/main" val="242228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rgbClr val="92D050"/>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5"/>
                                        </p:tgtEl>
                                        <p:attrNameLst>
                                          <p:attrName>fillcolor</p:attrName>
                                        </p:attrNameLst>
                                      </p:cBhvr>
                                      <p:to>
                                        <a:srgbClr val="FF0000"/>
                                      </p:to>
                                    </p:animClr>
                                    <p:set>
                                      <p:cBhvr>
                                        <p:cTn id="15" dur="2000" fill="hold"/>
                                        <p:tgtEl>
                                          <p:spTgt spid="5"/>
                                        </p:tgtEl>
                                        <p:attrNameLst>
                                          <p:attrName>fill.type</p:attrName>
                                        </p:attrNameLst>
                                      </p:cBhvr>
                                      <p:to>
                                        <p:strVal val="solid"/>
                                      </p:to>
                                    </p:set>
                                    <p:set>
                                      <p:cBhvr>
                                        <p:cTn id="16" dur="2000" fill="hold"/>
                                        <p:tgtEl>
                                          <p:spTgt spid="5"/>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3"/>
                                        </p:tgtEl>
                                        <p:attrNameLst>
                                          <p:attrName>fillcolor</p:attrName>
                                        </p:attrNameLst>
                                      </p:cBhvr>
                                      <p:to>
                                        <a:srgbClr val="FF0000"/>
                                      </p:to>
                                    </p:animClr>
                                    <p:set>
                                      <p:cBhvr>
                                        <p:cTn id="19" dur="2000" fill="hold"/>
                                        <p:tgtEl>
                                          <p:spTgt spid="3"/>
                                        </p:tgtEl>
                                        <p:attrNameLst>
                                          <p:attrName>fill.type</p:attrName>
                                        </p:attrNameLst>
                                      </p:cBhvr>
                                      <p:to>
                                        <p:strVal val="solid"/>
                                      </p:to>
                                    </p:set>
                                    <p:set>
                                      <p:cBhvr>
                                        <p:cTn id="20" dur="2000" fill="hold"/>
                                        <p:tgtEl>
                                          <p:spTgt spid="3"/>
                                        </p:tgtEl>
                                        <p:attrNameLst>
                                          <p:attrName>fill.on</p:attrName>
                                        </p:attrNameLst>
                                      </p:cBhvr>
                                      <p:to>
                                        <p:strVal val="true"/>
                                      </p:to>
                                    </p:set>
                                  </p:childTnLst>
                                </p:cTn>
                              </p:par>
                              <p:par>
                                <p:cTn id="21" presetID="31" presetClass="entr" presetSubtype="0" fill="hold" grpId="0" nodeType="with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 calcmode="lin" valueType="num">
                                      <p:cBhvr>
                                        <p:cTn id="23"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4"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5"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6"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theme/theme1.xml><?xml version="1.0" encoding="utf-8"?>
<a:theme xmlns:a="http://schemas.openxmlformats.org/drawingml/2006/main" name="Office Theme">
  <a:themeElements>
    <a:clrScheme name="Custom 6">
      <a:dk1>
        <a:srgbClr val="003399"/>
      </a:dk1>
      <a:lt1>
        <a:srgbClr val="FFFFFF"/>
      </a:lt1>
      <a:dk2>
        <a:srgbClr val="003399"/>
      </a:dk2>
      <a:lt2>
        <a:srgbClr val="CCD6EA"/>
      </a:lt2>
      <a:accent1>
        <a:srgbClr val="003399"/>
      </a:accent1>
      <a:accent2>
        <a:srgbClr val="23C3E0"/>
      </a:accent2>
      <a:accent3>
        <a:srgbClr val="2A71E1"/>
      </a:accent3>
      <a:accent4>
        <a:srgbClr val="FFD517"/>
      </a:accent4>
      <a:accent5>
        <a:srgbClr val="DBBBA3"/>
      </a:accent5>
      <a:accent6>
        <a:srgbClr val="616161"/>
      </a:accent6>
      <a:hlink>
        <a:srgbClr val="2A70E1"/>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t">
        <a:noAutofit/>
      </a:bodyPr>
      <a:lstStyle>
        <a:defPPr algn="l">
          <a:defRPr sz="4000" b="1" dirty="0" err="1" smtClean="0">
            <a:solidFill>
              <a:srgbClr val="1C45EF"/>
            </a:solidFill>
            <a:latin typeface="Arial" charset="0"/>
            <a:ea typeface="Arial" charset="0"/>
            <a:cs typeface="Arial" charset="0"/>
          </a:defRPr>
        </a:defPPr>
      </a:lstStyle>
    </a:txDef>
  </a:objectDefaults>
  <a:extraClrSchemeLst/>
  <a:extLst>
    <a:ext uri="{05A4C25C-085E-4340-85A3-A5531E510DB2}">
      <thm15:themeFamily xmlns:thm15="http://schemas.microsoft.com/office/thememl/2012/main" name="ppt_v3 _sample" id="{AAA16727-62D9-DC44-BDDD-7D0F26403ACE}" vid="{8F3E3A5B-8705-0840-ADF4-E3DD71A7BC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5666dcc-d1b0-4620-9e73-6d33eb7c4046">
      <Terms xmlns="http://schemas.microsoft.com/office/infopath/2007/PartnerControls"/>
    </lcf76f155ced4ddcb4097134ff3c332f>
    <Image xmlns="75666dcc-d1b0-4620-9e73-6d33eb7c4046" xsi:nil="true"/>
    <TaxCatchAll xmlns="a7616446-7f67-491d-a071-b296a72de81c" xsi:nil="true"/>
    <Thumbnail xmlns="75666dcc-d1b0-4620-9e73-6d33eb7c4046" xsi:nil="true"/>
    <SharedWithUsers xmlns="a7616446-7f67-491d-a071-b296a72de81c">
      <UserInfo>
        <DisplayName>KREPELKOVA Jaroslava</DisplayName>
        <AccountId>166</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D3E1EACFA3534BAAE6733335E23D4F" ma:contentTypeVersion="20" ma:contentTypeDescription="Create a new document." ma:contentTypeScope="" ma:versionID="7431ca54c46e0c322616e7788ce2299f">
  <xsd:schema xmlns:xsd="http://www.w3.org/2001/XMLSchema" xmlns:xs="http://www.w3.org/2001/XMLSchema" xmlns:p="http://schemas.microsoft.com/office/2006/metadata/properties" xmlns:ns1="http://schemas.microsoft.com/sharepoint/v3" xmlns:ns2="75666dcc-d1b0-4620-9e73-6d33eb7c4046" xmlns:ns3="a7616446-7f67-491d-a071-b296a72de81c" targetNamespace="http://schemas.microsoft.com/office/2006/metadata/properties" ma:root="true" ma:fieldsID="85393c792629708ed4b6ab0340c32456" ns1:_="" ns2:_="" ns3:_="">
    <xsd:import namespace="http://schemas.microsoft.com/sharepoint/v3"/>
    <xsd:import namespace="75666dcc-d1b0-4620-9e73-6d33eb7c4046"/>
    <xsd:import namespace="a7616446-7f67-491d-a071-b296a72de8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Thumbnail" minOccurs="0"/>
                <xsd:element ref="ns2:MediaServiceLocation" minOccurs="0"/>
                <xsd:element ref="ns3:SharedWithUsers" minOccurs="0"/>
                <xsd:element ref="ns3:SharedWithDetails" minOccurs="0"/>
                <xsd:element ref="ns2:Image" minOccurs="0"/>
                <xsd:element ref="ns2:MediaServiceObjectDetectorVersion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666dcc-d1b0-4620-9e73-6d33eb7c40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29863bb-a474-4ad0-a9d6-29a4b183cee7" ma:termSetId="09814cd3-568e-fe90-9814-8d621ff8fb84" ma:anchorId="fba54fb3-c3e1-fe81-a776-ca4b69148c4d" ma:open="true" ma:isKeyword="false">
      <xsd:complexType>
        <xsd:sequence>
          <xsd:element ref="pc:Terms" minOccurs="0" maxOccurs="1"/>
        </xsd:sequence>
      </xsd:complexType>
    </xsd:element>
    <xsd:element name="Thumbnail" ma:index="18" nillable="true" ma:displayName="Thumbnail" ma:format="Thumbnail" ma:internalName="Thumbnail">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Image" ma:index="22" nillable="true" ma:displayName="Image" ma:format="Thumbnail" ma:internalName="Imag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616446-7f67-491d-a071-b296a72de81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2e32d2-47d4-4e7d-ba9f-8ca946ccc175}" ma:internalName="TaxCatchAll" ma:showField="CatchAllData" ma:web="a7616446-7f67-491d-a071-b296a72de81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0A7C63-3261-4339-B45D-1DA9B4F2B4B8}">
  <ds:schemaRefs>
    <ds:schemaRef ds:uri="http://schemas.microsoft.com/office/2006/metadata/properties"/>
    <ds:schemaRef ds:uri="http://schemas.microsoft.com/sharepoint/v3"/>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a7616446-7f67-491d-a071-b296a72de81c"/>
    <ds:schemaRef ds:uri="75666dcc-d1b0-4620-9e73-6d33eb7c4046"/>
    <ds:schemaRef ds:uri="http://purl.org/dc/dcmitype/"/>
  </ds:schemaRefs>
</ds:datastoreItem>
</file>

<file path=customXml/itemProps2.xml><?xml version="1.0" encoding="utf-8"?>
<ds:datastoreItem xmlns:ds="http://schemas.openxmlformats.org/officeDocument/2006/customXml" ds:itemID="{EEF512E2-85C4-4A2C-8015-2F10FA38F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5666dcc-d1b0-4620-9e73-6d33eb7c4046"/>
    <ds:schemaRef ds:uri="a7616446-7f67-491d-a071-b296a72de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45DB1E-1BF9-4432-A6C9-56E85BDE0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ppt_v3 _sample</Template>
  <TotalTime>8005</TotalTime>
  <Words>2450</Words>
  <Application>Microsoft Office PowerPoint</Application>
  <PresentationFormat>Widescreen</PresentationFormat>
  <Paragraphs>731</Paragraphs>
  <Slides>56</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Arial</vt:lpstr>
      <vt:lpstr>Calibri</vt:lpstr>
      <vt:lpstr>Courier New</vt:lpstr>
      <vt:lpstr>Open Sans</vt:lpstr>
      <vt:lpstr>Source Sans 3</vt:lpstr>
      <vt:lpstr>Source Sans 3 Medium</vt:lpstr>
      <vt:lpstr>Source Sans 3 Semibold</vt:lpstr>
      <vt:lpstr>Source Sans 3 Semibold</vt:lpstr>
      <vt:lpstr>Source Serif 4 14pt</vt:lpstr>
      <vt:lpstr>Times New Roman</vt:lpstr>
      <vt:lpstr>Wingdings</vt:lpstr>
      <vt:lpstr>Office Theme</vt:lpstr>
      <vt:lpstr>PowerPoint Presentation</vt:lpstr>
      <vt:lpstr>PowerPoint Presentation</vt:lpstr>
      <vt:lpstr>Europa Quest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Secretariat of European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sample title lorem ipsum</dc:title>
  <dc:creator>SANCHEZ MARTINEZ Jose</dc:creator>
  <cp:lastModifiedBy>NATSEV Petar</cp:lastModifiedBy>
  <cp:revision>97</cp:revision>
  <cp:lastPrinted>2020-03-11T16:07:50Z</cp:lastPrinted>
  <dcterms:created xsi:type="dcterms:W3CDTF">2020-03-24T15:57:55Z</dcterms:created>
  <dcterms:modified xsi:type="dcterms:W3CDTF">2024-11-29T11:56:23Z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0x01010044D3E1EACFA3534BAAE6733335E23D4F</vt:lpwstr>
  </property>
  <property fmtid="{D5CDD505-2E9C-101B-9397-08002B2CF9AE}" pid="3" name="MediaServiceImageTags">
    <vt:lpwstr/>
  </property>
  <property fmtid="{D5CDD505-2E9C-101B-9397-08002B2CF9AE}" pid="4" name="MSIP_Label_af60b174-6478-47f9-866e-33f097bb6603_Enabled">
    <vt:lpwstr>true</vt:lpwstr>
  </property>
  <property fmtid="{D5CDD505-2E9C-101B-9397-08002B2CF9AE}" pid="5" name="MSIP_Label_af60b174-6478-47f9-866e-33f097bb6603_SetDate">
    <vt:lpwstr>2024-06-20T12:53:57Z</vt:lpwstr>
  </property>
  <property fmtid="{D5CDD505-2E9C-101B-9397-08002B2CF9AE}" pid="6" name="MSIP_Label_af60b174-6478-47f9-866e-33f097bb6603_Method">
    <vt:lpwstr>Privileged</vt:lpwstr>
  </property>
  <property fmtid="{D5CDD505-2E9C-101B-9397-08002B2CF9AE}" pid="7" name="MSIP_Label_af60b174-6478-47f9-866e-33f097bb6603_Name">
    <vt:lpwstr>GSCEU - PUBLIC Label</vt:lpwstr>
  </property>
  <property fmtid="{D5CDD505-2E9C-101B-9397-08002B2CF9AE}" pid="8" name="MSIP_Label_af60b174-6478-47f9-866e-33f097bb6603_SiteId">
    <vt:lpwstr>03ad1c97-0a4d-4e82-8f93-27291a6a0767</vt:lpwstr>
  </property>
  <property fmtid="{D5CDD505-2E9C-101B-9397-08002B2CF9AE}" pid="9" name="MSIP_Label_af60b174-6478-47f9-866e-33f097bb6603_ActionId">
    <vt:lpwstr>86f5e4fb-3de1-408b-842c-ec5b92e0db5f</vt:lpwstr>
  </property>
  <property fmtid="{D5CDD505-2E9C-101B-9397-08002B2CF9AE}" pid="10" name="MSIP_Label_af60b174-6478-47f9-866e-33f097bb6603_ContentBits">
    <vt:lpwstr>0</vt:lpwstr>
  </property>
</Properties>
</file>