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Mon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Mon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Mono-italic.fntdata"/><Relationship Id="rId23" Type="http://schemas.openxmlformats.org/officeDocument/2006/relationships/font" Target="fonts/RobotoMon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wyvusutxavdajpoklojr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wyvusutxavdajpoklojr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slide_fbiycibrcprvvlszbhf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slide_fbiycibrcprvvlszbhf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_drtdkaatpbpfrjbbdsvj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_drtdkaatpbpfrjbbdsvj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https://happyfrogtravels.com/top-dresden-attractions-architecture/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slide_dvowxhobsrukppndhqmv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slide_dvowxhobsrukppndhqmv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https://theculinarytravelguide.com/where-to-eat-in-dresden/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slide_jylxzfqhpozyxpiusihk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slide_jylxzfqhpozyxpiusihk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slide_hrksanqkdlslkbwmnngk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slide_hrksanqkdlslkbwmnngk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https://tu-dresden.de/tu-dresden/profil/zahlen-und-fakten?set_language=en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slide_nitkxbzmlgglrbrlebm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slide_nitkxbzmlgglrbrlebm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https://www.urban-transport-magazine.com/en/now-40-new-trams-for-dresden-additional-order-for-alstom/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slide_suoyalsheumievisqbh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slide_suoyalsheumievisqbh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_jiqqfijwduycutdjdijs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_jiqqfijwduycutdjdijs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https://stock.adobe.com/images/beautiful-dresden-city-skyline-at-elbe-river-and-augustus-bridge-dresden-saxony-germany/250502640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ieunsnwthyontqjmpasw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ieunsnwthyontqjmpasw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https://www.nationalww2museum.org/war/articles/apocalypse-dresden-february-1945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eimsxocpttdujzybbmi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eimsxocpttdujzybbmi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_yvkwmpncgeflmkusmdcn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_yvkwmpncgeflmkusmdcn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https://www.britannica.com/topic/Zwinger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_zucpktzsxwfnfvrkvan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_zucpktzsxwfnfvrkvan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https://visitsaxony.com/poi/old-masters-gallery-and-sculpture-collection-till-1800-dresden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_vttgfmudlcyxzommxhgi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_vttgfmudlcyxzommxhgi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_adtfaxqkhdopqcjlswu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_adtfaxqkhdopqcjlswu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https://www.opera-charm.com/articles/semperoper-dresden/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_wsmfpwzywmukozkiwbqn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_wsmfpwzywmukozkiwbqn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https://sumfinity.com/photos/photos/germany/dresden/semperoper-opera-house/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Dresden: A Journey Through History and Culture</a:t>
            </a:r>
            <a:endParaRPr sz="3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Natural Beauty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Beautiful location along Elbe River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Numerous parks and green spaces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Great Garden (Großer Garten) historic park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Scenic walking and cycling routes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Blend of urban and natural landscapes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Modern Dresden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Thriving modern technology hub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Strong research and innovation center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Growing economic importance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Balances historical preservation with progress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Attractive destination for young professionals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12549"/>
            <a:ext cx="3657600" cy="24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Culinary Traditions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Famous for traditional Saxon cuisine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Dresdner Christstollen (Christmas cake)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Local beer and wine traditions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Hearty regional dishes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Vibrant food and restaurant culture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538" y="342900"/>
            <a:ext cx="282892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Christmas Market Tradition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Oldest Christmas market in Germany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Striezelmarkt dating back to 1434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Unique holiday atmosphere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Traditional crafts and foods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Major tourist attraction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Educational Institutions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Dresden Technical University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Multiple research institutions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Strong focus on science and technology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International student population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Innovation and academic excellence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59282"/>
            <a:ext cx="3657600" cy="273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Transportation and Accessibility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Excellent public transportation system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Trams and buses covering entire city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Connected to major German rail networks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Close to Czech and Polish borders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Easy international travel connections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82266"/>
            <a:ext cx="3657600" cy="249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Dresden Today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Vibrant, modern European city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Successfully blends history and innovation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Major cultural and economic center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Symbol of resilience and reconstruction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Continues to inspire visitors worldwide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Dresden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Located in eastern Germany, Saxony region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Rich historical and cultural significance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Known as the "Florence of the Elbe"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Renowned for art, architecture, and resilience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09040"/>
            <a:ext cx="3657600" cy="243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Historical Background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Founded in the 13th century as a small town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Became capital of Saxon royal kingdom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Suffered massive destruction during World War II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Extensively rebuilt and restored after reunification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895350"/>
            <a:ext cx="36576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Frauenkirche: Symbol of Reconciliation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Iconic baroque church in city center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Completely destroyed during 1945 bombing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Rebuilt between 1994-2005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Represents peace and reconstruction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Now a memorial and active church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Zwinger Palace: Baroque Masterpiece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Magnificent baroque palace complex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Built in early 18th century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Houses multiple museums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Features stunning gardens and courtyards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Designed by Matthäus Daniel Pöppelmann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10412"/>
            <a:ext cx="3657600" cy="243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Dresden's Art Collections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Home to world-famous art museums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Old Masters Picture Gallery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Green Vault (historic royal treasure chamber)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Extensive collection of European masterpieces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Significant cultural and artistic heritage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10869"/>
            <a:ext cx="3657600" cy="243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Royal Palace of Dresden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Former residence of Saxon monarchs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Gothic and Renaissance architectural styles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Now a museum complex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Houses important historical artifacts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Symbolizes Dresden's royal history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Cultural Significance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Strong musical and artistic traditions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Dresden State Opera renowned worldwide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Home to famous composers and musicians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Vibrant contemporary cultural scene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Annual festivals and cultural events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113282"/>
            <a:ext cx="3657600" cy="223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Semperoper: Opera House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Stunning 19th-century opera house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Designed by Gottfried Semper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Destroyed and rebuilt multiple times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World-class performance venue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Architectural and musical landmark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0803"/>
            <a:ext cx="3657602" cy="2056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