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zhempnykwiddncpbjvil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zhempnykwiddncpbjvil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slide_kcelfpnthjwwsqowrsq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slide_kcelfpnthjwwsqowrsq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slide_ctjqdadwdwmoioypolv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slide_ctjqdadwdwmoioypolv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_vweegcpnvuobptotzvrj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_vweegcpnvuobptotzvrj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https://www.thetravelbuglife.com/famous-germans-in-history/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slide_iefviczfnuxmvrpokmzz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slide_iefviczfnuxmvrpokmzz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https://www.nobelprize.org/prizes/physics/1921/einstein/biographical/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_yaqeayzdxzzogrwrgnkg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_yaqeayzdxzzogrwrgnkg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_uotnzaohrvppegxpflpl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_uotnzaohrvppegxpflpl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https://en.wikipedia.org/wiki/Johann_Wolfgang_von_Goethe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_bswoabnnvnytdvvquuao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_bswoabnnvnytdvvquuao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https://en.wikipedia.org/wiki/Martin_Luther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_tltzsvyqtladofhxnpnr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_tltzsvyqtladofhxnpnr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_vlafkvzqrgtsuovdegym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_vlafkvzqrgtsuovdegym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https://commons.wikimedia.org/wiki/File:Immanuel_Kant_(painted_portrait).jpg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slide_rhleuenlsrwhkfcnxrhz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slide_rhleuenlsrwhkfcnxrhz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https://www.britannica.com/biography/Max-Planck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Famous Historical and Cultural Figures of Germany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Marlene Dietrich: Cultural Icon</a:t>
            </a:r>
            <a:endParaRPr sz="2500"/>
          </a:p>
        </p:txBody>
      </p:sp>
      <p:sp>
        <p:nvSpPr>
          <p:cNvPr id="114" name="Google Shape;114;p22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Internationally renowned actress and singer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Pioneered gender-challenging performance styles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Hollywood and European cinema star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Advocate against Nazi regime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Conclusion: Germany's Global Impact</a:t>
            </a:r>
            <a:endParaRPr sz="2400"/>
          </a:p>
        </p:txBody>
      </p:sp>
      <p:sp>
        <p:nvSpPr>
          <p:cNvPr id="120" name="Google Shape;120;p23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These figures demonstrate Germany's rich intellectual history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Contributions span science, arts, philosophy, and culture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Their work continues to influence global understanding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Celebrate diversity of human achievement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06375" y="2159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Introduction to German Influential Figures</a:t>
            </a:r>
            <a:endParaRPr sz="2400"/>
          </a:p>
        </p:txBody>
      </p:sp>
      <p:sp>
        <p:nvSpPr>
          <p:cNvPr id="60" name="Google Shape;60;p14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Germany has produced numerous influential figures across various fields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We'll explore remarkable individuals who shaped world history and culture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Our journey will cover scientists, philosophers, artists, and leaders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Each figure represents a unique contribution to global knowledge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918210"/>
            <a:ext cx="3657599" cy="262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714875" y="2159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Albert Einstein: Scientific Genius</a:t>
            </a:r>
            <a:endParaRPr sz="2500"/>
          </a:p>
        </p:txBody>
      </p:sp>
      <p:sp>
        <p:nvSpPr>
          <p:cNvPr id="67" name="Google Shape;67;p15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Born in Ulm, Germany in 1879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Developed the theory of relativity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Nobel Prize winner in Physics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Revolutionized understanding of space, time, and gravity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722" y="342900"/>
            <a:ext cx="2692556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Karl Marx: Philosophical Revolutionary</a:t>
            </a:r>
            <a:endParaRPr sz="2400"/>
          </a:p>
        </p:txBody>
      </p:sp>
      <p:sp>
        <p:nvSpPr>
          <p:cNvPr id="74" name="Google Shape;74;p16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Born in Trier, Germany in 1818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Founder of modern communist philosophy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Wrote "The Communist Manifesto"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Profoundly influenced political and economic thought worldwide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206375" y="2159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Johann Wolfgang von Goethe: Literary Master</a:t>
            </a:r>
            <a:endParaRPr sz="2400"/>
          </a:p>
        </p:txBody>
      </p:sp>
      <p:sp>
        <p:nvSpPr>
          <p:cNvPr id="80" name="Google Shape;80;p17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Renowned poet, novelist, and playwright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Wrote "Faust", a landmark of German literature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Key figure of the Weimar Classicism movement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Significant contributor to world literature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174" y="342900"/>
            <a:ext cx="3057651" cy="377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4714875" y="2159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Martin Luther: Religious Reformer</a:t>
            </a:r>
            <a:endParaRPr sz="2500"/>
          </a:p>
        </p:txBody>
      </p:sp>
      <p:sp>
        <p:nvSpPr>
          <p:cNvPr id="87" name="Google Shape;87;p18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Initiated the Protestant Reformation in 1517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Translated the Bible into German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Challenged Catholic Church practices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Fundamental figure in Christian religious history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375" y="342900"/>
            <a:ext cx="238125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Beethoven: Musical Genius</a:t>
            </a:r>
            <a:endParaRPr sz="2500"/>
          </a:p>
        </p:txBody>
      </p:sp>
      <p:sp>
        <p:nvSpPr>
          <p:cNvPr id="94" name="Google Shape;94;p19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Revolutionary classical music composer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Composed despite progressive hearing loss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Created symphonies like "Ode to Joy"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Bridged Classical and Romantic musical periods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206375" y="2159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Immanuel Kant: Philosophical Innovator</a:t>
            </a:r>
            <a:endParaRPr sz="2400"/>
          </a:p>
        </p:txBody>
      </p:sp>
      <p:sp>
        <p:nvSpPr>
          <p:cNvPr id="100" name="Google Shape;100;p20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Influential Enlightenment philosopher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Developed critical philosophy approach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Wrote "Critique of Pure Reason"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Explored ethics, metaphysics, and human knowledge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162" y="342900"/>
            <a:ext cx="2619677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4714875" y="2159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Max Planck: Quantum Physics Pioneer</a:t>
            </a:r>
            <a:endParaRPr sz="2400"/>
          </a:p>
        </p:txBody>
      </p:sp>
      <p:sp>
        <p:nvSpPr>
          <p:cNvPr id="107" name="Google Shape;107;p21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Founder of quantum theory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Nobel Prize winner in Physics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Developed quantum mechanics principles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Transformed understanding of atomic structures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861" y="342900"/>
            <a:ext cx="2798278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