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18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Fonética en español: ¡Vamos a aprender!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Vamos a descubrir cómo se pronuncian las letras en español con reglas y ejemplos sencillos.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Vocales (A, E, I, O, 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A: como en *casa*</a:t>
            </a:r>
          </a:p>
          <a:p>
            <a:r>
              <a:t>- E: como en *mesa*</a:t>
            </a:r>
          </a:p>
          <a:p>
            <a:r>
              <a:t>- I: como en *vino*</a:t>
            </a:r>
          </a:p>
          <a:p>
            <a:r>
              <a:t>- O: como en *oso*</a:t>
            </a:r>
          </a:p>
          <a:p>
            <a:r>
              <a:t>- U: como en *luna*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Consonantes que cambian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C: 'ce', 'ci' → /θ/ (España) o /s/ (LatAm), ej. *cielo*, *cena*</a:t>
            </a:r>
          </a:p>
          <a:p>
            <a:r>
              <a:t>- G: 'ge', 'gi' → /x/, ej. *gente*, *gigante*</a:t>
            </a:r>
          </a:p>
          <a:p>
            <a:r>
              <a:t>- J: siempre /x/, ej. *jamón*, *jirafa*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Diptongos y triptongos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Diptongos: combinación de vocal abierta y cerrada, ej. *tierra*, *cielo*</a:t>
            </a:r>
          </a:p>
          <a:p>
            <a:r>
              <a:t>- Triptongos: tres vocales, ej. *Uruguay*, *limpiáis*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Letras dobles y especiales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LL: suena como *y* en muchas regiones, ej. *llave*</a:t>
            </a:r>
          </a:p>
          <a:p>
            <a:r>
              <a:t>- Ñ: suena como *ni*, ej. *niño*</a:t>
            </a:r>
          </a:p>
          <a:p>
            <a:r>
              <a:t>- RR: fuerte vibración, ej. *perro*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¡Practiquemos!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Palabras para practicar:</a:t>
            </a:r>
          </a:p>
          <a:p>
            <a:r>
              <a:t>- gato</a:t>
            </a:r>
          </a:p>
          <a:p>
            <a:r>
              <a:t>- escuela</a:t>
            </a:r>
          </a:p>
          <a:p>
            <a:r>
              <a:t>- jugo</a:t>
            </a:r>
          </a:p>
          <a:p>
            <a:r>
              <a:t>- coche</a:t>
            </a:r>
          </a:p>
          <a:p>
            <a:r>
              <a:t>- calle</a:t>
            </a:r>
          </a:p>
          <a:p>
            <a:r>
              <a:t>- guitarra</a:t>
            </a:r>
          </a:p>
          <a:p>
            <a:r>
              <a:t>- rosa</a:t>
            </a:r>
          </a:p>
          <a:p>
            <a:endParaRPr/>
          </a:p>
          <a:p>
            <a:r>
              <a:t>¡Repite en voz alta!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258</Words>
  <Application>Microsoft Macintosh PowerPoint</Application>
  <PresentationFormat>Προβολή στην οθόνη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Fonética en español: ¡Vamos a aprender!</vt:lpstr>
      <vt:lpstr>1. Vocales (A, E, I, O, U)</vt:lpstr>
      <vt:lpstr>2. Consonantes que cambian</vt:lpstr>
      <vt:lpstr>3. Diptongos y triptongos</vt:lpstr>
      <vt:lpstr>4. Letras dobles y especiales</vt:lpstr>
      <vt:lpstr>¡Practiquemos!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marina andrianopoulou</cp:lastModifiedBy>
  <cp:revision>1</cp:revision>
  <dcterms:created xsi:type="dcterms:W3CDTF">2013-01-27T09:14:16Z</dcterms:created>
  <dcterms:modified xsi:type="dcterms:W3CDTF">2025-07-01T14:35:48Z</dcterms:modified>
  <cp:category/>
</cp:coreProperties>
</file>