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F90-55AC-40A9-B664-F3B631E4417B}" type="datetimeFigureOut">
              <a:rPr lang="el-GR" smtClean="0"/>
              <a:t>9/1/2025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83D-0FC7-49AE-88A5-523C455BD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F90-55AC-40A9-B664-F3B631E4417B}" type="datetimeFigureOut">
              <a:rPr lang="el-GR" smtClean="0"/>
              <a:t>9/1/2025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83D-0FC7-49AE-88A5-523C455BD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F90-55AC-40A9-B664-F3B631E4417B}" type="datetimeFigureOut">
              <a:rPr lang="el-GR" smtClean="0"/>
              <a:t>9/1/2025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83D-0FC7-49AE-88A5-523C455BD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F90-55AC-40A9-B664-F3B631E4417B}" type="datetimeFigureOut">
              <a:rPr lang="el-GR" smtClean="0"/>
              <a:t>9/1/2025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83D-0FC7-49AE-88A5-523C455BD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F90-55AC-40A9-B664-F3B631E4417B}" type="datetimeFigureOut">
              <a:rPr lang="el-GR" smtClean="0"/>
              <a:t>9/1/2025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83D-0FC7-49AE-88A5-523C455BD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F90-55AC-40A9-B664-F3B631E4417B}" type="datetimeFigureOut">
              <a:rPr lang="el-GR" smtClean="0"/>
              <a:t>9/1/2025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83D-0FC7-49AE-88A5-523C455BD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F90-55AC-40A9-B664-F3B631E4417B}" type="datetimeFigureOut">
              <a:rPr lang="el-GR" smtClean="0"/>
              <a:t>9/1/2025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83D-0FC7-49AE-88A5-523C455BD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F90-55AC-40A9-B664-F3B631E4417B}" type="datetimeFigureOut">
              <a:rPr lang="el-GR" smtClean="0"/>
              <a:t>9/1/2025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83D-0FC7-49AE-88A5-523C455BD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F90-55AC-40A9-B664-F3B631E4417B}" type="datetimeFigureOut">
              <a:rPr lang="el-GR" smtClean="0"/>
              <a:t>9/1/2025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83D-0FC7-49AE-88A5-523C455BD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F90-55AC-40A9-B664-F3B631E4417B}" type="datetimeFigureOut">
              <a:rPr lang="el-GR" smtClean="0"/>
              <a:t>9/1/2025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83D-0FC7-49AE-88A5-523C455BD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F90-55AC-40A9-B664-F3B631E4417B}" type="datetimeFigureOut">
              <a:rPr lang="el-GR" smtClean="0"/>
              <a:t>9/1/2025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183D-0FC7-49AE-88A5-523C455BD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36F90-55AC-40A9-B664-F3B631E4417B}" type="datetimeFigureOut">
              <a:rPr lang="el-GR" smtClean="0"/>
              <a:t>9/1/2025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2183D-0FC7-49AE-88A5-523C455BD2C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xmlns:lc="http://schemas.openxmlformats.org/drawingml/2006/lockedCanvas" xmlns="" id="{00000000-0008-0000-0000-0000C435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071538" y="928670"/>
            <a:ext cx="7143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lc="http://schemas.openxmlformats.org/drawingml/2006/lockedCanvas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lc="http://schemas.openxmlformats.org/drawingml/2006/lockedCanvas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1">
            <a:extLst>
              <a:ext uri="{FF2B5EF4-FFF2-40B4-BE49-F238E27FC236}">
                <a16:creationId xmlns:a16="http://schemas.microsoft.com/office/drawing/2014/main" xmlns:lc="http://schemas.openxmlformats.org/drawingml/2006/lockedCanvas" xmlns="" id="{00000000-0008-0000-0000-000025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928926" y="857232"/>
            <a:ext cx="619125" cy="66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lc="http://schemas.openxmlformats.org/drawingml/2006/lockedCanvas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lc="http://schemas.openxmlformats.org/drawingml/2006/lockedCanvas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5 - Εικόνα" descr="ÎÏÎ¿ÏÎ­Î»ÎµÏÎ¼Î± ÎµÎ¹ÎºÏÎ½Î±Ï Î³Î¹Î± garfield santa clauss">
            <a:extLst>
              <a:ext uri="{FF2B5EF4-FFF2-40B4-BE49-F238E27FC236}">
                <a16:creationId xmlns:a16="http://schemas.microsoft.com/office/drawing/2014/main" xmlns:lc="http://schemas.openxmlformats.org/drawingml/2006/lockedCanvas" xmlns="" id="{00000000-0008-0000-0000-0000D835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000100" y="2071678"/>
            <a:ext cx="5524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lc="http://schemas.openxmlformats.org/drawingml/2006/lockedCanvas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lc="http://schemas.openxmlformats.org/drawingml/2006/lockedCanvas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GarfieldWritingSF">
            <a:extLst>
              <a:ext uri="{FF2B5EF4-FFF2-40B4-BE49-F238E27FC236}">
                <a16:creationId xmlns:a16="http://schemas.microsoft.com/office/drawing/2014/main" xmlns:lc="http://schemas.openxmlformats.org/drawingml/2006/lockedCanvas" xmlns="" id="{00000000-0008-0000-0000-0000C735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000100" y="3429000"/>
            <a:ext cx="6858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lc="http://schemas.openxmlformats.org/drawingml/2006/lockedCanvas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lc="http://schemas.openxmlformats.org/drawingml/2006/lockedCanvas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Garfield-089-Hammock_molly">
            <a:extLst>
              <a:ext uri="{FF2B5EF4-FFF2-40B4-BE49-F238E27FC236}">
                <a16:creationId xmlns:a16="http://schemas.microsoft.com/office/drawing/2014/main" xmlns:lc="http://schemas.openxmlformats.org/drawingml/2006/lockedCanvas" xmlns="" id="{00000000-0008-0000-0000-0000C835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428860" y="4857760"/>
            <a:ext cx="5905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lc="http://schemas.openxmlformats.org/drawingml/2006/lockedCanvas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lc="http://schemas.openxmlformats.org/drawingml/2006/lockedCanvas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- Εικόνα" descr="ÎÏÎ¿ÏÎ­Î»ÎµÏÎ¼Î± ÎµÎ¹ÎºÏÎ½Î±Ï Î³Î¹Î± garfield easter">
            <a:extLst>
              <a:ext uri="{FF2B5EF4-FFF2-40B4-BE49-F238E27FC236}">
                <a16:creationId xmlns:a16="http://schemas.microsoft.com/office/drawing/2014/main" xmlns:lc="http://schemas.openxmlformats.org/drawingml/2006/lockedCanvas" xmlns="" id="{00000000-0008-0000-0000-0000D735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857752" y="2000240"/>
            <a:ext cx="762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lc="http://schemas.openxmlformats.org/drawingml/2006/lockedCanvas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lc="http://schemas.openxmlformats.org/drawingml/2006/lockedCanvas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- Εικόνα" descr="ÎÏÎ¿ÏÎ­Î»ÎµÏÎ¼Î± ÎµÎ¹ÎºÏÎ½Î±Ï Î³Î¹Î± garfield summer">
            <a:extLst>
              <a:ext uri="{FF2B5EF4-FFF2-40B4-BE49-F238E27FC236}">
                <a16:creationId xmlns:a16="http://schemas.microsoft.com/office/drawing/2014/main" xmlns:lc="http://schemas.openxmlformats.org/drawingml/2006/lockedCanvas" xmlns="" id="{00000000-0008-0000-0000-0000DA35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142976" y="4500570"/>
            <a:ext cx="400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lc="http://schemas.openxmlformats.org/drawingml/2006/lockedCanvas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lc="http://schemas.openxmlformats.org/drawingml/2006/lockedCanvas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- Εικόνα">
            <a:extLst>
              <a:ext uri="{FF2B5EF4-FFF2-40B4-BE49-F238E27FC236}">
                <a16:creationId xmlns:a16="http://schemas.microsoft.com/office/drawing/2014/main" xmlns:lc="http://schemas.openxmlformats.org/drawingml/2006/lockedCanvas" xmlns="" id="{00000000-0008-0000-0000-000002000000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500430" y="2214554"/>
            <a:ext cx="514349" cy="604527"/>
          </a:xfrm>
          <a:prstGeom prst="rect">
            <a:avLst/>
          </a:prstGeom>
        </p:spPr>
      </p:pic>
      <p:pic>
        <p:nvPicPr>
          <p:cNvPr id="12" name="11 - Εικόνα">
            <a:extLst>
              <a:ext uri="{FF2B5EF4-FFF2-40B4-BE49-F238E27FC236}">
                <a16:creationId xmlns:a16="http://schemas.microsoft.com/office/drawing/2014/main" xmlns:lc="http://schemas.openxmlformats.org/drawingml/2006/lockedCanvas" xmlns="" id="{00000000-0008-0000-0000-000003000000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371725" y="2143116"/>
            <a:ext cx="695325" cy="576891"/>
          </a:xfrm>
          <a:prstGeom prst="rect">
            <a:avLst/>
          </a:prstGeom>
        </p:spPr>
      </p:pic>
      <p:pic>
        <p:nvPicPr>
          <p:cNvPr id="13" name="Picture 11" descr="Garfield-097-Balloon-SM_molly">
            <a:extLst>
              <a:ext uri="{FF2B5EF4-FFF2-40B4-BE49-F238E27FC236}">
                <a16:creationId xmlns:a16="http://schemas.microsoft.com/office/drawing/2014/main" xmlns:lc="http://schemas.openxmlformats.org/drawingml/2006/lockedCanvas" xmlns="" id="{00000000-0008-0000-0000-0000C335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248150" y="3048000"/>
            <a:ext cx="6477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lc="http://schemas.openxmlformats.org/drawingml/2006/lockedCanvas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lc="http://schemas.openxmlformats.org/drawingml/2006/lockedCanvas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 descr="Garfield-079-BasketballHoopColored-SM_molly">
            <a:extLst>
              <a:ext uri="{FF2B5EF4-FFF2-40B4-BE49-F238E27FC236}">
                <a16:creationId xmlns:a16="http://schemas.microsoft.com/office/drawing/2014/main" xmlns:lc="http://schemas.openxmlformats.org/drawingml/2006/lockedCanvas" xmlns="" id="{00000000-0008-0000-0000-0000C235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929058" y="4500570"/>
            <a:ext cx="457200" cy="479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lc="http://schemas.openxmlformats.org/drawingml/2006/lockedCanvas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lc="http://schemas.openxmlformats.org/drawingml/2006/lockedCanvas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14 - Εικόνα" descr="ÎÏÎ¿ÏÎ­Î»ÎµÏÎ¼Î± ÎµÎ¹ÎºÏÎ½Î±Ï Î³Î¹Î± garfield school">
            <a:extLst>
              <a:ext uri="{FF2B5EF4-FFF2-40B4-BE49-F238E27FC236}">
                <a16:creationId xmlns:a16="http://schemas.microsoft.com/office/drawing/2014/main" xmlns:lc="http://schemas.openxmlformats.org/drawingml/2006/lockedCanvas" xmlns="" id="{00000000-0008-0000-0000-0000D935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428860" y="3929066"/>
            <a:ext cx="3810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lc="http://schemas.openxmlformats.org/drawingml/2006/lockedCanvas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lc="http://schemas.openxmlformats.org/drawingml/2006/lockedCanvas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garfield41">
            <a:extLst>
              <a:ext uri="{FF2B5EF4-FFF2-40B4-BE49-F238E27FC236}">
                <a16:creationId xmlns:a16="http://schemas.microsoft.com/office/drawing/2014/main" xmlns:lc="http://schemas.openxmlformats.org/drawingml/2006/lockedCanvas" xmlns="" id="{00000000-0008-0000-0000-00001E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439639" y="3281362"/>
            <a:ext cx="4667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lc="http://schemas.openxmlformats.org/drawingml/2006/lockedCanvas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lc="http://schemas.openxmlformats.org/drawingml/2006/lockedCanvas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8" descr="Christmas-Santa-Garfield-Odie">
            <a:extLst>
              <a:ext uri="{FF2B5EF4-FFF2-40B4-BE49-F238E27FC236}">
                <a16:creationId xmlns:a16="http://schemas.microsoft.com/office/drawing/2014/main" xmlns:lc="http://schemas.openxmlformats.org/drawingml/2006/lockedCanvas" xmlns="" id="{00000000-0008-0000-0000-00001F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143504" y="4714884"/>
            <a:ext cx="498300" cy="52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lc="http://schemas.openxmlformats.org/drawingml/2006/lockedCanvas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lc="http://schemas.openxmlformats.org/drawingml/2006/lockedCanvas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Προβολή στην οθόνη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fskiada</dc:creator>
  <cp:lastModifiedBy>ΓΕΛ ΜΑΡΑΘΩΝΑ</cp:lastModifiedBy>
  <cp:revision>1</cp:revision>
  <dcterms:created xsi:type="dcterms:W3CDTF">2025-01-09T07:19:29Z</dcterms:created>
  <dcterms:modified xsi:type="dcterms:W3CDTF">2025-01-09T07:26:48Z</dcterms:modified>
</cp:coreProperties>
</file>