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58" r:id="rId23"/>
    <p:sldId id="280" r:id="rId24"/>
    <p:sldId id="281" r:id="rId25"/>
    <p:sldId id="282" r:id="rId26"/>
    <p:sldId id="259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1D8CE-3CFC-447B-9797-7461AAD37D95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05D41-2C64-4503-B218-F663E084B9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215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05D41-2C64-4503-B218-F663E084B986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153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802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275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466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244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616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12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514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806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895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556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970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4638E-BE85-4081-B521-98B50828A204}" type="datetimeFigureOut">
              <a:rPr lang="el-GR" smtClean="0"/>
              <a:t>10/2/2025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A4798-4916-4821-A2A2-455FC5C99A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433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4205971" cy="275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7" y="71462"/>
            <a:ext cx="81092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u="sng" dirty="0" smtClean="0"/>
              <a:t>ΕΝΟΤΗΤΑ 29</a:t>
            </a:r>
          </a:p>
          <a:p>
            <a:endParaRPr lang="el-GR" sz="3200" b="1" u="sng" dirty="0" smtClean="0"/>
          </a:p>
          <a:p>
            <a:r>
              <a:rPr lang="el-GR" sz="3200" b="1" u="sng" dirty="0" smtClean="0"/>
              <a:t>Οι βαλκανικοί πόλεμοι (1912-1913)</a:t>
            </a:r>
          </a:p>
          <a:p>
            <a:endParaRPr lang="el-GR" sz="3200" b="1" u="sng" dirty="0" smtClean="0"/>
          </a:p>
          <a:p>
            <a:r>
              <a:rPr lang="el-GR" sz="3200" b="1" u="sng" dirty="0" smtClean="0"/>
              <a:t>ΕΝΟΤΗΤΑ 30</a:t>
            </a:r>
          </a:p>
          <a:p>
            <a:endParaRPr lang="el-GR" sz="3200" b="1" u="sng" dirty="0" smtClean="0"/>
          </a:p>
          <a:p>
            <a:r>
              <a:rPr lang="el-GR" sz="3200" b="1" u="sng" dirty="0" smtClean="0"/>
              <a:t>Η Ελλάδα και τα Βαλκάνια αμέσως μετά τους βαλκανικούς πολέμους</a:t>
            </a:r>
          </a:p>
          <a:p>
            <a:endParaRPr lang="el-GR" sz="3200" b="1" u="sng" dirty="0"/>
          </a:p>
        </p:txBody>
      </p:sp>
    </p:spTree>
    <p:extLst>
      <p:ext uri="{BB962C8B-B14F-4D97-AF65-F5344CB8AC3E}">
        <p14:creationId xmlns:p14="http://schemas.microsoft.com/office/powerpoint/2010/main" val="4078802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00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474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206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01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27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205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304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75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248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89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950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197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10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88840"/>
            <a:ext cx="912958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726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18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177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939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7688"/>
            <a:ext cx="7620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16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440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16016" y="5101081"/>
            <a:ext cx="4248472" cy="11521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ounded Rectangle 6"/>
          <p:cNvSpPr/>
          <p:nvPr/>
        </p:nvSpPr>
        <p:spPr>
          <a:xfrm>
            <a:off x="125760" y="5157192"/>
            <a:ext cx="3798168" cy="11521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1979712" y="219998"/>
            <a:ext cx="6044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u="sng" dirty="0" smtClean="0">
                <a:solidFill>
                  <a:srgbClr val="FF0000"/>
                </a:solidFill>
              </a:rPr>
              <a:t>ΤΑ ΑΙΤΙΑ ΤΩΝ ΒΑΛΚΑΝΙΚΩΝ ΠΟΛΕΜΩΝ</a:t>
            </a:r>
            <a:endParaRPr lang="el-GR" sz="2800" b="1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980728"/>
            <a:ext cx="8496944" cy="2705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200" dirty="0" smtClean="0"/>
              <a:t>Λίγο καιρό μετά την επικράτηση των Νεοτούρκων  έγινε φανερό ότι κύριος στόχος τους ήταν ο </a:t>
            </a:r>
            <a:r>
              <a:rPr lang="el-GR" sz="2200" b="1" dirty="0" smtClean="0"/>
              <a:t>πλήρης εκτουρκισμός </a:t>
            </a:r>
            <a:r>
              <a:rPr lang="el-GR" sz="2200" dirty="0" smtClean="0"/>
              <a:t>του οθωμανικού κράτους, πράγμα που σήμαινε </a:t>
            </a:r>
            <a:r>
              <a:rPr lang="el-GR" sz="2200" b="1" dirty="0" smtClean="0"/>
              <a:t>διώξεις σε βάρος των αλλοεθνών πληθυσμών της Οθωμανικής αυτοκρατορίας.</a:t>
            </a:r>
            <a:endParaRPr lang="el-GR" sz="2200" b="1" dirty="0"/>
          </a:p>
        </p:txBody>
      </p:sp>
      <p:sp>
        <p:nvSpPr>
          <p:cNvPr id="4" name="Rectangle 3"/>
          <p:cNvSpPr/>
          <p:nvPr/>
        </p:nvSpPr>
        <p:spPr>
          <a:xfrm>
            <a:off x="1691680" y="3924168"/>
            <a:ext cx="5364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b="1" u="sng" dirty="0" smtClean="0">
                <a:solidFill>
                  <a:srgbClr val="FF0000"/>
                </a:solidFill>
              </a:rPr>
              <a:t>Έλληνες, Βούλγαροι, Σέρβοι  επιδίωκαν</a:t>
            </a:r>
            <a:endParaRPr lang="el-GR" sz="2200" b="1" u="sng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768" y="5157192"/>
            <a:ext cx="36541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/>
              <a:t>την προστασία των ομοεθνών </a:t>
            </a:r>
            <a:r>
              <a:rPr lang="el-GR" sz="2200" dirty="0" smtClean="0"/>
              <a:t>τους</a:t>
            </a:r>
            <a:r>
              <a:rPr lang="en-GB" sz="2200" dirty="0" smtClean="0"/>
              <a:t> </a:t>
            </a:r>
            <a:r>
              <a:rPr lang="el-GR" sz="2200" dirty="0" smtClean="0"/>
              <a:t> </a:t>
            </a:r>
            <a:r>
              <a:rPr lang="el-GR" sz="2200" dirty="0" smtClean="0"/>
              <a:t>που διέμεναν στο οθωμανικό κράτος </a:t>
            </a:r>
            <a:endParaRPr lang="el-GR" sz="2200" dirty="0"/>
          </a:p>
        </p:txBody>
      </p:sp>
      <p:sp>
        <p:nvSpPr>
          <p:cNvPr id="6" name="Rectangle 5"/>
          <p:cNvSpPr/>
          <p:nvPr/>
        </p:nvSpPr>
        <p:spPr>
          <a:xfrm>
            <a:off x="4769768" y="5078754"/>
            <a:ext cx="41947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/>
              <a:t>την ενσωμάτωση των οθωμανικών </a:t>
            </a:r>
          </a:p>
          <a:p>
            <a:r>
              <a:rPr lang="el-GR" sz="2200" dirty="0" smtClean="0"/>
              <a:t>εδαφών στα οποία αυτοί κατοικούσαν.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62215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91" b="9910"/>
          <a:stretch/>
        </p:blipFill>
        <p:spPr bwMode="auto">
          <a:xfrm>
            <a:off x="1824838" y="-1783"/>
            <a:ext cx="5483466" cy="685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025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974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66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459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543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86</Words>
  <Application>Microsoft Office PowerPoint</Application>
  <PresentationFormat>On-screen Show (4:3)</PresentationFormat>
  <Paragraphs>14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Ioanna</dc:creator>
  <cp:lastModifiedBy>Ioanna</cp:lastModifiedBy>
  <cp:revision>8</cp:revision>
  <dcterms:created xsi:type="dcterms:W3CDTF">2024-03-11T12:52:18Z</dcterms:created>
  <dcterms:modified xsi:type="dcterms:W3CDTF">2025-02-10T18:23:36Z</dcterms:modified>
</cp:coreProperties>
</file>