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Τίτλο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Έλλειψη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Θέση ημερομηνίας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15" name="Θέση αριθμού διαφάνειας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Θέση υποσέλιδου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Τίτλο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2" name="Θέση περιεχομένου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Θέση περιεχομένου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κειμένου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Θέση περιεχομένου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1" name="Τίτλο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F8E9CE-571D-4C88-A56E-4C9FA5676D99}" type="datetimeFigureOut">
              <a:rPr lang="el-GR" smtClean="0"/>
              <a:t>27/3/2025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891D306-67D9-4880-A1D0-D1E236BDBF9F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3304" y="1340768"/>
            <a:ext cx="8676168" cy="3888432"/>
          </a:xfrm>
        </p:spPr>
        <p:txBody>
          <a:bodyPr>
            <a:noAutofit/>
          </a:bodyPr>
          <a:lstStyle/>
          <a:p>
            <a:pPr marL="457200" lvl="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υμηθήκαμε πότε δύο ποσά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λέγονται ανάλογα και την σχέση που τα συνδέει. (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=α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υμηθήκαμε τις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γραφικές παραστάσεις </a:t>
            </a:r>
            <a:r>
              <a:rPr lang="el-GR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συναρτήσεων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=α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=α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+β.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συμπληρώσαμε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 πίνακα τιμών δυο ανάλογων ποσών και βρήκαμε την συνάρτηση που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συνδέει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λύσαμε ένα πρόβλημα μαθηματικής μοντελοποίησης με την βοήθεια των συναρτήσεων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σχεδιάσαμε την γραφική παράσταση μιας ευθείας με περιορισμούς για τις τιμές  του x.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200000"/>
              </a:lnSpc>
            </a:pP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9" y="260648"/>
            <a:ext cx="7263459" cy="11521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0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</TotalTime>
  <Words>76</Words>
  <Application>Microsoft Office PowerPoint</Application>
  <PresentationFormat>Προβολή στην οθόνη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Χαρτί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ΑΝΑΚΕΦΑΛΑΙΩΣΗ Στο σημερινό μάθημα…</dc:title>
  <dc:creator>ΟΛΓΑ ΓΚΑΝΤΖΟΥ</dc:creator>
  <cp:lastModifiedBy>ΟΛΓΑ ΓΚΑΝΤΖΟΥ</cp:lastModifiedBy>
  <cp:revision>6</cp:revision>
  <dcterms:created xsi:type="dcterms:W3CDTF">2025-03-26T15:09:30Z</dcterms:created>
  <dcterms:modified xsi:type="dcterms:W3CDTF">2025-03-27T13:37:55Z</dcterms:modified>
</cp:coreProperties>
</file>