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7" r:id="rId3"/>
    <p:sldId id="259" r:id="rId4"/>
    <p:sldId id="260" r:id="rId5"/>
    <p:sldId id="261"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34767F6F-ACC6-4FF0-848C-4BB1253C49E0}" type="datetimeFigureOut">
              <a:rPr lang="el-GR" smtClean="0"/>
              <a:pPr/>
              <a:t>14/11/2020</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7FFA3A0-4561-4741-B8D8-5B2EEED874A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767F6F-ACC6-4FF0-848C-4BB1253C49E0}" type="datetimeFigureOut">
              <a:rPr lang="el-GR" smtClean="0"/>
              <a:pPr/>
              <a:t>14/11/2020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7FFA3A0-4561-4741-B8D8-5B2EEED874A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767F6F-ACC6-4FF0-848C-4BB1253C49E0}" type="datetimeFigureOut">
              <a:rPr lang="el-GR" smtClean="0"/>
              <a:pPr/>
              <a:t>14/11/2020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7FFA3A0-4561-4741-B8D8-5B2EEED874A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34767F6F-ACC6-4FF0-848C-4BB1253C49E0}" type="datetimeFigureOut">
              <a:rPr lang="el-GR" smtClean="0"/>
              <a:pPr/>
              <a:t>14/11/2020</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D7FFA3A0-4561-4741-B8D8-5B2EEED874A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34767F6F-ACC6-4FF0-848C-4BB1253C49E0}" type="datetimeFigureOut">
              <a:rPr lang="el-GR" smtClean="0"/>
              <a:pPr/>
              <a:t>14/11/2020</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D7FFA3A0-4561-4741-B8D8-5B2EEED874A3}"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34767F6F-ACC6-4FF0-848C-4BB1253C49E0}" type="datetimeFigureOut">
              <a:rPr lang="el-GR" smtClean="0"/>
              <a:pPr/>
              <a:t>14/11/2020</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D7FFA3A0-4561-4741-B8D8-5B2EEED874A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34767F6F-ACC6-4FF0-848C-4BB1253C49E0}" type="datetimeFigureOut">
              <a:rPr lang="el-GR" smtClean="0"/>
              <a:pPr/>
              <a:t>14/11/2020</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D7FFA3A0-4561-4741-B8D8-5B2EEED874A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4767F6F-ACC6-4FF0-848C-4BB1253C49E0}" type="datetimeFigureOut">
              <a:rPr lang="el-GR" smtClean="0"/>
              <a:pPr/>
              <a:t>14/11/2020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7FFA3A0-4561-4741-B8D8-5B2EEED874A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34767F6F-ACC6-4FF0-848C-4BB1253C49E0}" type="datetimeFigureOut">
              <a:rPr lang="el-GR" smtClean="0"/>
              <a:pPr/>
              <a:t>14/11/2020</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D7FFA3A0-4561-4741-B8D8-5B2EEED874A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34767F6F-ACC6-4FF0-848C-4BB1253C49E0}" type="datetimeFigureOut">
              <a:rPr lang="el-GR" smtClean="0"/>
              <a:pPr/>
              <a:t>14/11/2020</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D7FFA3A0-4561-4741-B8D8-5B2EEED874A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34767F6F-ACC6-4FF0-848C-4BB1253C49E0}" type="datetimeFigureOut">
              <a:rPr lang="el-GR" smtClean="0"/>
              <a:pPr/>
              <a:t>14/11/2020</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D7FFA3A0-4561-4741-B8D8-5B2EEED874A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4767F6F-ACC6-4FF0-848C-4BB1253C49E0}" type="datetimeFigureOut">
              <a:rPr lang="el-GR" smtClean="0"/>
              <a:pPr/>
              <a:t>14/11/2020</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7FFA3A0-4561-4741-B8D8-5B2EEED874A3}"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57200" y="1484784"/>
            <a:ext cx="8229600" cy="1491171"/>
          </a:xfrm>
        </p:spPr>
        <p:txBody>
          <a:bodyPr>
            <a:normAutofit fontScale="90000"/>
          </a:bodyPr>
          <a:lstStyle/>
          <a:p>
            <a:r>
              <a:rPr lang="el-GR" dirty="0" smtClean="0"/>
              <a:t>ΑΟΡΙΣΤΟΣ Β</a:t>
            </a:r>
            <a:br>
              <a:rPr lang="el-GR" dirty="0" smtClean="0"/>
            </a:br>
            <a:r>
              <a:rPr lang="el-GR" dirty="0" smtClean="0"/>
              <a:t>ΕΝΕΡΓΗΤΙΚΗ ΦΩΝΗ</a:t>
            </a:r>
            <a:br>
              <a:rPr lang="el-GR" dirty="0" smtClean="0"/>
            </a:b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Πολλά ρήματα σχηματίζουν τον ενεργητικό και μέσο αόριστο από το θέμα με τις καταλήξεις του  παρατατικού στην οριστική και του αντίστοιχου ενεστώτα στις άλλες εγκλίσεις (καθώς και στο απαρέμφατο και τη μετοχή). Ο αόριστος αυτός λέγεται (ενεργητικός ή μέσος) </a:t>
            </a:r>
            <a:r>
              <a:rPr lang="el-GR" b="1" dirty="0" smtClean="0"/>
              <a:t>αόριστος</a:t>
            </a:r>
            <a:r>
              <a:rPr lang="el-GR" dirty="0" smtClean="0"/>
              <a:t> </a:t>
            </a:r>
            <a:r>
              <a:rPr lang="el-GR" b="1" dirty="0" smtClean="0"/>
              <a:t>δεύτερος.</a:t>
            </a:r>
            <a:r>
              <a:rPr lang="el-GR" dirty="0" smtClean="0"/>
              <a:t> </a:t>
            </a:r>
            <a:br>
              <a:rPr lang="el-GR" dirty="0" smtClean="0"/>
            </a:br>
            <a:r>
              <a:rPr lang="el-GR" dirty="0" smtClean="0"/>
              <a:t/>
            </a:r>
            <a:br>
              <a:rPr lang="el-GR" dirty="0" smtClean="0"/>
            </a:br>
            <a:endParaRPr lang="el-GR" dirty="0" smtClean="0"/>
          </a:p>
          <a:p>
            <a:r>
              <a:rPr lang="el-GR" dirty="0" smtClean="0"/>
              <a:t>Π.χ. </a:t>
            </a:r>
            <a:r>
              <a:rPr lang="el-GR" i="1" dirty="0" smtClean="0"/>
              <a:t>βάλλω</a:t>
            </a:r>
            <a:r>
              <a:rPr lang="el-GR" dirty="0" smtClean="0"/>
              <a:t>, ενεργ. αόρ. </a:t>
            </a:r>
            <a:r>
              <a:rPr lang="el-GR" dirty="0" err="1" smtClean="0"/>
              <a:t>β΄</a:t>
            </a:r>
            <a:r>
              <a:rPr lang="el-GR" dirty="0" smtClean="0"/>
              <a:t> </a:t>
            </a:r>
            <a:r>
              <a:rPr lang="el-GR" i="1" dirty="0" smtClean="0"/>
              <a:t>ἔ-</a:t>
            </a:r>
            <a:r>
              <a:rPr lang="el-GR" i="1" dirty="0" err="1" smtClean="0"/>
              <a:t>βαλ</a:t>
            </a:r>
            <a:r>
              <a:rPr lang="el-GR" i="1" dirty="0" smtClean="0"/>
              <a:t>-ον</a:t>
            </a:r>
            <a:r>
              <a:rPr lang="el-GR" dirty="0" smtClean="0"/>
              <a:t>, </a:t>
            </a:r>
            <a:r>
              <a:rPr lang="el-GR" i="1" dirty="0" smtClean="0"/>
              <a:t>ἔ-</a:t>
            </a:r>
            <a:r>
              <a:rPr lang="el-GR" i="1" dirty="0" err="1" smtClean="0"/>
              <a:t>βαλ</a:t>
            </a:r>
            <a:r>
              <a:rPr lang="el-GR" i="1" dirty="0" smtClean="0"/>
              <a:t>-ες</a:t>
            </a:r>
            <a:r>
              <a:rPr lang="el-GR" dirty="0" smtClean="0"/>
              <a:t>, </a:t>
            </a:r>
            <a:r>
              <a:rPr lang="el-GR" i="1" dirty="0" smtClean="0"/>
              <a:t>ἔ-</a:t>
            </a:r>
            <a:r>
              <a:rPr lang="el-GR" i="1" dirty="0" err="1" smtClean="0"/>
              <a:t>βαλ</a:t>
            </a:r>
            <a:r>
              <a:rPr lang="el-GR" i="1" dirty="0" smtClean="0"/>
              <a:t>-ε</a:t>
            </a:r>
            <a:r>
              <a:rPr lang="el-GR" dirty="0" smtClean="0"/>
              <a:t> κτλ., μέσ. αόρ. </a:t>
            </a:r>
            <a:r>
              <a:rPr lang="el-GR" dirty="0" err="1" smtClean="0"/>
              <a:t>β΄</a:t>
            </a:r>
            <a:r>
              <a:rPr lang="el-GR" dirty="0" smtClean="0"/>
              <a:t> </a:t>
            </a:r>
            <a:r>
              <a:rPr lang="el-GR" i="1" dirty="0" smtClean="0"/>
              <a:t>ἐ-</a:t>
            </a:r>
            <a:r>
              <a:rPr lang="el-GR" i="1" dirty="0" err="1" smtClean="0"/>
              <a:t>βαλ</a:t>
            </a:r>
            <a:r>
              <a:rPr lang="el-GR" i="1" dirty="0" smtClean="0"/>
              <a:t>-</a:t>
            </a:r>
            <a:r>
              <a:rPr lang="el-GR" i="1" dirty="0" err="1" smtClean="0"/>
              <a:t>όμην</a:t>
            </a:r>
            <a:r>
              <a:rPr lang="el-GR" dirty="0" smtClean="0"/>
              <a:t>, </a:t>
            </a:r>
            <a:r>
              <a:rPr lang="el-GR" i="1" dirty="0" smtClean="0"/>
              <a:t>(ἐ-</a:t>
            </a:r>
            <a:r>
              <a:rPr lang="el-GR" i="1" dirty="0" err="1" smtClean="0"/>
              <a:t>βάλ</a:t>
            </a:r>
            <a:r>
              <a:rPr lang="el-GR" i="1" dirty="0" smtClean="0"/>
              <a:t>-</a:t>
            </a:r>
            <a:r>
              <a:rPr lang="el-GR" i="1" dirty="0" err="1" smtClean="0"/>
              <a:t>εσο</a:t>
            </a:r>
            <a:r>
              <a:rPr lang="el-GR" dirty="0" smtClean="0"/>
              <a:t> =</a:t>
            </a:r>
            <a:r>
              <a:rPr lang="el-GR" i="1" dirty="0" smtClean="0"/>
              <a:t>) ἐ-</a:t>
            </a:r>
            <a:r>
              <a:rPr lang="el-GR" i="1" dirty="0" err="1" smtClean="0"/>
              <a:t>βάλ</a:t>
            </a:r>
            <a:r>
              <a:rPr lang="el-GR" i="1" dirty="0" smtClean="0"/>
              <a:t>-ου</a:t>
            </a:r>
            <a:r>
              <a:rPr lang="el-GR" dirty="0" smtClean="0"/>
              <a:t>, </a:t>
            </a:r>
            <a:r>
              <a:rPr lang="el-GR" i="1" dirty="0" smtClean="0"/>
              <a:t>ἐ-</a:t>
            </a:r>
            <a:r>
              <a:rPr lang="el-GR" i="1" dirty="0" err="1" smtClean="0"/>
              <a:t>βάλ</a:t>
            </a:r>
            <a:r>
              <a:rPr lang="el-GR" i="1" dirty="0" smtClean="0"/>
              <a:t>-</a:t>
            </a:r>
            <a:r>
              <a:rPr lang="el-GR" i="1" dirty="0" err="1" smtClean="0"/>
              <a:t>ετο</a:t>
            </a:r>
            <a:r>
              <a:rPr lang="el-GR" dirty="0" smtClean="0"/>
              <a:t> κτλ.</a:t>
            </a:r>
          </a:p>
          <a:p>
            <a:r>
              <a:rPr lang="el-GR" dirty="0" smtClean="0"/>
              <a:t/>
            </a:r>
            <a:br>
              <a:rPr lang="el-GR" dirty="0" smtClean="0"/>
            </a:br>
            <a:endParaRPr lang="el-GR" dirty="0" smtClean="0"/>
          </a:p>
          <a:p>
            <a:r>
              <a:rPr lang="el-GR" dirty="0" smtClean="0"/>
              <a:t>ρ. </a:t>
            </a:r>
            <a:r>
              <a:rPr lang="el-GR" i="1" dirty="0" smtClean="0"/>
              <a:t>βάλλω</a:t>
            </a:r>
            <a:r>
              <a:rPr lang="el-GR" dirty="0" smtClean="0"/>
              <a:t> (θ. </a:t>
            </a:r>
            <a:r>
              <a:rPr lang="el-GR" i="1" dirty="0" err="1" smtClean="0"/>
              <a:t>βαλ</a:t>
            </a:r>
            <a:r>
              <a:rPr lang="el-GR" dirty="0" smtClean="0"/>
              <a:t>-)</a:t>
            </a:r>
            <a:br>
              <a:rPr lang="el-GR" dirty="0" smtClean="0"/>
            </a:br>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 Ενεργητικός αόριστος β</a:t>
            </a:r>
            <a:endParaRPr lang="el-GR" dirty="0"/>
          </a:p>
        </p:txBody>
      </p:sp>
      <p:sp>
        <p:nvSpPr>
          <p:cNvPr id="4" name="3 - Θέση περιεχομένου"/>
          <p:cNvSpPr>
            <a:spLocks noGrp="1"/>
          </p:cNvSpPr>
          <p:nvPr>
            <p:ph idx="1"/>
          </p:nvPr>
        </p:nvSpPr>
        <p:spPr>
          <a:xfrm>
            <a:off x="457200" y="1196752"/>
            <a:ext cx="8229600" cy="5258056"/>
          </a:xfrm>
        </p:spPr>
        <p:txBody>
          <a:bodyPr>
            <a:normAutofit lnSpcReduction="10000"/>
          </a:bodyPr>
          <a:lstStyle/>
          <a:p>
            <a:endParaRPr lang="el-GR" i="1" dirty="0" smtClean="0"/>
          </a:p>
          <a:p>
            <a:r>
              <a:rPr lang="el-GR" i="1" dirty="0" smtClean="0"/>
              <a:t>ΟΡΙΣΤΙΚΗ</a:t>
            </a:r>
          </a:p>
          <a:p>
            <a:r>
              <a:rPr lang="el-GR" i="1" dirty="0" smtClean="0"/>
              <a:t>ἔ-</a:t>
            </a:r>
            <a:r>
              <a:rPr lang="el-GR" i="1" dirty="0" err="1" smtClean="0"/>
              <a:t>βαλ</a:t>
            </a:r>
            <a:r>
              <a:rPr lang="el-GR" i="1" dirty="0" smtClean="0"/>
              <a:t>-ον            </a:t>
            </a:r>
            <a:endParaRPr lang="el-GR" dirty="0" smtClean="0"/>
          </a:p>
          <a:p>
            <a:r>
              <a:rPr lang="el-GR" i="1" dirty="0" smtClean="0"/>
              <a:t>ἔ-</a:t>
            </a:r>
            <a:r>
              <a:rPr lang="el-GR" i="1" dirty="0" err="1" smtClean="0"/>
              <a:t>βαλ</a:t>
            </a:r>
            <a:r>
              <a:rPr lang="el-GR" i="1" dirty="0" smtClean="0"/>
              <a:t>-ες</a:t>
            </a:r>
            <a:endParaRPr lang="el-GR" dirty="0" smtClean="0"/>
          </a:p>
          <a:p>
            <a:r>
              <a:rPr lang="el-GR" i="1" dirty="0" smtClean="0"/>
              <a:t>ἔ-</a:t>
            </a:r>
            <a:r>
              <a:rPr lang="el-GR" i="1" dirty="0" err="1" smtClean="0"/>
              <a:t>βαλ</a:t>
            </a:r>
            <a:r>
              <a:rPr lang="el-GR" i="1" dirty="0" smtClean="0"/>
              <a:t>-ε</a:t>
            </a:r>
            <a:endParaRPr lang="el-GR" dirty="0" smtClean="0"/>
          </a:p>
          <a:p>
            <a:r>
              <a:rPr lang="el-GR" i="1" dirty="0" smtClean="0"/>
              <a:t>ἐ-</a:t>
            </a:r>
            <a:r>
              <a:rPr lang="el-GR" i="1" dirty="0" err="1" smtClean="0"/>
              <a:t>βάλ</a:t>
            </a:r>
            <a:r>
              <a:rPr lang="el-GR" i="1" dirty="0" smtClean="0"/>
              <a:t>-</a:t>
            </a:r>
            <a:r>
              <a:rPr lang="el-GR" i="1" dirty="0" err="1" smtClean="0"/>
              <a:t>ομεν</a:t>
            </a:r>
            <a:endParaRPr lang="el-GR" dirty="0" smtClean="0"/>
          </a:p>
          <a:p>
            <a:r>
              <a:rPr lang="el-GR" i="1" dirty="0" smtClean="0"/>
              <a:t>ἐ-</a:t>
            </a:r>
            <a:r>
              <a:rPr lang="el-GR" i="1" dirty="0" err="1" smtClean="0"/>
              <a:t>βάλ</a:t>
            </a:r>
            <a:r>
              <a:rPr lang="el-GR" i="1" dirty="0" smtClean="0"/>
              <a:t>-</a:t>
            </a:r>
            <a:r>
              <a:rPr lang="el-GR" i="1" dirty="0" err="1" smtClean="0"/>
              <a:t>ετε</a:t>
            </a:r>
            <a:endParaRPr lang="el-GR" dirty="0" smtClean="0"/>
          </a:p>
          <a:p>
            <a:r>
              <a:rPr lang="el-GR" i="1" dirty="0" smtClean="0"/>
              <a:t>ἔ-</a:t>
            </a:r>
            <a:r>
              <a:rPr lang="el-GR" i="1" dirty="0" err="1" smtClean="0"/>
              <a:t>βαλ</a:t>
            </a:r>
            <a:r>
              <a:rPr lang="el-GR" i="1" dirty="0" smtClean="0"/>
              <a:t>-ον</a:t>
            </a:r>
            <a:endParaRPr lang="el-GR" dirty="0" smtClean="0"/>
          </a:p>
          <a:p>
            <a:r>
              <a:rPr lang="el-GR" dirty="0" smtClean="0"/>
              <a:t/>
            </a:r>
            <a:br>
              <a:rPr lang="el-GR" dirty="0" smtClean="0"/>
            </a:br>
            <a:r>
              <a:rPr lang="el-GR" b="1" dirty="0" smtClean="0"/>
              <a:t>΄</a:t>
            </a:r>
            <a:endParaRPr lang="el-G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fontAlgn="t"/>
            <a:r>
              <a:rPr lang="el-GR" i="1" smtClean="0"/>
              <a:t>ΥΠΟΤΑΚΤΙΚΗ</a:t>
            </a:r>
          </a:p>
          <a:p>
            <a:pPr fontAlgn="t"/>
            <a:r>
              <a:rPr lang="el-GR" i="1" smtClean="0"/>
              <a:t>βάλ</a:t>
            </a:r>
            <a:r>
              <a:rPr lang="el-GR" i="1" dirty="0" smtClean="0"/>
              <a:t>-ω</a:t>
            </a:r>
            <a:endParaRPr lang="el-GR" dirty="0" smtClean="0"/>
          </a:p>
          <a:p>
            <a:pPr fontAlgn="t"/>
            <a:r>
              <a:rPr lang="el-GR" i="1" dirty="0" err="1" smtClean="0"/>
              <a:t>βάλ</a:t>
            </a:r>
            <a:r>
              <a:rPr lang="el-GR" i="1" dirty="0" smtClean="0"/>
              <a:t>-</a:t>
            </a:r>
            <a:r>
              <a:rPr lang="el-GR" i="1" dirty="0" err="1" smtClean="0"/>
              <a:t>ῃς</a:t>
            </a:r>
            <a:endParaRPr lang="el-GR" dirty="0" smtClean="0"/>
          </a:p>
          <a:p>
            <a:pPr fontAlgn="t"/>
            <a:r>
              <a:rPr lang="el-GR" i="1" dirty="0" err="1" smtClean="0"/>
              <a:t>βάλ</a:t>
            </a:r>
            <a:r>
              <a:rPr lang="el-GR" i="1" dirty="0" smtClean="0"/>
              <a:t>-ῃ</a:t>
            </a:r>
            <a:endParaRPr lang="el-GR" dirty="0" smtClean="0"/>
          </a:p>
          <a:p>
            <a:pPr fontAlgn="t"/>
            <a:r>
              <a:rPr lang="el-GR" i="1" dirty="0" err="1" smtClean="0"/>
              <a:t>βάλ</a:t>
            </a:r>
            <a:r>
              <a:rPr lang="el-GR" i="1" dirty="0" smtClean="0"/>
              <a:t>-</a:t>
            </a:r>
            <a:r>
              <a:rPr lang="el-GR" i="1" dirty="0" err="1" smtClean="0"/>
              <a:t>ωμεν</a:t>
            </a:r>
            <a:endParaRPr lang="el-GR" dirty="0" smtClean="0"/>
          </a:p>
          <a:p>
            <a:pPr fontAlgn="t"/>
            <a:r>
              <a:rPr lang="el-GR" i="1" dirty="0" err="1" smtClean="0"/>
              <a:t>βάλ</a:t>
            </a:r>
            <a:r>
              <a:rPr lang="el-GR" i="1" dirty="0" smtClean="0"/>
              <a:t>-</a:t>
            </a:r>
            <a:r>
              <a:rPr lang="el-GR" i="1" dirty="0" err="1" smtClean="0"/>
              <a:t>ητε</a:t>
            </a:r>
            <a:endParaRPr lang="el-GR" dirty="0" smtClean="0"/>
          </a:p>
          <a:p>
            <a:pPr fontAlgn="t"/>
            <a:r>
              <a:rPr lang="el-GR" i="1" dirty="0" err="1" smtClean="0"/>
              <a:t>βάλ</a:t>
            </a:r>
            <a:r>
              <a:rPr lang="el-GR" i="1" dirty="0" smtClean="0"/>
              <a:t>-</a:t>
            </a:r>
            <a:r>
              <a:rPr lang="el-GR" i="1" dirty="0" err="1" smtClean="0"/>
              <a:t>ωσι</a:t>
            </a:r>
            <a:r>
              <a:rPr lang="el-GR" i="1" dirty="0" smtClean="0"/>
              <a:t>(ν)</a:t>
            </a:r>
            <a:endParaRPr 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i="1" dirty="0" smtClean="0"/>
          </a:p>
          <a:p>
            <a:r>
              <a:rPr lang="el-GR" i="1" dirty="0" smtClean="0"/>
              <a:t>ΕΥΚΤΙΚΗ</a:t>
            </a:r>
          </a:p>
          <a:p>
            <a:r>
              <a:rPr lang="el-GR" i="1" dirty="0" err="1" smtClean="0"/>
              <a:t>βάλ</a:t>
            </a:r>
            <a:r>
              <a:rPr lang="el-GR" i="1" dirty="0" smtClean="0"/>
              <a:t>-</a:t>
            </a:r>
            <a:r>
              <a:rPr lang="el-GR" i="1" dirty="0" err="1" smtClean="0"/>
              <a:t>οιμι</a:t>
            </a:r>
            <a:endParaRPr lang="el-GR" dirty="0" smtClean="0"/>
          </a:p>
          <a:p>
            <a:r>
              <a:rPr lang="el-GR" i="1" dirty="0" err="1" smtClean="0"/>
              <a:t>βάλ</a:t>
            </a:r>
            <a:r>
              <a:rPr lang="el-GR" i="1" dirty="0" smtClean="0"/>
              <a:t>-</a:t>
            </a:r>
            <a:r>
              <a:rPr lang="el-GR" i="1" dirty="0" err="1" smtClean="0"/>
              <a:t>οις</a:t>
            </a:r>
            <a:endParaRPr lang="el-GR" dirty="0" smtClean="0"/>
          </a:p>
          <a:p>
            <a:r>
              <a:rPr lang="el-GR" i="1" dirty="0" err="1" smtClean="0"/>
              <a:t>βάλ</a:t>
            </a:r>
            <a:r>
              <a:rPr lang="el-GR" i="1" dirty="0" smtClean="0"/>
              <a:t>-οι</a:t>
            </a:r>
            <a:endParaRPr lang="el-GR" dirty="0" smtClean="0"/>
          </a:p>
          <a:p>
            <a:r>
              <a:rPr lang="el-GR" i="1" dirty="0" err="1" smtClean="0"/>
              <a:t>βάλ</a:t>
            </a:r>
            <a:r>
              <a:rPr lang="el-GR" i="1" dirty="0" smtClean="0"/>
              <a:t>-</a:t>
            </a:r>
            <a:r>
              <a:rPr lang="el-GR" i="1" dirty="0" err="1" smtClean="0"/>
              <a:t>οιμεν</a:t>
            </a:r>
            <a:endParaRPr lang="el-GR" dirty="0" smtClean="0"/>
          </a:p>
          <a:p>
            <a:r>
              <a:rPr lang="el-GR" i="1" dirty="0" err="1" smtClean="0"/>
              <a:t>βάλ</a:t>
            </a:r>
            <a:r>
              <a:rPr lang="el-GR" i="1" dirty="0" smtClean="0"/>
              <a:t>-</a:t>
            </a:r>
            <a:r>
              <a:rPr lang="el-GR" i="1" dirty="0" err="1" smtClean="0"/>
              <a:t>οιτε</a:t>
            </a:r>
            <a:endParaRPr lang="el-GR" dirty="0" smtClean="0"/>
          </a:p>
          <a:p>
            <a:r>
              <a:rPr lang="el-GR" i="1" dirty="0" err="1" smtClean="0"/>
              <a:t>βάλ</a:t>
            </a:r>
            <a:r>
              <a:rPr lang="el-GR" i="1" dirty="0" smtClean="0"/>
              <a:t>-</a:t>
            </a:r>
            <a:r>
              <a:rPr lang="el-GR" i="1" dirty="0" err="1" smtClean="0"/>
              <a:t>οιεν</a:t>
            </a:r>
            <a:endParaRPr lang="el-GR"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i="1" dirty="0" smtClean="0"/>
              <a:t>ΠΡΟΣΤΑΚΤΙΚΗ</a:t>
            </a:r>
          </a:p>
          <a:p>
            <a:r>
              <a:rPr lang="el-GR" i="1" dirty="0" smtClean="0"/>
              <a:t> —</a:t>
            </a:r>
            <a:endParaRPr lang="el-GR" dirty="0" smtClean="0"/>
          </a:p>
          <a:p>
            <a:r>
              <a:rPr lang="el-GR" i="1" dirty="0" err="1" smtClean="0"/>
              <a:t>βάλ</a:t>
            </a:r>
            <a:r>
              <a:rPr lang="el-GR" i="1" dirty="0" smtClean="0"/>
              <a:t>-ε</a:t>
            </a:r>
            <a:endParaRPr lang="el-GR" dirty="0" smtClean="0"/>
          </a:p>
          <a:p>
            <a:r>
              <a:rPr lang="el-GR" i="1" dirty="0" err="1" smtClean="0"/>
              <a:t>βαλ</a:t>
            </a:r>
            <a:r>
              <a:rPr lang="el-GR" i="1" dirty="0" smtClean="0"/>
              <a:t>-</a:t>
            </a:r>
            <a:r>
              <a:rPr lang="el-GR" i="1" dirty="0" err="1" smtClean="0"/>
              <a:t>έτω</a:t>
            </a:r>
            <a:endParaRPr lang="el-GR" dirty="0" smtClean="0"/>
          </a:p>
          <a:p>
            <a:r>
              <a:rPr lang="el-GR" i="1" dirty="0" smtClean="0"/>
              <a:t>—</a:t>
            </a:r>
            <a:endParaRPr lang="el-GR" dirty="0" smtClean="0"/>
          </a:p>
          <a:p>
            <a:r>
              <a:rPr lang="el-GR" i="1" dirty="0" err="1" smtClean="0"/>
              <a:t>βάλ</a:t>
            </a:r>
            <a:r>
              <a:rPr lang="el-GR" i="1" dirty="0" smtClean="0"/>
              <a:t>-</a:t>
            </a:r>
            <a:r>
              <a:rPr lang="el-GR" i="1" dirty="0" err="1" smtClean="0"/>
              <a:t>ετε</a:t>
            </a:r>
            <a:endParaRPr lang="el-GR" dirty="0" smtClean="0"/>
          </a:p>
          <a:p>
            <a:r>
              <a:rPr lang="el-GR" i="1" dirty="0" err="1" smtClean="0"/>
              <a:t>βαλ</a:t>
            </a:r>
            <a:r>
              <a:rPr lang="el-GR" i="1" dirty="0" smtClean="0"/>
              <a:t>-όντων</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ΑΠΑΡΕΜΦΑΤΟ</a:t>
            </a:r>
          </a:p>
          <a:p>
            <a:r>
              <a:rPr lang="el-GR" dirty="0" err="1" smtClean="0"/>
              <a:t>Βαλείν</a:t>
            </a:r>
            <a:endParaRPr lang="el-GR" dirty="0" smtClean="0"/>
          </a:p>
          <a:p>
            <a:endParaRPr lang="el-GR" dirty="0" smtClean="0"/>
          </a:p>
          <a:p>
            <a:r>
              <a:rPr lang="el-GR" dirty="0" smtClean="0"/>
              <a:t>ΜΕΤΟΧΗ</a:t>
            </a:r>
          </a:p>
          <a:p>
            <a:r>
              <a:rPr lang="el-GR" smtClean="0"/>
              <a:t>Βαλών,βαλούσα,βαλόν</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TotalTime>
  <Words>49</Words>
  <Application>Microsoft Office PowerPoint</Application>
  <PresentationFormat>Προβολή στην οθόνη (4:3)</PresentationFormat>
  <Paragraphs>42</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Ζωντάνια</vt:lpstr>
      <vt:lpstr>ΑΟΡΙΣΤΟΣ Β ΕΝΕΡΓΗΤΙΚΗ ΦΩΝΗ </vt:lpstr>
      <vt:lpstr>Διαφάνεια 2</vt:lpstr>
      <vt:lpstr>α) Ενεργητικός αόριστος β</vt:lpstr>
      <vt:lpstr>Διαφάνεια 4</vt:lpstr>
      <vt:lpstr>Διαφάνεια 5</vt:lpstr>
      <vt:lpstr>Διαφάνεια 6</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ΑΟΡΙΣΤΟΣ Β ΕΝΕΡΓΗΤΙΚΗ ΦΩΝΗ</dc:title>
  <dc:creator>Dell</dc:creator>
  <cp:lastModifiedBy>Dell</cp:lastModifiedBy>
  <cp:revision>3</cp:revision>
  <dcterms:created xsi:type="dcterms:W3CDTF">2020-11-12T21:53:38Z</dcterms:created>
  <dcterms:modified xsi:type="dcterms:W3CDTF">2020-11-14T15:58:31Z</dcterms:modified>
</cp:coreProperties>
</file>