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25E484-5DA7-43D6-B8C5-27CF3CA887EC}" type="datetimeFigureOut">
              <a:rPr lang="el-GR" smtClean="0"/>
              <a:pPr/>
              <a:t>22/4/2020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D6568F-F44C-45BC-871A-CC945B7B2AA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Παθητικοσ</a:t>
            </a:r>
            <a:r>
              <a:rPr lang="el-GR" dirty="0" smtClean="0"/>
              <a:t> </a:t>
            </a:r>
            <a:r>
              <a:rPr lang="el-GR" dirty="0" err="1" smtClean="0"/>
              <a:t>μελλοντασ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smtClean="0"/>
              <a:t>και </a:t>
            </a:r>
            <a:r>
              <a:rPr lang="el-GR" dirty="0" err="1" smtClean="0"/>
              <a:t>αοριστοσ</a:t>
            </a:r>
            <a:r>
              <a:rPr lang="el-GR" dirty="0" smtClean="0"/>
              <a:t> 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Παθητικοσ</a:t>
            </a:r>
            <a:r>
              <a:rPr lang="el-GR" dirty="0" smtClean="0"/>
              <a:t> </a:t>
            </a:r>
            <a:r>
              <a:rPr lang="el-GR" dirty="0" err="1" smtClean="0"/>
              <a:t>μελλοντασ</a:t>
            </a:r>
            <a:r>
              <a:rPr lang="el-GR" dirty="0" smtClean="0"/>
              <a:t> 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Για να σχηματίσουμε τον </a:t>
            </a:r>
            <a:r>
              <a:rPr lang="el-GR" b="1" dirty="0" smtClean="0"/>
              <a:t>παθητικό μέλλοντα </a:t>
            </a:r>
            <a:r>
              <a:rPr lang="el-GR" dirty="0" smtClean="0"/>
              <a:t>χρησιμοποιούμε: το θέμα (</a:t>
            </a:r>
            <a:r>
              <a:rPr lang="el-GR" dirty="0" err="1" smtClean="0"/>
              <a:t>λυ</a:t>
            </a:r>
            <a:r>
              <a:rPr lang="el-GR" dirty="0" smtClean="0"/>
              <a:t>)+το πρόσφυμα (</a:t>
            </a:r>
            <a:r>
              <a:rPr lang="el-GR" dirty="0" err="1" smtClean="0"/>
              <a:t>θη</a:t>
            </a:r>
            <a:r>
              <a:rPr lang="el-GR" dirty="0" smtClean="0"/>
              <a:t>)+την κατάληξη του μέσου μέλλοντα (</a:t>
            </a:r>
            <a:r>
              <a:rPr lang="el-GR" dirty="0" err="1" smtClean="0"/>
              <a:t>σομαι</a:t>
            </a:r>
            <a:r>
              <a:rPr lang="el-GR" dirty="0" smtClean="0"/>
              <a:t>) </a:t>
            </a:r>
          </a:p>
          <a:p>
            <a:r>
              <a:rPr lang="el-GR" b="1" dirty="0" smtClean="0"/>
              <a:t>Οριστική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σομαι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σῃ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σεται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</a:t>
            </a:r>
            <a:r>
              <a:rPr lang="el-GR" dirty="0" err="1" smtClean="0"/>
              <a:t>σόμεθα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σεσθε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σονται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b="1" dirty="0" smtClean="0"/>
              <a:t>Ευκτική</a:t>
            </a:r>
          </a:p>
          <a:p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</a:t>
            </a:r>
            <a:r>
              <a:rPr lang="el-GR" dirty="0" err="1" smtClean="0"/>
              <a:t>σοίμην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σοιο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σοιτο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</a:t>
            </a:r>
            <a:r>
              <a:rPr lang="el-GR" dirty="0" err="1" smtClean="0"/>
              <a:t>σοίμεθα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σοισθε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σοιντο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Απαρέμφατο</a:t>
            </a:r>
          </a:p>
          <a:p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</a:t>
            </a:r>
            <a:r>
              <a:rPr lang="el-GR" dirty="0" err="1" smtClean="0"/>
              <a:t>σεσθαι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Μετοχή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</a:t>
            </a:r>
            <a:r>
              <a:rPr lang="el-GR" dirty="0" err="1" smtClean="0"/>
              <a:t>σόμενος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</a:t>
            </a:r>
            <a:r>
              <a:rPr lang="el-GR" dirty="0" err="1" smtClean="0"/>
              <a:t>σομένη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</a:t>
            </a:r>
            <a:r>
              <a:rPr lang="el-GR" dirty="0" err="1" smtClean="0"/>
              <a:t>σόμενο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Παθητικοσ</a:t>
            </a:r>
            <a:r>
              <a:rPr lang="el-GR" dirty="0" smtClean="0"/>
              <a:t> </a:t>
            </a:r>
            <a:r>
              <a:rPr lang="el-GR" dirty="0" err="1" smtClean="0"/>
              <a:t>αοριστοσ</a:t>
            </a:r>
            <a:r>
              <a:rPr lang="el-GR" dirty="0" smtClean="0"/>
              <a:t> 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Για να σχηματίσουμε τον </a:t>
            </a:r>
            <a:r>
              <a:rPr lang="el-GR" b="1" dirty="0" smtClean="0"/>
              <a:t>παθητικό αόριστο </a:t>
            </a:r>
            <a:r>
              <a:rPr lang="el-GR" dirty="0" smtClean="0"/>
              <a:t>χρησιμοποιούμε: την αύξηση (ε)+το θέμα (</a:t>
            </a:r>
            <a:r>
              <a:rPr lang="el-GR" dirty="0" err="1" smtClean="0"/>
              <a:t>λυ</a:t>
            </a:r>
            <a:r>
              <a:rPr lang="el-GR" dirty="0" smtClean="0"/>
              <a:t>)+το πρόσφυμα (</a:t>
            </a:r>
            <a:r>
              <a:rPr lang="el-GR" dirty="0" err="1" smtClean="0"/>
              <a:t>θη</a:t>
            </a:r>
            <a:r>
              <a:rPr lang="el-GR" dirty="0" smtClean="0"/>
              <a:t>)+τις καταλήξεις του παθητικού αορίστου</a:t>
            </a:r>
          </a:p>
          <a:p>
            <a:r>
              <a:rPr lang="el-GR" b="1" dirty="0" smtClean="0"/>
              <a:t> Οριστική</a:t>
            </a:r>
          </a:p>
          <a:p>
            <a:r>
              <a:rPr lang="el-GR" dirty="0" smtClean="0"/>
              <a:t> ἐ-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θην</a:t>
            </a:r>
            <a:r>
              <a:rPr lang="el-GR" dirty="0" smtClean="0"/>
              <a:t> ἐ-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θης</a:t>
            </a:r>
            <a:r>
              <a:rPr lang="el-GR" dirty="0" smtClean="0"/>
              <a:t> ἐ-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 ἐ-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θημεν</a:t>
            </a:r>
            <a:r>
              <a:rPr lang="el-GR" dirty="0" smtClean="0"/>
              <a:t> ἐ-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θητε</a:t>
            </a:r>
            <a:r>
              <a:rPr lang="el-GR" dirty="0" smtClean="0"/>
              <a:t> ἐ-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θησαν</a:t>
            </a:r>
            <a:r>
              <a:rPr lang="el-GR" dirty="0" smtClean="0"/>
              <a:t> </a:t>
            </a:r>
          </a:p>
          <a:p>
            <a:r>
              <a:rPr lang="el-GR" b="1" dirty="0" smtClean="0"/>
              <a:t>Υποτακτική</a:t>
            </a:r>
          </a:p>
          <a:p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θῷ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θῇς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θῇ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θῶμεν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θῆτε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θῶσι</a:t>
            </a:r>
            <a:endParaRPr lang="el-GR" dirty="0" smtClean="0"/>
          </a:p>
          <a:p>
            <a:r>
              <a:rPr lang="el-GR" b="1" dirty="0" smtClean="0"/>
              <a:t>Ευκτική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θείην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θείης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θείη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θεῖμεν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θεῖτε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θεῖεν</a:t>
            </a:r>
            <a:endParaRPr lang="el-GR" dirty="0" smtClean="0"/>
          </a:p>
          <a:p>
            <a:r>
              <a:rPr lang="el-GR" b="1" dirty="0" err="1" smtClean="0"/>
              <a:t>Προστακτικη</a:t>
            </a:r>
            <a:endParaRPr lang="el-GR" b="1" dirty="0" smtClean="0"/>
          </a:p>
          <a:p>
            <a:r>
              <a:rPr lang="el-GR" dirty="0" smtClean="0"/>
              <a:t> 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-τι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θή</a:t>
            </a:r>
            <a:r>
              <a:rPr lang="el-GR" dirty="0" smtClean="0"/>
              <a:t>-τω </a:t>
            </a:r>
            <a:r>
              <a:rPr lang="el-GR" dirty="0" err="1" smtClean="0"/>
              <a:t>λύ</a:t>
            </a:r>
            <a:r>
              <a:rPr lang="el-GR" dirty="0" smtClean="0"/>
              <a:t>-</a:t>
            </a:r>
            <a:r>
              <a:rPr lang="el-GR" dirty="0" err="1" smtClean="0"/>
              <a:t>θη</a:t>
            </a:r>
            <a:r>
              <a:rPr lang="el-GR" dirty="0" smtClean="0"/>
              <a:t>-τε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θέ</a:t>
            </a:r>
            <a:r>
              <a:rPr lang="el-GR" dirty="0" smtClean="0"/>
              <a:t>-</a:t>
            </a:r>
            <a:r>
              <a:rPr lang="el-GR" dirty="0" err="1" smtClean="0"/>
              <a:t>ντων</a:t>
            </a:r>
            <a:r>
              <a:rPr lang="el-GR" dirty="0" smtClean="0"/>
              <a:t>\ </a:t>
            </a:r>
            <a:r>
              <a:rPr lang="el-GR" dirty="0" err="1" smtClean="0"/>
              <a:t>λυθήτωσαν</a:t>
            </a:r>
            <a:endParaRPr lang="el-GR" dirty="0" smtClean="0"/>
          </a:p>
          <a:p>
            <a:r>
              <a:rPr lang="el-GR" b="1" dirty="0" smtClean="0"/>
              <a:t>Απαρέμφατο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θῆ</a:t>
            </a:r>
            <a:r>
              <a:rPr lang="el-GR" dirty="0" smtClean="0"/>
              <a:t>-ναι</a:t>
            </a:r>
          </a:p>
          <a:p>
            <a:r>
              <a:rPr lang="el-GR" b="1" dirty="0" smtClean="0"/>
              <a:t>Μετοχή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θείς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θεῖσα</a:t>
            </a:r>
            <a:r>
              <a:rPr lang="el-GR" dirty="0" smtClean="0"/>
              <a:t> </a:t>
            </a:r>
            <a:r>
              <a:rPr lang="el-GR" dirty="0" err="1" smtClean="0"/>
              <a:t>λυ</a:t>
            </a:r>
            <a:r>
              <a:rPr lang="el-GR" dirty="0" smtClean="0"/>
              <a:t>-</a:t>
            </a:r>
            <a:r>
              <a:rPr lang="el-GR" dirty="0" err="1" smtClean="0"/>
              <a:t>θέν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   </a:t>
            </a:r>
            <a:r>
              <a:rPr lang="el-GR" b="1" dirty="0" err="1" smtClean="0"/>
              <a:t>Α.Φωνηεντόληκτα</a:t>
            </a:r>
            <a:endParaRPr lang="el-GR" b="1" dirty="0" smtClean="0"/>
          </a:p>
          <a:p>
            <a:r>
              <a:rPr lang="el-GR" dirty="0" smtClean="0"/>
              <a:t> Βουλεύομαι-</a:t>
            </a:r>
            <a:r>
              <a:rPr lang="el-GR" dirty="0" err="1" smtClean="0"/>
              <a:t>βουλευθήσομαι</a:t>
            </a:r>
            <a:r>
              <a:rPr lang="el-GR" dirty="0" smtClean="0"/>
              <a:t>-</a:t>
            </a:r>
            <a:r>
              <a:rPr lang="el-GR" dirty="0" err="1" smtClean="0"/>
              <a:t>ἐβουλεύθην</a:t>
            </a:r>
            <a:r>
              <a:rPr lang="el-GR" dirty="0" smtClean="0"/>
              <a:t> Παιδεύομαι-</a:t>
            </a:r>
            <a:r>
              <a:rPr lang="el-GR" dirty="0" err="1" smtClean="0"/>
              <a:t>παιδευθήσομαι</a:t>
            </a:r>
            <a:r>
              <a:rPr lang="el-GR" dirty="0" smtClean="0"/>
              <a:t>-</a:t>
            </a:r>
            <a:r>
              <a:rPr lang="el-GR" dirty="0" err="1" smtClean="0"/>
              <a:t>ἐπαιδεύθην</a:t>
            </a:r>
            <a:r>
              <a:rPr lang="el-GR" dirty="0" smtClean="0"/>
              <a:t> Θεραπεύομαι-</a:t>
            </a:r>
            <a:r>
              <a:rPr lang="el-GR" dirty="0" err="1" smtClean="0"/>
              <a:t>θεραπευθήσομαι</a:t>
            </a:r>
            <a:r>
              <a:rPr lang="el-GR" dirty="0" smtClean="0"/>
              <a:t>-</a:t>
            </a:r>
            <a:r>
              <a:rPr lang="el-GR" dirty="0" err="1" smtClean="0"/>
              <a:t>ἐθεραπεύθην</a:t>
            </a:r>
            <a:r>
              <a:rPr lang="el-GR" dirty="0" smtClean="0"/>
              <a:t> </a:t>
            </a:r>
            <a:r>
              <a:rPr lang="el-GR" dirty="0" err="1" smtClean="0"/>
              <a:t>Ἱδρύομαι</a:t>
            </a:r>
            <a:r>
              <a:rPr lang="el-GR" dirty="0" smtClean="0"/>
              <a:t> –</a:t>
            </a:r>
            <a:r>
              <a:rPr lang="el-GR" dirty="0" err="1" smtClean="0"/>
              <a:t>Ἱδρυθήσομαι</a:t>
            </a:r>
            <a:r>
              <a:rPr lang="el-GR" dirty="0" smtClean="0"/>
              <a:t>-</a:t>
            </a:r>
            <a:r>
              <a:rPr lang="el-GR" dirty="0" err="1" smtClean="0"/>
              <a:t>Ἱδρύθην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err="1" smtClean="0"/>
              <a:t>β.</a:t>
            </a:r>
            <a:r>
              <a:rPr lang="el-GR" b="1" dirty="0" err="1" smtClean="0"/>
              <a:t>Αφωνόληκτα</a:t>
            </a:r>
            <a:endParaRPr lang="el-GR" b="1" dirty="0" smtClean="0"/>
          </a:p>
          <a:p>
            <a:r>
              <a:rPr lang="el-GR" b="1" dirty="0" err="1" smtClean="0"/>
              <a:t>α.Χειλικόληκτα</a:t>
            </a:r>
            <a:r>
              <a:rPr lang="el-GR" b="1" dirty="0" smtClean="0"/>
              <a:t>: : </a:t>
            </a:r>
            <a:r>
              <a:rPr lang="el-GR" b="1" dirty="0" err="1" smtClean="0"/>
              <a:t>π,β</a:t>
            </a:r>
            <a:r>
              <a:rPr lang="el-GR" b="1" dirty="0" smtClean="0"/>
              <a:t>,(</a:t>
            </a:r>
            <a:r>
              <a:rPr lang="el-GR" b="1" dirty="0" err="1" smtClean="0"/>
              <a:t>πτ</a:t>
            </a:r>
            <a:r>
              <a:rPr lang="el-GR" b="1" dirty="0" smtClean="0"/>
              <a:t>)=φ</a:t>
            </a:r>
          </a:p>
          <a:p>
            <a:r>
              <a:rPr lang="el-GR" dirty="0" err="1" smtClean="0"/>
              <a:t>Λείπομαι</a:t>
            </a:r>
            <a:r>
              <a:rPr lang="el-GR" dirty="0" smtClean="0"/>
              <a:t>-</a:t>
            </a:r>
            <a:r>
              <a:rPr lang="el-GR" dirty="0" err="1" smtClean="0"/>
              <a:t>λειφθήσομαι</a:t>
            </a:r>
            <a:r>
              <a:rPr lang="el-GR" dirty="0" smtClean="0"/>
              <a:t>-</a:t>
            </a:r>
            <a:r>
              <a:rPr lang="el-GR" dirty="0" err="1" smtClean="0"/>
              <a:t>ἐλείφθην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Πέμπομαι-</a:t>
            </a:r>
            <a:r>
              <a:rPr lang="el-GR" dirty="0" err="1" smtClean="0"/>
              <a:t>πεμφθήσομαι</a:t>
            </a:r>
            <a:r>
              <a:rPr lang="el-GR" dirty="0" smtClean="0"/>
              <a:t>-</a:t>
            </a:r>
            <a:r>
              <a:rPr lang="el-GR" dirty="0" err="1" smtClean="0"/>
              <a:t>ἐπέμφθην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Καλύπτομαι-</a:t>
            </a:r>
            <a:r>
              <a:rPr lang="el-GR" dirty="0" err="1" smtClean="0"/>
              <a:t>καλυφθήσομαι</a:t>
            </a:r>
            <a:r>
              <a:rPr lang="el-GR" dirty="0" smtClean="0"/>
              <a:t>-</a:t>
            </a:r>
            <a:r>
              <a:rPr lang="el-GR" dirty="0" err="1" smtClean="0"/>
              <a:t>ἐκαλύφθην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err="1" smtClean="0"/>
              <a:t>β.ουρανικόληκτα:κ,γ</a:t>
            </a:r>
            <a:r>
              <a:rPr lang="el-GR" b="1" dirty="0" smtClean="0"/>
              <a:t> (</a:t>
            </a:r>
            <a:r>
              <a:rPr lang="el-GR" b="1" dirty="0" err="1" smtClean="0"/>
              <a:t>ττ,σσ</a:t>
            </a:r>
            <a:r>
              <a:rPr lang="el-GR" b="1" dirty="0" smtClean="0"/>
              <a:t>)=χ</a:t>
            </a:r>
          </a:p>
          <a:p>
            <a:endParaRPr lang="el-GR" dirty="0" smtClean="0"/>
          </a:p>
          <a:p>
            <a:r>
              <a:rPr lang="el-GR" dirty="0" smtClean="0"/>
              <a:t> Πράττομαι-</a:t>
            </a:r>
            <a:r>
              <a:rPr lang="el-GR" dirty="0" err="1" smtClean="0"/>
              <a:t>πραχθήσομαι</a:t>
            </a:r>
            <a:r>
              <a:rPr lang="el-GR" dirty="0" smtClean="0"/>
              <a:t>-</a:t>
            </a:r>
            <a:r>
              <a:rPr lang="el-GR" dirty="0" err="1" smtClean="0"/>
              <a:t>ἐπράχθην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 </a:t>
            </a:r>
            <a:r>
              <a:rPr lang="el-GR" dirty="0" err="1" smtClean="0"/>
              <a:t>ἄγομαι</a:t>
            </a:r>
            <a:r>
              <a:rPr lang="el-GR" dirty="0" smtClean="0"/>
              <a:t>-</a:t>
            </a:r>
            <a:r>
              <a:rPr lang="el-GR" dirty="0" err="1" smtClean="0"/>
              <a:t>ἀχθήσομαι</a:t>
            </a:r>
            <a:r>
              <a:rPr lang="el-GR" dirty="0" smtClean="0"/>
              <a:t>-</a:t>
            </a:r>
            <a:r>
              <a:rPr lang="el-GR" dirty="0" err="1" smtClean="0"/>
              <a:t>ἤχθην</a:t>
            </a:r>
            <a:endParaRPr lang="el-GR" dirty="0" smtClean="0"/>
          </a:p>
          <a:p>
            <a:r>
              <a:rPr lang="el-GR" dirty="0" smtClean="0"/>
              <a:t> </a:t>
            </a:r>
            <a:r>
              <a:rPr lang="el-GR" dirty="0" err="1" smtClean="0"/>
              <a:t>φυλάττομαι</a:t>
            </a:r>
            <a:r>
              <a:rPr lang="el-GR" dirty="0" smtClean="0"/>
              <a:t>-</a:t>
            </a:r>
            <a:r>
              <a:rPr lang="el-GR" dirty="0" err="1" smtClean="0"/>
              <a:t>φυλαχθήσομαι</a:t>
            </a:r>
            <a:r>
              <a:rPr lang="el-GR" dirty="0" smtClean="0"/>
              <a:t>-</a:t>
            </a:r>
            <a:r>
              <a:rPr lang="el-GR" dirty="0" err="1" smtClean="0"/>
              <a:t>ἐφυλάχθην</a:t>
            </a:r>
            <a:endParaRPr lang="el-GR" dirty="0" smtClean="0"/>
          </a:p>
          <a:p>
            <a:r>
              <a:rPr lang="el-GR" dirty="0" smtClean="0"/>
              <a:t> ταράττομαι-</a:t>
            </a:r>
            <a:r>
              <a:rPr lang="el-GR" dirty="0" err="1" smtClean="0"/>
              <a:t>ταραχθήσομαι</a:t>
            </a:r>
            <a:r>
              <a:rPr lang="el-GR" dirty="0" smtClean="0"/>
              <a:t>-</a:t>
            </a:r>
            <a:r>
              <a:rPr lang="el-GR" dirty="0" err="1" smtClean="0"/>
              <a:t>ἐταράχθην</a:t>
            </a:r>
            <a:endParaRPr lang="el-GR" dirty="0" smtClean="0"/>
          </a:p>
          <a:p>
            <a:r>
              <a:rPr lang="el-GR" dirty="0" smtClean="0"/>
              <a:t> κηρύττομαι-</a:t>
            </a:r>
            <a:r>
              <a:rPr lang="el-GR" dirty="0" err="1" smtClean="0"/>
              <a:t>κηρυχθήσομαι</a:t>
            </a:r>
            <a:r>
              <a:rPr lang="el-GR" dirty="0" smtClean="0"/>
              <a:t>-</a:t>
            </a:r>
            <a:r>
              <a:rPr lang="el-GR" dirty="0" err="1" smtClean="0"/>
              <a:t>ἐκηρύχθην</a:t>
            </a:r>
            <a:endParaRPr lang="el-GR" dirty="0" smtClean="0"/>
          </a:p>
          <a:p>
            <a:r>
              <a:rPr lang="el-GR" dirty="0" smtClean="0"/>
              <a:t> διώκομαι-</a:t>
            </a:r>
            <a:r>
              <a:rPr lang="el-GR" dirty="0" err="1" smtClean="0"/>
              <a:t>διωχθήσομαι</a:t>
            </a:r>
            <a:r>
              <a:rPr lang="el-GR" dirty="0" smtClean="0"/>
              <a:t>-</a:t>
            </a:r>
            <a:r>
              <a:rPr lang="el-GR" dirty="0" err="1" smtClean="0"/>
              <a:t>ἐδιώχθην</a:t>
            </a:r>
            <a:endParaRPr lang="el-GR" dirty="0" smtClean="0"/>
          </a:p>
          <a:p>
            <a:endParaRPr lang="el-GR" dirty="0" smtClean="0"/>
          </a:p>
          <a:p>
            <a:r>
              <a:rPr lang="el-GR" b="1" dirty="0" err="1" smtClean="0"/>
              <a:t>γ.Οδοντικόληκτα:τ,δ,θ</a:t>
            </a:r>
            <a:r>
              <a:rPr lang="el-GR" b="1" dirty="0" smtClean="0"/>
              <a:t>,(ζ)=ζ</a:t>
            </a:r>
          </a:p>
          <a:p>
            <a:r>
              <a:rPr lang="el-GR" dirty="0" smtClean="0"/>
              <a:t>  νομίζομαι-</a:t>
            </a:r>
            <a:r>
              <a:rPr lang="el-GR" dirty="0" err="1" smtClean="0"/>
              <a:t>νομισθήσομαι</a:t>
            </a:r>
            <a:r>
              <a:rPr lang="el-GR" dirty="0" smtClean="0"/>
              <a:t>-</a:t>
            </a:r>
            <a:r>
              <a:rPr lang="el-GR" dirty="0" err="1" smtClean="0"/>
              <a:t>ἐνομίσθην</a:t>
            </a:r>
            <a:endParaRPr lang="el-GR" dirty="0" smtClean="0"/>
          </a:p>
          <a:p>
            <a:r>
              <a:rPr lang="el-GR" dirty="0" smtClean="0"/>
              <a:t>  πείθομαι-</a:t>
            </a:r>
            <a:r>
              <a:rPr lang="el-GR" dirty="0" err="1" smtClean="0"/>
              <a:t>πεισθήσομαι</a:t>
            </a:r>
            <a:r>
              <a:rPr lang="el-GR" dirty="0" smtClean="0"/>
              <a:t>-</a:t>
            </a:r>
            <a:r>
              <a:rPr lang="el-GR" dirty="0" err="1" smtClean="0"/>
              <a:t>ἐπείσθην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  ψεύδομαι-</a:t>
            </a:r>
            <a:r>
              <a:rPr lang="el-GR" dirty="0" err="1" smtClean="0"/>
              <a:t>ψευσθήσομαι</a:t>
            </a:r>
            <a:r>
              <a:rPr lang="el-GR" dirty="0" smtClean="0"/>
              <a:t>-</a:t>
            </a:r>
            <a:r>
              <a:rPr lang="el-GR" dirty="0" err="1" smtClean="0"/>
              <a:t>ἐψεύσθην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1.ασκησΗ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Να σχηματίσεις τους αντίστοιχους τύπους του παθ. μέλλοντα και αορίστου στον πίνακα: </a:t>
            </a:r>
            <a:r>
              <a:rPr lang="el-GR" sz="2000" dirty="0" smtClean="0"/>
              <a:t>ΕΝΕΣΤΩΤΑΣ – ΠΑΘ.ΜΕΛΛΟΝΤΑΣ- ΠΑΘ. ΑΟΡΙΣΤΟΣ</a:t>
            </a:r>
          </a:p>
          <a:p>
            <a:r>
              <a:rPr lang="el-GR" dirty="0" smtClean="0"/>
              <a:t>λύομαι</a:t>
            </a:r>
          </a:p>
          <a:p>
            <a:r>
              <a:rPr lang="el-GR" dirty="0" smtClean="0"/>
              <a:t> κολάζονται</a:t>
            </a:r>
          </a:p>
          <a:p>
            <a:r>
              <a:rPr lang="el-GR" dirty="0" smtClean="0"/>
              <a:t> σώζονται </a:t>
            </a:r>
          </a:p>
          <a:p>
            <a:r>
              <a:rPr lang="el-GR" dirty="0" smtClean="0"/>
              <a:t> κολάζεται</a:t>
            </a:r>
          </a:p>
          <a:p>
            <a:r>
              <a:rPr lang="el-GR" dirty="0" smtClean="0"/>
              <a:t> κρίνεσθαι</a:t>
            </a:r>
          </a:p>
          <a:p>
            <a:r>
              <a:rPr lang="el-GR" dirty="0" smtClean="0"/>
              <a:t> κωλύομαι</a:t>
            </a:r>
          </a:p>
          <a:p>
            <a:r>
              <a:rPr lang="el-GR" dirty="0" smtClean="0"/>
              <a:t> φονεύεται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2.ΑΣΚΗΣΗ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Να βρεις το ρήμα και να γράψεις τον αντίστοιχο τύπο παθ. μέλλοντα ή αορίστου: π.χ. </a:t>
            </a:r>
            <a:r>
              <a:rPr lang="el-GR" dirty="0" err="1" smtClean="0"/>
              <a:t>ἐκολάσθησαν</a:t>
            </a:r>
            <a:r>
              <a:rPr lang="el-GR" dirty="0" smtClean="0"/>
              <a:t>: ρ. κολάζομαι – </a:t>
            </a:r>
            <a:r>
              <a:rPr lang="el-GR" dirty="0" err="1" smtClean="0"/>
              <a:t>κολασθήσονται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α) </a:t>
            </a:r>
            <a:r>
              <a:rPr lang="el-GR" dirty="0" err="1" smtClean="0"/>
              <a:t>σωθήσεται</a:t>
            </a:r>
            <a:endParaRPr lang="el-GR" dirty="0" smtClean="0"/>
          </a:p>
          <a:p>
            <a:r>
              <a:rPr lang="el-GR" dirty="0" smtClean="0"/>
              <a:t>β) </a:t>
            </a:r>
            <a:r>
              <a:rPr lang="el-GR" dirty="0" err="1" smtClean="0"/>
              <a:t>ἐβουλήθησαν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γ) </a:t>
            </a:r>
            <a:r>
              <a:rPr lang="el-GR" dirty="0" err="1" smtClean="0"/>
              <a:t>λυθῆναι</a:t>
            </a:r>
            <a:r>
              <a:rPr lang="el-GR" dirty="0" smtClean="0"/>
              <a:t> </a:t>
            </a:r>
          </a:p>
          <a:p>
            <a:r>
              <a:rPr lang="el-GR" dirty="0" smtClean="0"/>
              <a:t>δ) </a:t>
            </a:r>
            <a:r>
              <a:rPr lang="el-GR" dirty="0" err="1" smtClean="0"/>
              <a:t>σωθείην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ε) </a:t>
            </a:r>
            <a:r>
              <a:rPr lang="el-GR" dirty="0" err="1" smtClean="0"/>
              <a:t>ἐπείσθημεν</a:t>
            </a:r>
            <a:r>
              <a:rPr lang="el-GR" dirty="0" smtClean="0"/>
              <a:t> </a:t>
            </a:r>
          </a:p>
          <a:p>
            <a:r>
              <a:rPr lang="el-GR" dirty="0" smtClean="0"/>
              <a:t>στ) </a:t>
            </a:r>
            <a:r>
              <a:rPr lang="el-GR" dirty="0" err="1" smtClean="0"/>
              <a:t>τοξευθῆναι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254</Words>
  <Application>Microsoft Office PowerPoint</Application>
  <PresentationFormat>Προβολή στην οθόνη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Αφθονία</vt:lpstr>
      <vt:lpstr>Παθητικοσ μελλοντασ  και αοριστοσ α</vt:lpstr>
      <vt:lpstr>Παθητικοσ μελλοντασ α</vt:lpstr>
      <vt:lpstr>Παθητικοσ αοριστοσ α</vt:lpstr>
      <vt:lpstr>Διαφάνεια 4</vt:lpstr>
      <vt:lpstr>Διαφάνεια 5</vt:lpstr>
      <vt:lpstr> 1.ασκησΗ</vt:lpstr>
      <vt:lpstr>2.ΑΣΚΗΣΗ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Παθητικοσ μελλοντασ και αοριστοσ α</dc:title>
  <dc:creator>Dell</dc:creator>
  <cp:lastModifiedBy>Dell</cp:lastModifiedBy>
  <cp:revision>2</cp:revision>
  <dcterms:created xsi:type="dcterms:W3CDTF">2020-04-20T14:35:07Z</dcterms:created>
  <dcterms:modified xsi:type="dcterms:W3CDTF">2020-04-22T09:29:28Z</dcterms:modified>
</cp:coreProperties>
</file>