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9" r:id="rId5"/>
    <p:sldId id="258"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4CF515F-8C03-4153-BBD7-FF71EDA40DD8}" type="datetimeFigureOut">
              <a:rPr lang="el-GR" smtClean="0"/>
              <a:pPr/>
              <a:t>13/12/2020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B705816-0734-4EA4-8E14-3E15ED9C4CB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F515F-8C03-4153-BBD7-FF71EDA40DD8}" type="datetimeFigureOut">
              <a:rPr lang="el-GR" smtClean="0"/>
              <a:pPr/>
              <a:t>13/12/2020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05816-0734-4EA4-8E14-3E15ED9C4CB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1">
              <a:lumMod val="75000"/>
            </a:schemeClr>
          </a:solidFill>
        </p:spPr>
        <p:txBody>
          <a:bodyPr/>
          <a:lstStyle/>
          <a:p>
            <a:r>
              <a:rPr lang="el-GR" dirty="0" smtClean="0"/>
              <a:t>Η ΧΕΛΩΝΑ ΚΑΡΕΤΑ -ΚΑΡΕΤΑ</a:t>
            </a:r>
            <a:endParaRPr lang="el-GR" dirty="0"/>
          </a:p>
        </p:txBody>
      </p:sp>
      <p:pic>
        <p:nvPicPr>
          <p:cNvPr id="5" name="4 - Θέση περιεχομένου" descr="χελωνα 6.jpg"/>
          <p:cNvPicPr>
            <a:picLocks noGrp="1" noChangeAspect="1"/>
          </p:cNvPicPr>
          <p:nvPr>
            <p:ph idx="1"/>
          </p:nvPr>
        </p:nvPicPr>
        <p:blipFill>
          <a:blip r:embed="rId2" cstate="print"/>
          <a:stretch>
            <a:fillRect/>
          </a:stretch>
        </p:blipFill>
        <p:spPr>
          <a:xfrm>
            <a:off x="1857356" y="1928802"/>
            <a:ext cx="4929222" cy="35719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ΜΕΣΟΣ ΟΡΟΣ ΜΕΤΡΗΣΕΩΝ</a:t>
            </a:r>
            <a:endParaRPr lang="el-GR" dirty="0"/>
          </a:p>
        </p:txBody>
      </p:sp>
      <p:pic>
        <p:nvPicPr>
          <p:cNvPr id="4" name="3 - Θέση περιεχομένου" descr="untitled.png 5.png"/>
          <p:cNvPicPr>
            <a:picLocks noGrp="1" noChangeAspect="1"/>
          </p:cNvPicPr>
          <p:nvPr>
            <p:ph idx="1"/>
          </p:nvPr>
        </p:nvPicPr>
        <p:blipFill>
          <a:blip r:embed="rId2" cstate="print"/>
          <a:stretch>
            <a:fillRect/>
          </a:stretch>
        </p:blipFill>
        <p:spPr>
          <a:xfrm>
            <a:off x="1583958" y="1600200"/>
            <a:ext cx="5976084" cy="4525963"/>
          </a:xfr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5">
              <a:lumMod val="60000"/>
              <a:lumOff val="40000"/>
            </a:schemeClr>
          </a:solidFill>
        </p:spPr>
        <p:txBody>
          <a:bodyPr/>
          <a:lstStyle/>
          <a:p>
            <a:r>
              <a:rPr lang="el-GR" dirty="0" smtClean="0"/>
              <a:t>ΟΙ ΟΙΚΟΛΟΓΙΚΕΣ ΟΡΓΑΝΩΣΕΙΣ</a:t>
            </a:r>
            <a:endParaRPr lang="el-GR" dirty="0"/>
          </a:p>
        </p:txBody>
      </p:sp>
      <p:sp>
        <p:nvSpPr>
          <p:cNvPr id="3" name="2 - Θέση περιεχομένου"/>
          <p:cNvSpPr>
            <a:spLocks noGrp="1"/>
          </p:cNvSpPr>
          <p:nvPr>
            <p:ph idx="1"/>
          </p:nvPr>
        </p:nvSpPr>
        <p:spPr>
          <a:solidFill>
            <a:schemeClr val="accent3">
              <a:lumMod val="60000"/>
              <a:lumOff val="40000"/>
            </a:schemeClr>
          </a:solidFill>
        </p:spPr>
        <p:txBody>
          <a:bodyPr>
            <a:normAutofit fontScale="77500" lnSpcReduction="20000"/>
          </a:bodyPr>
          <a:lstStyle/>
          <a:p>
            <a:r>
              <a:rPr lang="el-GR" dirty="0" smtClean="0"/>
              <a:t>Οικολογικές οργανώσεις όπως η WWF έθεσαν την προστασία της χελώνας Καρέτα-Καρέτα ως μια από τις βασικές προτεραιότητές τους. Η σημαντικότερη όμως ενέργεια της WWF Ελλάς για την προστασία του είδους ήταν η αγορά της περιοχής που περιβάλλει την παραλία των </a:t>
            </a:r>
            <a:r>
              <a:rPr lang="el-GR" dirty="0" err="1" smtClean="0"/>
              <a:t>Σεκανίων</a:t>
            </a:r>
            <a:r>
              <a:rPr lang="el-GR" dirty="0" smtClean="0"/>
              <a:t> στη Ζάκυνθο – τη σπουδαιότερη παραλία αναπαραγωγής της χελώνας σε ολόκληρη τη Μεσόγειο. Ο Σύλλογος για την Προστασία της Θαλάσσιας Χελώνας ΑΡΧΕΛΩΝ, που ιδρύθηκε το 1983 με αντικείμενο τη μελέτη και προστασία των θαλάσσιων χελωνών και των βιοτόπων τους, άρχισε ένα εντατικό πρόγραμμα σημαδέματος των χελωνών το 1982, το οποίο συνεχίζεται μέχρι σήμερα</a:t>
            </a:r>
            <a:endParaRPr lang="el-GR"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solidFill>
        </p:spPr>
        <p:txBody>
          <a:bodyPr/>
          <a:lstStyle/>
          <a:p>
            <a:r>
              <a:rPr lang="el-GR" dirty="0" smtClean="0"/>
              <a:t>ΠΡΟΣΟΧΗ</a:t>
            </a:r>
            <a:endParaRPr lang="el-GR" dirty="0"/>
          </a:p>
        </p:txBody>
      </p:sp>
      <p:pic>
        <p:nvPicPr>
          <p:cNvPr id="4" name="3 - Θέση περιεχομένου" descr="ΠΡΟΣΟΧΗ.png"/>
          <p:cNvPicPr>
            <a:picLocks noGrp="1" noChangeAspect="1"/>
          </p:cNvPicPr>
          <p:nvPr>
            <p:ph idx="1"/>
          </p:nvPr>
        </p:nvPicPr>
        <p:blipFill>
          <a:blip r:embed="rId2" cstate="print"/>
          <a:stretch>
            <a:fillRect/>
          </a:stretch>
        </p:blipFill>
        <p:spPr>
          <a:xfrm>
            <a:off x="2056636" y="2143116"/>
            <a:ext cx="4587066" cy="2786082"/>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714348" y="5143512"/>
            <a:ext cx="8286808" cy="128588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ΓΙΑ ΝΑ ΜΕΙΩΣΟΥΜΕ ΠΑΝΕΛΛΑΔΙΚΑ  ΤΟΝ ΑΡΙΘΜΟ ΘΑΝΑΤΩΝ ΤΩΝ</a:t>
            </a:r>
            <a:r>
              <a:rPr lang="en-US" dirty="0" smtClean="0"/>
              <a:t> </a:t>
            </a:r>
            <a:r>
              <a:rPr lang="el-GR" dirty="0" smtClean="0"/>
              <a:t>ΘΑΛΑΣΣΙΩΝ ΧΕΛΩΝΩΝ </a:t>
            </a:r>
            <a:endParaRPr lang="el-GR" dirty="0"/>
          </a:p>
        </p:txBody>
      </p:sp>
      <p:sp>
        <p:nvSpPr>
          <p:cNvPr id="6" name="5 - Βέλος προς τα κάτω"/>
          <p:cNvSpPr/>
          <p:nvPr/>
        </p:nvSpPr>
        <p:spPr>
          <a:xfrm>
            <a:off x="7500958" y="3571876"/>
            <a:ext cx="642942" cy="121444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l-GR"/>
          </a:p>
        </p:txBody>
      </p:sp>
    </p:spTree>
  </p:cSld>
  <p:clrMapOvr>
    <a:masterClrMapping/>
  </p:clrMapOvr>
  <p:transition>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rmAutofit fontScale="90000"/>
          </a:bodyPr>
          <a:lstStyle/>
          <a:p>
            <a:r>
              <a:rPr lang="el-GR" dirty="0" smtClean="0"/>
              <a:t>ΟΙ ΑΠΕΙΛΕΣ ΠΟΥ ΤΙΘΟΝΤΑΙ ΓΙΑ ΤΙΣ ΧΕΛΩΝΕΣ ΚΑΡΕΤΑ-ΚΑΡΕΤΑ</a:t>
            </a:r>
            <a:endParaRPr lang="el-GR" dirty="0"/>
          </a:p>
        </p:txBody>
      </p:sp>
      <p:sp>
        <p:nvSpPr>
          <p:cNvPr id="3" name="2 - Θέση περιεχομένου"/>
          <p:cNvSpPr>
            <a:spLocks noGrp="1"/>
          </p:cNvSpPr>
          <p:nvPr>
            <p:ph idx="1"/>
          </p:nvPr>
        </p:nvSpPr>
        <p:spPr>
          <a:solidFill>
            <a:schemeClr val="tx1">
              <a:lumMod val="50000"/>
              <a:lumOff val="50000"/>
            </a:schemeClr>
          </a:solidFill>
        </p:spPr>
        <p:txBody>
          <a:bodyPr>
            <a:normAutofit fontScale="77500" lnSpcReduction="20000"/>
          </a:bodyPr>
          <a:lstStyle/>
          <a:p>
            <a:r>
              <a:rPr lang="el-GR" dirty="0" smtClean="0"/>
              <a:t>Μια από τις μεγαλύτερες απειλές για τις θαλάσσιες χελώνες είναι η εμπλοκή τους στα αλιευτικά εργαλεία, η συμπλοκή τους με τα σκάφη, και επίσης η κατάποση του πλαστικού που υπάρχει στη θάλασσα. Αυτές είναι οι κυριότερες απειλές για τις θαλάσσιες χελώνες. Όσον αφορά τις περιοχές ωοτοκίας, είναι όλη αυτή η έντονη πίεση που ασκείται από την οικιστική και την τουριστική ανάπτυξη, βάζοντας </a:t>
            </a:r>
            <a:r>
              <a:rPr lang="el-GR" dirty="0" err="1" smtClean="0"/>
              <a:t>π.χ</a:t>
            </a:r>
            <a:r>
              <a:rPr lang="el-GR" dirty="0" smtClean="0"/>
              <a:t> ξαπλώστρες παντού βάζοντας φώτα στις παραλίες κλπ. Με τα φώτα τα χελωνάκια μπερδεύουν το δρόμο τους ψάχνοντας να βγουν στη θάλασσα, ενώ με τις ξαπλώστρες, τα οικήματα και τις εξέδρες στην παραλία οι χελώνες δεν βρίσκουν θέση να γεννήσουν στην παραλία.</a:t>
            </a:r>
            <a:endParaRPr lang="el-GR"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ΓΕΝΝΗΣΗ ΤΩΝ ΜΙΚΡΩΝ ΧΕΛΩΝΩΝ</a:t>
            </a:r>
            <a:endParaRPr lang="el-GR" dirty="0"/>
          </a:p>
        </p:txBody>
      </p:sp>
      <p:pic>
        <p:nvPicPr>
          <p:cNvPr id="4" name="3 - Θέση περιεχομένου" descr="καρέτα3.png"/>
          <p:cNvPicPr>
            <a:picLocks noGrp="1" noChangeAspect="1"/>
          </p:cNvPicPr>
          <p:nvPr>
            <p:ph idx="1"/>
          </p:nvPr>
        </p:nvPicPr>
        <p:blipFill>
          <a:blip r:embed="rId2" cstate="print"/>
          <a:stretch>
            <a:fillRect/>
          </a:stretch>
        </p:blipFill>
        <p:spPr>
          <a:xfrm>
            <a:off x="357158" y="1571611"/>
            <a:ext cx="8286808" cy="4832007"/>
          </a:xfrm>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248</Words>
  <Application>Microsoft Office PowerPoint</Application>
  <PresentationFormat>Προβολή στην οθόνη (4:3)</PresentationFormat>
  <Paragraphs>9</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Θέμα του Office</vt:lpstr>
      <vt:lpstr>Η ΧΕΛΩΝΑ ΚΑΡΕΤΑ -ΚΑΡΕΤΑ</vt:lpstr>
      <vt:lpstr>ΜΕΣΟΣ ΟΡΟΣ ΜΕΤΡΗΣΕΩΝ</vt:lpstr>
      <vt:lpstr>ΟΙ ΟΙΚΟΛΟΓΙΚΕΣ ΟΡΓΑΝΩΣΕΙΣ</vt:lpstr>
      <vt:lpstr>ΠΡΟΣΟΧΗ</vt:lpstr>
      <vt:lpstr>ΟΙ ΑΠΕΙΛΕΣ ΠΟΥ ΤΙΘΟΝΤΑΙ ΓΙΑ ΤΙΣ ΧΕΛΩΝΕΣ ΚΑΡΕΤΑ-ΚΑΡΕΤΑ</vt:lpstr>
      <vt:lpstr>Η ΓΕΝΝΗΣΗ ΤΩΝ ΜΙΚΡΩΝ ΧΕΛΩΝΩΝ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ΧΕΛΩΝΑ ΚΑΡΕΤΑ -ΚΑΡΕΤΑ</dc:title>
  <dc:creator>Πορικος Μαριος</dc:creator>
  <cp:lastModifiedBy>Dell</cp:lastModifiedBy>
  <cp:revision>12</cp:revision>
  <dcterms:created xsi:type="dcterms:W3CDTF">2020-12-01T14:46:39Z</dcterms:created>
  <dcterms:modified xsi:type="dcterms:W3CDTF">2020-12-13T20:00:12Z</dcterms:modified>
</cp:coreProperties>
</file>