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8" r:id="rId4"/>
    <p:sldId id="259" r:id="rId5"/>
    <p:sldId id="264" r:id="rId6"/>
    <p:sldId id="268" r:id="rId7"/>
    <p:sldId id="257" r:id="rId8"/>
    <p:sldId id="265" r:id="rId9"/>
    <p:sldId id="260" r:id="rId10"/>
    <p:sldId id="266" r:id="rId11"/>
    <p:sldId id="263" r:id="rId12"/>
    <p:sldId id="262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88D8-161B-4F7A-AC4C-D64C0C87AB76}" type="datetimeFigureOut">
              <a:rPr lang="el-GR" smtClean="0"/>
              <a:pPr/>
              <a:t>5/12/2020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318-F9D2-42C9-B405-5999736461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88D8-161B-4F7A-AC4C-D64C0C87AB76}" type="datetimeFigureOut">
              <a:rPr lang="el-GR" smtClean="0"/>
              <a:pPr/>
              <a:t>5/12/2020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318-F9D2-42C9-B405-5999736461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88D8-161B-4F7A-AC4C-D64C0C87AB76}" type="datetimeFigureOut">
              <a:rPr lang="el-GR" smtClean="0"/>
              <a:pPr/>
              <a:t>5/12/2020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318-F9D2-42C9-B405-5999736461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88D8-161B-4F7A-AC4C-D64C0C87AB76}" type="datetimeFigureOut">
              <a:rPr lang="el-GR" smtClean="0"/>
              <a:pPr/>
              <a:t>5/12/2020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318-F9D2-42C9-B405-5999736461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88D8-161B-4F7A-AC4C-D64C0C87AB76}" type="datetimeFigureOut">
              <a:rPr lang="el-GR" smtClean="0"/>
              <a:pPr/>
              <a:t>5/12/2020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318-F9D2-42C9-B405-5999736461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88D8-161B-4F7A-AC4C-D64C0C87AB76}" type="datetimeFigureOut">
              <a:rPr lang="el-GR" smtClean="0"/>
              <a:pPr/>
              <a:t>5/12/2020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318-F9D2-42C9-B405-5999736461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88D8-161B-4F7A-AC4C-D64C0C87AB76}" type="datetimeFigureOut">
              <a:rPr lang="el-GR" smtClean="0"/>
              <a:pPr/>
              <a:t>5/12/2020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318-F9D2-42C9-B405-5999736461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88D8-161B-4F7A-AC4C-D64C0C87AB76}" type="datetimeFigureOut">
              <a:rPr lang="el-GR" smtClean="0"/>
              <a:pPr/>
              <a:t>5/12/2020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318-F9D2-42C9-B405-5999736461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88D8-161B-4F7A-AC4C-D64C0C87AB76}" type="datetimeFigureOut">
              <a:rPr lang="el-GR" smtClean="0"/>
              <a:pPr/>
              <a:t>5/12/2020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318-F9D2-42C9-B405-5999736461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88D8-161B-4F7A-AC4C-D64C0C87AB76}" type="datetimeFigureOut">
              <a:rPr lang="el-GR" smtClean="0"/>
              <a:pPr/>
              <a:t>5/12/2020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A318-F9D2-42C9-B405-59997364614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5BF88D8-161B-4F7A-AC4C-D64C0C87AB76}" type="datetimeFigureOut">
              <a:rPr lang="el-GR" smtClean="0"/>
              <a:pPr/>
              <a:t>5/12/2020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803A318-F9D2-42C9-B405-5999736461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BF88D8-161B-4F7A-AC4C-D64C0C87AB76}" type="datetimeFigureOut">
              <a:rPr lang="el-GR" smtClean="0"/>
              <a:pPr/>
              <a:t>5/12/2020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03A318-F9D2-42C9-B405-5999736461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0"/>
            <a:ext cx="7886728" cy="107157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4000" b="1" i="1" u="sng" dirty="0" smtClean="0"/>
              <a:t>Η εφημερίδα μας  για το ‘21</a:t>
            </a:r>
            <a:r>
              <a:rPr lang="el-GR" sz="4000" b="1" i="1" dirty="0" smtClean="0"/>
              <a:t/>
            </a:r>
            <a:br>
              <a:rPr lang="el-GR" sz="4000" b="1" i="1" dirty="0" smtClean="0"/>
            </a:br>
            <a:r>
              <a:rPr lang="el-GR" sz="4000" b="1" i="1" dirty="0" smtClean="0"/>
              <a:t>Δομή και Περιεχόμενο</a:t>
            </a: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14348" y="1500174"/>
            <a:ext cx="7786742" cy="4138626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4" name="3 - Εικόνα" descr="6 Μύθοι για την Ελληνική Επανάσταση του 1821 - Free Sunda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35824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3 - Θέση περιεχομένου" descr="Ο Διονύσιος Σολωμός κρατήθηκε όμηρος και φυλακίστηκε από τους Άγγλους σε  ένα απομονωμένο φρούριο, την περίοδο της ελληνικής επανάστασης το 1821 -  ΜΗΧΑΝΗ ΤΟΥ ΧΡΟ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214290"/>
            <a:ext cx="514353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Ανδρέας Κάλβος, ο Πίνδαρος του 1821 - Ενωμένη Ρωμηοσύνη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357562"/>
            <a:ext cx="5274310" cy="329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r>
              <a:rPr lang="el-GR" dirty="0" smtClean="0"/>
              <a:t>Ρήγας : το όραμά του, η ζωή και το έργο του, ο μαρτυρικός θάνατος, ο αντίκτυπος.</a:t>
            </a:r>
          </a:p>
          <a:p>
            <a:pPr>
              <a:buNone/>
            </a:pPr>
            <a:r>
              <a:rPr lang="el-GR" dirty="0" smtClean="0"/>
              <a:t>    Η «χάρτα του ρήγα»</a:t>
            </a:r>
          </a:p>
          <a:p>
            <a:pPr>
              <a:buNone/>
            </a:pPr>
            <a:r>
              <a:rPr lang="el-GR" dirty="0" smtClean="0"/>
              <a:t>     Ο θούριος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Εικόνα" descr="Επανάσταση 1821-Ο «Θούριος» του Ρήγα Φεραίου που ξεσήκωσε τους Έλληνες -  Άγιος Πατροκοσμά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690" y="3643314"/>
            <a:ext cx="527431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9684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500174"/>
            <a:ext cx="8505092" cy="4748226"/>
          </a:xfrm>
        </p:spPr>
        <p:txBody>
          <a:bodyPr/>
          <a:lstStyle/>
          <a:p>
            <a:r>
              <a:rPr lang="el-GR" dirty="0" smtClean="0"/>
              <a:t>Η Αθήνα την εποχή της Τουρκοκρατίας. Ποια μνημεία έχουν  διατηρηθεί από εκείνη την εποχή στην πόλη σας;</a:t>
            </a:r>
          </a:p>
          <a:p>
            <a:r>
              <a:rPr lang="el-GR" dirty="0" smtClean="0"/>
              <a:t>Ποιες συνήθειες, ήθη και έθιμα  επιβιώνουν ως σήμερα;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3 - Εικόνα" descr="Όταν η Αθήνα ήταν οθωμανική επαρχία | ΕΙΚΑΣΤΙΚΑ | Έντυπη Έκδοση | LiF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643314"/>
            <a:ext cx="5274310" cy="298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b="1" i="1" dirty="0" smtClean="0">
                <a:solidFill>
                  <a:srgbClr val="FF0000"/>
                </a:solidFill>
              </a:rPr>
              <a:t>ΔΟΜΗ ΕΦΗΜΕΡΙΔΑΣ  - ΣΤΗΛΕΣ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1428736"/>
            <a:ext cx="6708292" cy="481966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l-GR" dirty="0" smtClean="0"/>
              <a:t>ΑΡΘΡΟ</a:t>
            </a:r>
          </a:p>
          <a:p>
            <a:pPr lvl="0"/>
            <a:r>
              <a:rPr lang="el-GR" dirty="0" smtClean="0"/>
              <a:t>ΕΡΕΥΝΑ – ΡΕΠΟΡΤΑΖ</a:t>
            </a:r>
          </a:p>
          <a:p>
            <a:pPr lvl="0"/>
            <a:r>
              <a:rPr lang="el-GR" dirty="0" smtClean="0"/>
              <a:t>ΣΥΝΕΝΤΕΥΞΗ</a:t>
            </a:r>
          </a:p>
          <a:p>
            <a:pPr lvl="0"/>
            <a:r>
              <a:rPr lang="el-GR" dirty="0" smtClean="0"/>
              <a:t>ΠΑΡΟΥΣΙΑΣΗ/ΚΡΙΤΙΚΗ (ποιήματος, βιβλίου, ταινίας, εικαστικής δημιουργίας, θεατρικής παράστασης)</a:t>
            </a:r>
          </a:p>
          <a:p>
            <a:pPr lvl="0"/>
            <a:r>
              <a:rPr lang="el-GR" dirty="0" smtClean="0"/>
              <a:t>ΛΟΓΟΤΕΧΝΙΚΟ ΚΕΙΜΕΝΟ ( </a:t>
            </a:r>
            <a:r>
              <a:rPr lang="el-GR" dirty="0" err="1" smtClean="0"/>
              <a:t>π.χ</a:t>
            </a:r>
            <a:r>
              <a:rPr lang="el-GR" dirty="0" smtClean="0"/>
              <a:t>  χρονογράφημα, ποίημα, διήγημα …)</a:t>
            </a:r>
          </a:p>
          <a:p>
            <a:pPr lvl="0"/>
            <a:r>
              <a:rPr lang="el-GR" dirty="0" smtClean="0"/>
              <a:t>ΓΕΛΟΙΟΓΡΑΦΙΑ – ΚΟΜΙΚ</a:t>
            </a:r>
          </a:p>
          <a:p>
            <a:pPr lvl="0"/>
            <a:r>
              <a:rPr lang="el-GR" dirty="0" smtClean="0"/>
              <a:t>ΦΩΤΟΓΡΑΦΙΕΣ</a:t>
            </a:r>
          </a:p>
          <a:p>
            <a:pPr lvl="0"/>
            <a:r>
              <a:rPr lang="el-GR" dirty="0" smtClean="0"/>
              <a:t>ΕΙΚΑΣΤΙΚΑ ΕΡΓΑ( ζωγραφιά, σκίτσο)</a:t>
            </a:r>
          </a:p>
          <a:p>
            <a:pPr lvl="0"/>
            <a:r>
              <a:rPr lang="el-GR" dirty="0" smtClean="0"/>
              <a:t>ΠΑΙΧΝΙΔΙΑ ( σταυρόλεξα, κρυπτόλεξα, κουίζ, ακροστιχίδες…)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Περιεχόμενο - θεματολογία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3857628"/>
            <a:ext cx="7498080" cy="2857520"/>
          </a:xfrm>
        </p:spPr>
        <p:txBody>
          <a:bodyPr>
            <a:normAutofit fontScale="85000" lnSpcReduction="20000"/>
          </a:bodyPr>
          <a:lstStyle/>
          <a:p>
            <a:endParaRPr lang="el-GR" dirty="0" smtClean="0"/>
          </a:p>
          <a:p>
            <a:r>
              <a:rPr lang="el-GR" dirty="0" smtClean="0"/>
              <a:t>Από ποιες μεγάλες ευρωπαϊκές επαναστάσεις επηρεάστηκε η ελληνική επανάσταση;</a:t>
            </a:r>
          </a:p>
          <a:p>
            <a:r>
              <a:rPr lang="el-GR" dirty="0" smtClean="0"/>
              <a:t>Ποιο το ιστορικό πλαίσιο της επανάστασης;</a:t>
            </a:r>
          </a:p>
          <a:p>
            <a:r>
              <a:rPr lang="el-GR" dirty="0" smtClean="0"/>
              <a:t>Τα αίτια;</a:t>
            </a:r>
          </a:p>
          <a:p>
            <a:r>
              <a:rPr lang="el-GR" dirty="0" smtClean="0"/>
              <a:t>Τα αιτήματα και οι στόχοι;</a:t>
            </a:r>
          </a:p>
          <a:p>
            <a:r>
              <a:rPr lang="el-GR" dirty="0" smtClean="0"/>
              <a:t>Οι συνέπειες;</a:t>
            </a:r>
          </a:p>
          <a:p>
            <a:r>
              <a:rPr lang="el-GR" dirty="0" smtClean="0"/>
              <a:t>Οι ιδέες και οι αρχές της; </a:t>
            </a:r>
            <a:endParaRPr lang="el-GR" dirty="0"/>
          </a:p>
        </p:txBody>
      </p:sp>
      <p:pic>
        <p:nvPicPr>
          <p:cNvPr id="4" name="3 - Εικόνα" descr="Η επανάσταση και η Λέσβος - Μερικά χαρακτηριστικά γεγονότα&quot;. Ενα κείμενο  που δημοσιεύτηκε στις 25 Μαρτίου του 1945. - ΤΑ ΜΠΛΟΚΙ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5417218" cy="269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828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500174"/>
            <a:ext cx="4214842" cy="4748226"/>
          </a:xfrm>
        </p:spPr>
        <p:txBody>
          <a:bodyPr>
            <a:normAutofit fontScale="77500" lnSpcReduction="20000"/>
          </a:bodyPr>
          <a:lstStyle/>
          <a:p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Σημαίες και λάβαρα της Επανάστασης.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Σκίτσα για την ελληνική επανάσταση. Μπορείτε να τα σχολιάσετε; Ποια τα μηνύματα που προβάλλουν;</a:t>
            </a:r>
          </a:p>
          <a:p>
            <a:r>
              <a:rPr lang="el-GR" dirty="0" smtClean="0">
                <a:solidFill>
                  <a:srgbClr val="7030A0"/>
                </a:solidFill>
              </a:rPr>
              <a:t>Πίνακες ζωγραφικής για την επανάσταση. Τι συναισθήματα προκαλούν; Ποια ιστορικά γεγονότα αναπαριστούν;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Πορτρέτα Αγωνιστών του 21</a:t>
            </a:r>
          </a:p>
          <a:p>
            <a:endParaRPr lang="el-GR" dirty="0"/>
          </a:p>
        </p:txBody>
      </p:sp>
      <p:pic>
        <p:nvPicPr>
          <p:cNvPr id="5" name="4 - Εικόνα" descr="Σημαίες και λάβαρα της Επανάστασης του 1821 απ' όλη την Ελλάδα | politika-g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4286248" cy="508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6" name="5 - Θέση περιεχομένου" descr="Κόμικς με φουστανέλες, καριοφίλια και τσαρούχια | Η Εφημερίδα των Συντακτώ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8512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επετειος 25η μαρτιου | ΣΚΙΤΣΟΚΟΣΜΟΣ!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286148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Τραγούδια για την 25η Μαρτίου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00372"/>
            <a:ext cx="492922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l-GR" sz="3100" dirty="0" smtClean="0">
                <a:solidFill>
                  <a:srgbClr val="C00000"/>
                </a:solidFill>
              </a:rPr>
              <a:t>Πίνακες ζωγραφικής για την επανάσταση. Τι συναισθήματα προκαλούν; Ποια ιστορικά γεγονότα αναπαριστούν; Το 21 μέσα από έργα τέχνης</a:t>
            </a:r>
            <a:r>
              <a:rPr lang="el-GR" dirty="0" smtClean="0">
                <a:solidFill>
                  <a:srgbClr val="7030A0"/>
                </a:solidFill>
              </a:rPr>
              <a:t/>
            </a:r>
            <a:br>
              <a:rPr lang="el-GR" dirty="0" smtClean="0">
                <a:solidFill>
                  <a:srgbClr val="7030A0"/>
                </a:solidFill>
              </a:rPr>
            </a:br>
            <a:endParaRPr lang="el-GR" dirty="0"/>
          </a:p>
        </p:txBody>
      </p:sp>
      <p:pic>
        <p:nvPicPr>
          <p:cNvPr id="4" name="3 - Θέση περιεχομένου" descr="PowerPoint: Η Επανάσταση του 1821 μέσα από Πίνακες Ζωγραφική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30 Best Έλληνες ζωγράφοι και 1821 images in 2020 | ζωγράφοι, επανάσταση,  τέχνη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928934"/>
            <a:ext cx="2244725" cy="168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4"/>
            <a:ext cx="6758006" cy="462598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l-GR" dirty="0" smtClean="0"/>
              <a:t>Κλέφτες και αρματολοί. Ποιος ο ρόλος τους στην Επανάσταση; Βρείτε Κλέφτικα δημοτικά τραγούδια. Πώς ήταν η ζωή τους; </a:t>
            </a:r>
          </a:p>
          <a:p>
            <a:pPr lvl="0"/>
            <a:endParaRPr lang="el-GR" dirty="0"/>
          </a:p>
          <a:p>
            <a:pPr lvl="0"/>
            <a:r>
              <a:rPr lang="el-GR" dirty="0"/>
              <a:t>Τα κυριότερα γεγονότα της </a:t>
            </a:r>
            <a:r>
              <a:rPr lang="el-GR" dirty="0" smtClean="0"/>
              <a:t>επανάστασης: </a:t>
            </a:r>
            <a:r>
              <a:rPr lang="el-GR" dirty="0"/>
              <a:t>Δερβενάκια, Μανιάκι, Έξοδος Μεσολογγίου, Ψαρά, πυρπόληση τουρκικής ναυαρχίδας, ναυμαχία στο </a:t>
            </a:r>
            <a:r>
              <a:rPr lang="el-GR" dirty="0" err="1" smtClean="0"/>
              <a:t>Ναυαρίνο</a:t>
            </a:r>
            <a:r>
              <a:rPr lang="el-GR" dirty="0" smtClean="0"/>
              <a:t> </a:t>
            </a:r>
            <a:r>
              <a:rPr lang="el-GR" dirty="0" err="1" smtClean="0"/>
              <a:t>κ.α</a:t>
            </a:r>
            <a:r>
              <a:rPr lang="el-GR" dirty="0" smtClean="0"/>
              <a:t> </a:t>
            </a:r>
            <a:r>
              <a:rPr lang="el-GR" dirty="0"/>
              <a:t>) και ο αντίκτυπός τους. Τι συναισθήματα σας προκάλεσαν</a:t>
            </a:r>
            <a:r>
              <a:rPr lang="el-GR" dirty="0" smtClean="0"/>
              <a:t>…</a:t>
            </a:r>
          </a:p>
          <a:p>
            <a:pPr lvl="0"/>
            <a:endParaRPr lang="el-GR" dirty="0"/>
          </a:p>
          <a:p>
            <a:pPr lvl="0"/>
            <a:r>
              <a:rPr lang="el-GR" dirty="0"/>
              <a:t>Οι ήρωες του </a:t>
            </a:r>
            <a:r>
              <a:rPr lang="el-GR" dirty="0" smtClean="0"/>
              <a:t>21. Η ζωή και η δράση τους</a:t>
            </a:r>
          </a:p>
          <a:p>
            <a:pPr lvl="0"/>
            <a:endParaRPr lang="el-GR" dirty="0"/>
          </a:p>
          <a:p>
            <a:pPr lvl="0"/>
            <a:r>
              <a:rPr lang="el-GR" dirty="0"/>
              <a:t>Οι αφανείς ήρωες και </a:t>
            </a:r>
            <a:r>
              <a:rPr lang="el-GR" dirty="0" smtClean="0"/>
              <a:t>ηρωίδες. Πώς ζούσαν τότε οι απλοί άνθρωποι; Ποια προβλήματα αντιμετώπιζαν; </a:t>
            </a:r>
            <a:endParaRPr lang="el-GR" dirty="0"/>
          </a:p>
          <a:p>
            <a:endParaRPr lang="el-GR" dirty="0"/>
          </a:p>
        </p:txBody>
      </p:sp>
      <p:pic>
        <p:nvPicPr>
          <p:cNvPr id="4" name="3 - Εικόνα" descr="ΜΑΘΑΙΝΟΥΜΕ ΕΛΛΗΝΙΚΗ ΙΣΤΟΡΙΑ: ΑΡΜΑΤΟΛΟΙ ΚΑΙ ΚΛΕΦΤΕΣ ΤΑ ΕΝΟΠΛΑ ΤΜΗΜΑΤΑ ΤΗΣ  ΕΛΛΑΔΟΣ ΣΤΗΝ ΕΠΑΝΑΣΤΑΣΗ ΤΟΥ 18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57166"/>
            <a:ext cx="1674495" cy="272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5404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3 - Θέση περιεχομένου" descr="Η ερωτική ζωή των ηρώων του 1821! – Lefteri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3368040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1821: ΠΟΡΤΡΕΤΑ ΗΡΩΩ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571479"/>
            <a:ext cx="2857519" cy="2786083"/>
          </a:xfrm>
          <a:prstGeom prst="rect">
            <a:avLst/>
          </a:prstGeom>
          <a:noFill/>
        </p:spPr>
      </p:pic>
      <p:pic>
        <p:nvPicPr>
          <p:cNvPr id="6" name="5 - Εικόνα" descr="Ο εθνικός ζωγράφος της επανάστασης του 1821 ήταν Βαυαρός!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500438"/>
            <a:ext cx="5274310" cy="296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428736"/>
            <a:ext cx="7498080" cy="510541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l-GR" sz="3400" b="1" dirty="0" smtClean="0"/>
              <a:t>Βρείτε έργα λογοτεχνικά που αναφέρονται στον Αγώνα:</a:t>
            </a:r>
          </a:p>
          <a:p>
            <a:pPr lvl="0">
              <a:buNone/>
            </a:pPr>
            <a:r>
              <a:rPr lang="el-GR" sz="3400" b="1" dirty="0" smtClean="0"/>
              <a:t>       Έργα  των : Ρήγα </a:t>
            </a:r>
            <a:r>
              <a:rPr lang="el-GR" sz="3400" b="1" dirty="0" err="1" smtClean="0"/>
              <a:t>Βελενστινλή</a:t>
            </a:r>
            <a:r>
              <a:rPr lang="el-GR" sz="3400" b="1" dirty="0" smtClean="0"/>
              <a:t>, Ανδρέα Κάλβου, Διονύσιου Σολωμού. Γράψτε κάποιο ποίημα του σας άρεσε και σχολιάστε το. Ποια τα μηνύματα και οι ιδέες του; Προσπαθήστε να σχολιάσετε κάποια σημεία που σας άγγιξαν. Τι συναισθήματα και εντυπώσεις σας προκαλούν;</a:t>
            </a:r>
          </a:p>
          <a:p>
            <a:pPr lvl="0">
              <a:buNone/>
            </a:pPr>
            <a:endParaRPr lang="el-GR" sz="3400" b="1" dirty="0" smtClean="0"/>
          </a:p>
          <a:p>
            <a:pPr lvl="0"/>
            <a:r>
              <a:rPr lang="el-GR" sz="3400" b="1" dirty="0" smtClean="0">
                <a:solidFill>
                  <a:srgbClr val="002060"/>
                </a:solidFill>
              </a:rPr>
              <a:t>Μπορείτε να εμπνευστείτε και να γράψετε ένα δικό σας ποίημα;</a:t>
            </a:r>
          </a:p>
          <a:p>
            <a:pPr lvl="0"/>
            <a:endParaRPr lang="el-GR" sz="3400" b="1" dirty="0" smtClean="0">
              <a:solidFill>
                <a:srgbClr val="002060"/>
              </a:solidFill>
            </a:endParaRPr>
          </a:p>
          <a:p>
            <a:pPr lvl="0"/>
            <a:r>
              <a:rPr lang="el-GR" sz="3400" b="1" dirty="0" smtClean="0"/>
              <a:t>Ζωγραφίστε κάτι, μία σκηνή που σας έκανε ιδιαίτερη εντύπωση</a:t>
            </a:r>
          </a:p>
          <a:p>
            <a:pPr lvl="0"/>
            <a:endParaRPr lang="el-GR" sz="3400" b="1" dirty="0" smtClean="0"/>
          </a:p>
          <a:p>
            <a:pPr lvl="0"/>
            <a:r>
              <a:rPr lang="el-GR" sz="3400" b="1" dirty="0" smtClean="0">
                <a:solidFill>
                  <a:srgbClr val="002060"/>
                </a:solidFill>
              </a:rPr>
              <a:t>Μπορείτε να φτιάξετε ένα σταυρόλεξο</a:t>
            </a:r>
            <a:r>
              <a:rPr lang="el-GR" sz="34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l-GR" sz="3400" b="1" dirty="0" err="1" smtClean="0">
                <a:solidFill>
                  <a:srgbClr val="002060"/>
                </a:solidFill>
              </a:rPr>
              <a:t>κρυπτόλεξο</a:t>
            </a:r>
            <a:r>
              <a:rPr lang="el-GR" sz="3400" b="1" dirty="0" smtClean="0">
                <a:solidFill>
                  <a:srgbClr val="002060"/>
                </a:solidFill>
              </a:rPr>
              <a:t>, να σχεδιάσετε ένα παιχνίδι με θέμα τον Αγώνα.</a:t>
            </a:r>
          </a:p>
          <a:p>
            <a:pPr lvl="0"/>
            <a:endParaRPr lang="el-GR" sz="3400" b="1" dirty="0" smtClean="0">
              <a:solidFill>
                <a:srgbClr val="002060"/>
              </a:solidFill>
            </a:endParaRPr>
          </a:p>
          <a:p>
            <a:pPr lvl="0"/>
            <a:r>
              <a:rPr lang="el-GR" sz="3400" b="1" dirty="0" smtClean="0"/>
              <a:t>Μεταφερθείτε με τη φαντασία σας στην εποχή της Επανάστασης. Γράψτε ένα γράμμα σε ένα παιδί του 21. Τι θα του λέγατε;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Λειτουργική μονάδα">
  <a:themeElements>
    <a:clrScheme name="Λειτουργική μονάδα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93</TotalTime>
  <Words>413</Words>
  <Application>Microsoft Office PowerPoint</Application>
  <PresentationFormat>Προβολή στην οθόνη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Λειτουργική μονάδα</vt:lpstr>
      <vt:lpstr> Η εφημερίδα μας  για το ‘21 Δομή και Περιεχόμενο</vt:lpstr>
      <vt:lpstr> ΔΟΜΗ ΕΦΗΜΕΡΙΔΑΣ  - ΣΤΗΛΕΣ </vt:lpstr>
      <vt:lpstr>Περιεχόμενο - θεματολογία</vt:lpstr>
      <vt:lpstr>Διαφάνεια 4</vt:lpstr>
      <vt:lpstr>Διαφάνεια 5</vt:lpstr>
      <vt:lpstr>Πίνακες ζωγραφικής για την επανάσταση. Τι συναισθήματα προκαλούν; Ποια ιστορικά γεγονότα αναπαριστούν; Το 21 μέσα από έργα τέχνης 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ΔΟΜΗ ΕΦΗΜΕΡΙΔΑΣ</dc:title>
  <dc:creator>διαδυκτιο</dc:creator>
  <cp:lastModifiedBy>Dell</cp:lastModifiedBy>
  <cp:revision>21</cp:revision>
  <dcterms:created xsi:type="dcterms:W3CDTF">2020-11-13T17:51:15Z</dcterms:created>
  <dcterms:modified xsi:type="dcterms:W3CDTF">2020-12-05T20:08:17Z</dcterms:modified>
</cp:coreProperties>
</file>