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3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1EA9-9B5E-43F5-B641-6DE1BE78EA39}" type="datetimeFigureOut">
              <a:rPr lang="el-GR" smtClean="0"/>
              <a:pPr/>
              <a:t>11/2/2021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74EF9-A917-492D-9B07-A26CE7890D6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ocateur.gr/archive/2126/texnh-kai-epanastash-oi-ksenoi-zwgrafoi-poy-apotypwsan-toys-ellhnes-agwnist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ΤΕΧΝΗ ΚΑΙ Η ΕΛΛΗΝΙΚΗ ΕΠΑΝΑΣΤΑΣΗ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00364" y="5572140"/>
            <a:ext cx="6400800" cy="17526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Ειρήνη </a:t>
            </a:r>
            <a:r>
              <a:rPr lang="el-GR" dirty="0" err="1" smtClean="0">
                <a:solidFill>
                  <a:schemeClr val="bg1"/>
                </a:solidFill>
              </a:rPr>
              <a:t>Κουκλουμπάκου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Μελίνα </a:t>
            </a:r>
            <a:r>
              <a:rPr lang="el-GR" dirty="0" err="1" smtClean="0">
                <a:solidFill>
                  <a:schemeClr val="bg1"/>
                </a:solidFill>
              </a:rPr>
              <a:t>Αλχούρι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https://provocateur.gr/storage/photos/w_800px/201403/a2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5321265" cy="35719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85720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Ναυμαχία του </a:t>
            </a:r>
            <a:r>
              <a:rPr lang="el-GR" dirty="0" err="1" smtClean="0"/>
              <a:t>Ναυαρίνου</a:t>
            </a:r>
            <a:r>
              <a:rPr lang="el-GR" dirty="0" smtClean="0"/>
              <a:t> του </a:t>
            </a:r>
            <a:r>
              <a:rPr lang="el-GR" dirty="0" err="1" smtClean="0"/>
              <a:t>Louis</a:t>
            </a:r>
            <a:r>
              <a:rPr lang="el-GR" dirty="0" smtClean="0"/>
              <a:t> </a:t>
            </a:r>
            <a:r>
              <a:rPr lang="el-GR" dirty="0" err="1" smtClean="0"/>
              <a:t>Garneray</a:t>
            </a:r>
            <a:endParaRPr lang="el-GR" dirty="0"/>
          </a:p>
        </p:txBody>
      </p:sp>
      <p:pic>
        <p:nvPicPr>
          <p:cNvPr id="27652" name="Picture 4" descr="https://provocateur.gr/storage/photos/w_800px/201403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3129331" cy="424337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857752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ορκωμοσία των αγωνιστών του Θεόδωρου Βρυζάκη 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βιβλιογραφια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https://provocateur.gr/archive/2126/texnh-kai-epanastash-oi-ksenoi-zwgrafoi-poy-apotypwsan-toys-ellhnes-agwnistes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/>
              <a:t>Από τον Λόρδο </a:t>
            </a:r>
            <a:r>
              <a:rPr lang="el-GR" dirty="0" err="1"/>
              <a:t>Byron</a:t>
            </a:r>
            <a:r>
              <a:rPr lang="el-GR" dirty="0"/>
              <a:t> μέχρι τον </a:t>
            </a:r>
            <a:r>
              <a:rPr lang="el-GR" dirty="0" err="1"/>
              <a:t>Delacroix</a:t>
            </a:r>
            <a:r>
              <a:rPr lang="el-GR" dirty="0"/>
              <a:t>, πολλοί ήταν οι γνωστοί καλλιτέχνες της εποχής, που εμπνεύστηκαν, παρακίνησαν, αλλά και σόκαραν τους Ευρωπαίους  με τα έργα τους για την Επανάσταση του 1821. </a:t>
            </a:r>
          </a:p>
        </p:txBody>
      </p:sp>
      <p:pic>
        <p:nvPicPr>
          <p:cNvPr id="3074" name="Picture 2" descr="Αποτέλεσμα εικόνας για χαρακτηριστικεσ φωτογραφιεσ 1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429000"/>
            <a:ext cx="5008752" cy="318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σφαγή της Χίου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85720" y="1714488"/>
            <a:ext cx="4211668" cy="4714908"/>
          </a:xfrm>
        </p:spPr>
        <p:txBody>
          <a:bodyPr>
            <a:noAutofit/>
          </a:bodyPr>
          <a:lstStyle/>
          <a:p>
            <a:pPr algn="just"/>
            <a:r>
              <a:rPr lang="el-GR" sz="2000" dirty="0"/>
              <a:t>Ένας από τους πίνακες που έκαναν αίσθηση στην Ευρώπη, ήταν η σφαγή της Χίου, του Ευγένιου </a:t>
            </a:r>
            <a:r>
              <a:rPr lang="el-GR" sz="2000" dirty="0" err="1"/>
              <a:t>Ντελακρουά</a:t>
            </a:r>
            <a:r>
              <a:rPr lang="el-GR" sz="2000" dirty="0"/>
              <a:t>. Ένας πίνακας που αργότερα αγοράστηκε από τη γαλλική κυβέρνηση για 6.000 φράγκα και περιγράφει με ωμότητα τα όσα συνέβησαν στο νησί του Αιγαίου. Η αγριότητα των Τούρκων σοκάρει τους Γάλλους που ζητούν την παρέμβαση της κυβέρνησής τους.</a:t>
            </a:r>
          </a:p>
        </p:txBody>
      </p:sp>
      <p:pic>
        <p:nvPicPr>
          <p:cNvPr id="2050" name="Picture 2" descr="https://provocateur.gr/storage/photos/w_800px/201403/a1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3997809" cy="472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έξοδος του Μεσολογγίου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Η έξοδος του Μεσολογγίου ήταν ο δεύτερος πίνακας του Γάλλου ζωγράφου που σοκάρει την Ευρώπη. Η Ελλάδα συμβολίζεται μέσα από τη μορφή της γυναίκας, που περπατά στα ερείπια του Μεσολογγίου.  Αξίζει να αναφέρουμε πως η τραγική εξέλιξη της πολιορκίας από τους Τούρκους, σε συνδυασμό με τον θάνατο του Λόρδου Μπάιρον στην πόλη ίδια πόλη, δύο χρόνια πριν, αφύπνισαν σε σημαντικό βαθμό τους συμμάχους.  </a:t>
            </a:r>
            <a:endParaRPr lang="el-GR" dirty="0"/>
          </a:p>
        </p:txBody>
      </p:sp>
      <p:pic>
        <p:nvPicPr>
          <p:cNvPr id="18434" name="Picture 2" descr="Delacroix: Η Ελλάδα πάνω στα ερείπια του Μεσολλογγί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060459" cy="4388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αυτοθυσία της μάνας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Ένας άλλος Γάλλος ζωγράφος, ο </a:t>
            </a:r>
            <a:r>
              <a:rPr lang="el-GR" dirty="0" err="1" smtClean="0"/>
              <a:t>Εμίλ</a:t>
            </a:r>
            <a:r>
              <a:rPr lang="el-GR" dirty="0" smtClean="0"/>
              <a:t> ντε </a:t>
            </a:r>
            <a:r>
              <a:rPr lang="el-GR" dirty="0" err="1" smtClean="0"/>
              <a:t>Λανσάκ</a:t>
            </a:r>
            <a:r>
              <a:rPr lang="el-GR" dirty="0" smtClean="0"/>
              <a:t>, εμπνεύστηκε από την Έξοδο του Μεσολογγίου τον πίνακα «Η αυτοθυσία της μάνας».</a:t>
            </a:r>
            <a:endParaRPr lang="el-GR" dirty="0"/>
          </a:p>
        </p:txBody>
      </p:sp>
      <p:pic>
        <p:nvPicPr>
          <p:cNvPr id="19458" name="Picture 2" descr=" Francois-Emile de Lansac: Η αυτοθυσία της μάν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4132444" cy="489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Καρλ </a:t>
            </a:r>
            <a:r>
              <a:rPr lang="el-GR" dirty="0" err="1" smtClean="0"/>
              <a:t>Κρατσάιζεν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el-GR" sz="7400" dirty="0" smtClean="0"/>
              <a:t>Στον Γερμανό αξιωματικός, Καρλ </a:t>
            </a:r>
            <a:r>
              <a:rPr lang="el-GR" sz="7400" dirty="0" err="1" smtClean="0"/>
              <a:t>Κρατσάιζεν</a:t>
            </a:r>
            <a:r>
              <a:rPr lang="el-GR" sz="7400" dirty="0" smtClean="0"/>
              <a:t> οφείλουμε τις προσωπογραφίες σημαντικών οπλαρχηγών του Αγώνα. Ήρθε ως εθελοντής το 1826 στην Ελλάδα και πήρε μέρος σε μάχες όπως την πολιορκία των Αθηνών και την πολιορκία της Ακρόπολης.</a:t>
            </a:r>
          </a:p>
          <a:p>
            <a:pPr fontAlgn="base"/>
            <a:r>
              <a:rPr lang="el-GR" sz="7400" dirty="0" smtClean="0"/>
              <a:t>Ήταν επίσης παρών στην Γ’ Εθνοσυνέλευση και συνολικά φιλοτέχνησε 19 πορτραίτα, με μολύβι και χαρτί. Αργότερα, όταν και επέστρεψε στη Γερμανία, τα έκανε λιθογραφίες και από το 1827 κυκλοφόρησε 7 λευκώματα υπό τον γενικό τίτλο  «Προσωπογραφίες των </a:t>
            </a:r>
            <a:r>
              <a:rPr lang="el-GR" sz="7400" dirty="0" err="1" smtClean="0"/>
              <a:t>διασημοτέρων</a:t>
            </a:r>
            <a:r>
              <a:rPr lang="el-GR" sz="7400" dirty="0" smtClean="0"/>
              <a:t> Ελλήνων και Φιλελλήνων, μαζί με μερικές απόψεις και ενδυμασίες σχεδιασμένες εκ του φυσικού και δημοσιευμένες από τον Καρλ </a:t>
            </a:r>
            <a:r>
              <a:rPr lang="el-GR" sz="7400" dirty="0" err="1" smtClean="0"/>
              <a:t>Κράτσαϊζεν</a:t>
            </a:r>
            <a:r>
              <a:rPr lang="el-GR" sz="7400" dirty="0" smtClean="0"/>
              <a:t>». </a:t>
            </a:r>
          </a:p>
          <a:p>
            <a:pPr>
              <a:buNone/>
            </a:pPr>
            <a:r>
              <a:rPr lang="el-GR" sz="7000" b="1" dirty="0" smtClean="0"/>
              <a:t/>
            </a:r>
            <a:br>
              <a:rPr lang="el-GR" sz="7000" b="1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rovocateur.gr/storage/photos/w_800px/201403/2-jpg37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66"/>
            <a:ext cx="2762236" cy="2762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s://provocateur.gr/storage/photos/w_800px/201403/3-jpg61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2833674" cy="2833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6" name="Picture 6" descr="https://provocateur.gr/storage/photos/w_800px/201403/1-jpg70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2905112" cy="290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8" name="Picture 8" descr="https://provocateur.gr/storage/photos/w_800px/201403/4-jpg65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714752"/>
            <a:ext cx="2833674" cy="2833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2214546" y="3214686"/>
            <a:ext cx="5420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Κάποια από τα έργα του Καρλ </a:t>
            </a:r>
            <a:r>
              <a:rPr lang="el-GR" sz="2400" dirty="0" err="1" smtClean="0"/>
              <a:t>Κρατσάιζεν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Θάνατος του Μάρκου Μπότσαρη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1500175"/>
            <a:ext cx="7786742" cy="121444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O «Θάνατος του Μάρκου Μπότσαρη» είναι ένα επίσης γνωστό έργο, του ιταλού ζωγράφου  </a:t>
            </a:r>
            <a:r>
              <a:rPr lang="el-GR" dirty="0" err="1" smtClean="0"/>
              <a:t>Λουντοβίκο</a:t>
            </a:r>
            <a:r>
              <a:rPr lang="el-GR" dirty="0" smtClean="0"/>
              <a:t> </a:t>
            </a:r>
            <a:r>
              <a:rPr lang="el-GR" dirty="0" err="1" smtClean="0"/>
              <a:t>Λιπαρίνι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4578" name="Picture 2" descr="O «Θάνατος του Μάρκου Μπότσαρη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5094975" cy="363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Μερικά ακόμα διάσημα έργα της Επανάστασης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42844" y="5857892"/>
            <a:ext cx="399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To</a:t>
            </a:r>
            <a:r>
              <a:rPr lang="el-GR" dirty="0" smtClean="0"/>
              <a:t> «Κρυφό σχολειό» του Νικόλαου </a:t>
            </a:r>
            <a:r>
              <a:rPr lang="el-GR" dirty="0" err="1" smtClean="0"/>
              <a:t>Γύζη</a:t>
            </a:r>
            <a:r>
              <a:rPr lang="el-GR" dirty="0" smtClean="0"/>
              <a:t> </a:t>
            </a:r>
            <a:endParaRPr lang="el-GR" dirty="0"/>
          </a:p>
        </p:txBody>
      </p:sp>
      <p:pic>
        <p:nvPicPr>
          <p:cNvPr id="25602" name="Picture 2" descr="https://provocateur.gr/storage/photos/w_800px/201403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143404" cy="3884441"/>
          </a:xfrm>
          <a:prstGeom prst="rect">
            <a:avLst/>
          </a:prstGeom>
          <a:noFill/>
        </p:spPr>
      </p:pic>
      <p:pic>
        <p:nvPicPr>
          <p:cNvPr id="25604" name="Picture 4" descr="https://provocateur.gr/storage/photos/w_800px/201403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500771" cy="457200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78631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Πυρπόληση Τουρκικής ναυαρχίδας του Νικηφόρου Λύτρα 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275</Words>
  <Application>Microsoft Office PowerPoint</Application>
  <PresentationFormat>Προβολή στην οθόνη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ΤΕΧΝΗ ΚΑΙ Η ΕΛΛΗΝΙΚΗ ΕΠΑΝΑΣΤΑΣΗ</vt:lpstr>
      <vt:lpstr>Διαφάνεια 2</vt:lpstr>
      <vt:lpstr>Η σφαγή της Χίου</vt:lpstr>
      <vt:lpstr>Η έξοδος του Μεσολογγίου</vt:lpstr>
      <vt:lpstr>Η αυτοθυσία της μάνας</vt:lpstr>
      <vt:lpstr>Καρλ Κρατσάιζεν</vt:lpstr>
      <vt:lpstr>Διαφάνεια 7</vt:lpstr>
      <vt:lpstr>Θάνατος του Μάρκου Μπότσαρη</vt:lpstr>
      <vt:lpstr>Μερικά ακόμα διάσημα έργα της Επανάστασης </vt:lpstr>
      <vt:lpstr>Διαφάνεια 10</vt:lpstr>
      <vt:lpstr>βιβλιογραφια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Eirini Koukloumpakou</dc:creator>
  <cp:lastModifiedBy>Dell</cp:lastModifiedBy>
  <cp:revision>13</cp:revision>
  <dcterms:created xsi:type="dcterms:W3CDTF">2021-02-11T07:51:40Z</dcterms:created>
  <dcterms:modified xsi:type="dcterms:W3CDTF">2021-02-11T18:26:56Z</dcterms:modified>
</cp:coreProperties>
</file>